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0" r:id="rId1"/>
  </p:sldMasterIdLst>
  <p:sldIdLst>
    <p:sldId id="256" r:id="rId2"/>
  </p:sldIdLst>
  <p:sldSz cx="1979613" cy="154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48A"/>
    <a:srgbClr val="60979E"/>
    <a:srgbClr val="D2DFD6"/>
    <a:srgbClr val="66A1A8"/>
    <a:srgbClr val="A1CBCF"/>
    <a:srgbClr val="73B4BB"/>
    <a:srgbClr val="89D9E2"/>
    <a:srgbClr val="068D9D"/>
    <a:srgbClr val="86D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2"/>
  </p:normalViewPr>
  <p:slideViewPr>
    <p:cSldViewPr snapToGrid="0">
      <p:cViewPr>
        <p:scale>
          <a:sx n="299" d="100"/>
          <a:sy n="299" d="100"/>
        </p:scale>
        <p:origin x="3312" y="1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71" y="252791"/>
            <a:ext cx="1682671" cy="537763"/>
          </a:xfrm>
        </p:spPr>
        <p:txBody>
          <a:bodyPr anchor="b"/>
          <a:lstStyle>
            <a:lvl1pPr algn="ctr">
              <a:defRPr sz="1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811293"/>
            <a:ext cx="1484710" cy="372930"/>
          </a:xfrm>
        </p:spPr>
        <p:txBody>
          <a:bodyPr/>
          <a:lstStyle>
            <a:lvl1pPr marL="0" indent="0" algn="ctr">
              <a:buNone/>
              <a:defRPr sz="520"/>
            </a:lvl1pPr>
            <a:lvl2pPr marL="98984" indent="0" algn="ctr">
              <a:buNone/>
              <a:defRPr sz="433"/>
            </a:lvl2pPr>
            <a:lvl3pPr marL="197968" indent="0" algn="ctr">
              <a:buNone/>
              <a:defRPr sz="390"/>
            </a:lvl3pPr>
            <a:lvl4pPr marL="296951" indent="0" algn="ctr">
              <a:buNone/>
              <a:defRPr sz="346"/>
            </a:lvl4pPr>
            <a:lvl5pPr marL="395935" indent="0" algn="ctr">
              <a:buNone/>
              <a:defRPr sz="346"/>
            </a:lvl5pPr>
            <a:lvl6pPr marL="494919" indent="0" algn="ctr">
              <a:buNone/>
              <a:defRPr sz="346"/>
            </a:lvl6pPr>
            <a:lvl7pPr marL="593903" indent="0" algn="ctr">
              <a:buNone/>
              <a:defRPr sz="346"/>
            </a:lvl7pPr>
            <a:lvl8pPr marL="692887" indent="0" algn="ctr">
              <a:buNone/>
              <a:defRPr sz="346"/>
            </a:lvl8pPr>
            <a:lvl9pPr marL="791870" indent="0" algn="ctr">
              <a:buNone/>
              <a:defRPr sz="3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17536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4783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82238"/>
            <a:ext cx="426854" cy="130900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9" y="82238"/>
            <a:ext cx="1255817" cy="130900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0392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9489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8" y="385087"/>
            <a:ext cx="1707416" cy="642526"/>
          </a:xfrm>
        </p:spPr>
        <p:txBody>
          <a:bodyPr anchor="b"/>
          <a:lstStyle>
            <a:lvl1pPr>
              <a:defRPr sz="12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8" y="1033692"/>
            <a:ext cx="1707416" cy="337889"/>
          </a:xfrm>
        </p:spPr>
        <p:txBody>
          <a:bodyPr/>
          <a:lstStyle>
            <a:lvl1pPr marL="0" indent="0">
              <a:buNone/>
              <a:defRPr sz="520">
                <a:solidFill>
                  <a:schemeClr val="tx1"/>
                </a:solidFill>
              </a:defRPr>
            </a:lvl1pPr>
            <a:lvl2pPr marL="98984" indent="0">
              <a:buNone/>
              <a:defRPr sz="433">
                <a:solidFill>
                  <a:schemeClr val="tx1">
                    <a:tint val="75000"/>
                  </a:schemeClr>
                </a:solidFill>
              </a:defRPr>
            </a:lvl2pPr>
            <a:lvl3pPr marL="197968" indent="0">
              <a:buNone/>
              <a:defRPr sz="390">
                <a:solidFill>
                  <a:schemeClr val="tx1">
                    <a:tint val="75000"/>
                  </a:schemeClr>
                </a:solidFill>
              </a:defRPr>
            </a:lvl3pPr>
            <a:lvl4pPr marL="296951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4pPr>
            <a:lvl5pPr marL="395935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5pPr>
            <a:lvl6pPr marL="494919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6pPr>
            <a:lvl7pPr marL="593903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7pPr>
            <a:lvl8pPr marL="692887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8pPr>
            <a:lvl9pPr marL="791870" indent="0">
              <a:buNone/>
              <a:defRPr sz="3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82948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411188"/>
            <a:ext cx="841336" cy="980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411188"/>
            <a:ext cx="841336" cy="9800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10394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82238"/>
            <a:ext cx="1707416" cy="2985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378651"/>
            <a:ext cx="837469" cy="185571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564222"/>
            <a:ext cx="837469" cy="829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378651"/>
            <a:ext cx="841593" cy="185571"/>
          </a:xfrm>
        </p:spPr>
        <p:txBody>
          <a:bodyPr anchor="b"/>
          <a:lstStyle>
            <a:lvl1pPr marL="0" indent="0">
              <a:buNone/>
              <a:defRPr sz="520" b="1"/>
            </a:lvl1pPr>
            <a:lvl2pPr marL="98984" indent="0">
              <a:buNone/>
              <a:defRPr sz="433" b="1"/>
            </a:lvl2pPr>
            <a:lvl3pPr marL="197968" indent="0">
              <a:buNone/>
              <a:defRPr sz="390" b="1"/>
            </a:lvl3pPr>
            <a:lvl4pPr marL="296951" indent="0">
              <a:buNone/>
              <a:defRPr sz="346" b="1"/>
            </a:lvl4pPr>
            <a:lvl5pPr marL="395935" indent="0">
              <a:buNone/>
              <a:defRPr sz="346" b="1"/>
            </a:lvl5pPr>
            <a:lvl6pPr marL="494919" indent="0">
              <a:buNone/>
              <a:defRPr sz="346" b="1"/>
            </a:lvl6pPr>
            <a:lvl7pPr marL="593903" indent="0">
              <a:buNone/>
              <a:defRPr sz="346" b="1"/>
            </a:lvl7pPr>
            <a:lvl8pPr marL="692887" indent="0">
              <a:buNone/>
              <a:defRPr sz="346" b="1"/>
            </a:lvl8pPr>
            <a:lvl9pPr marL="791870" indent="0">
              <a:buNone/>
              <a:defRPr sz="3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564222"/>
            <a:ext cx="841593" cy="829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8131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546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55653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02976"/>
            <a:ext cx="638477" cy="360416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222400"/>
            <a:ext cx="1002179" cy="1097694"/>
          </a:xfrm>
        </p:spPr>
        <p:txBody>
          <a:bodyPr/>
          <a:lstStyle>
            <a:lvl1pPr>
              <a:defRPr sz="693"/>
            </a:lvl1pPr>
            <a:lvl2pPr>
              <a:defRPr sz="606"/>
            </a:lvl2pPr>
            <a:lvl3pPr>
              <a:defRPr sz="520"/>
            </a:lvl3pPr>
            <a:lvl4pPr>
              <a:defRPr sz="433"/>
            </a:lvl4pPr>
            <a:lvl5pPr>
              <a:defRPr sz="433"/>
            </a:lvl5pPr>
            <a:lvl6pPr>
              <a:defRPr sz="433"/>
            </a:lvl6pPr>
            <a:lvl7pPr>
              <a:defRPr sz="433"/>
            </a:lvl7pPr>
            <a:lvl8pPr>
              <a:defRPr sz="433"/>
            </a:lvl8pPr>
            <a:lvl9pPr>
              <a:defRPr sz="4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463391"/>
            <a:ext cx="638477" cy="858490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17917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102976"/>
            <a:ext cx="638477" cy="360416"/>
          </a:xfrm>
        </p:spPr>
        <p:txBody>
          <a:bodyPr anchor="b"/>
          <a:lstStyle>
            <a:lvl1pPr>
              <a:defRPr sz="6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222400"/>
            <a:ext cx="1002179" cy="1097694"/>
          </a:xfrm>
        </p:spPr>
        <p:txBody>
          <a:bodyPr anchor="t"/>
          <a:lstStyle>
            <a:lvl1pPr marL="0" indent="0">
              <a:buNone/>
              <a:defRPr sz="693"/>
            </a:lvl1pPr>
            <a:lvl2pPr marL="98984" indent="0">
              <a:buNone/>
              <a:defRPr sz="606"/>
            </a:lvl2pPr>
            <a:lvl3pPr marL="197968" indent="0">
              <a:buNone/>
              <a:defRPr sz="520"/>
            </a:lvl3pPr>
            <a:lvl4pPr marL="296951" indent="0">
              <a:buNone/>
              <a:defRPr sz="433"/>
            </a:lvl4pPr>
            <a:lvl5pPr marL="395935" indent="0">
              <a:buNone/>
              <a:defRPr sz="433"/>
            </a:lvl5pPr>
            <a:lvl6pPr marL="494919" indent="0">
              <a:buNone/>
              <a:defRPr sz="433"/>
            </a:lvl6pPr>
            <a:lvl7pPr marL="593903" indent="0">
              <a:buNone/>
              <a:defRPr sz="433"/>
            </a:lvl7pPr>
            <a:lvl8pPr marL="692887" indent="0">
              <a:buNone/>
              <a:defRPr sz="433"/>
            </a:lvl8pPr>
            <a:lvl9pPr marL="791870" indent="0">
              <a:buNone/>
              <a:defRPr sz="4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463391"/>
            <a:ext cx="638477" cy="858490"/>
          </a:xfrm>
        </p:spPr>
        <p:txBody>
          <a:bodyPr/>
          <a:lstStyle>
            <a:lvl1pPr marL="0" indent="0">
              <a:buNone/>
              <a:defRPr sz="346"/>
            </a:lvl1pPr>
            <a:lvl2pPr marL="98984" indent="0">
              <a:buNone/>
              <a:defRPr sz="303"/>
            </a:lvl2pPr>
            <a:lvl3pPr marL="197968" indent="0">
              <a:buNone/>
              <a:defRPr sz="260"/>
            </a:lvl3pPr>
            <a:lvl4pPr marL="296951" indent="0">
              <a:buNone/>
              <a:defRPr sz="217"/>
            </a:lvl4pPr>
            <a:lvl5pPr marL="395935" indent="0">
              <a:buNone/>
              <a:defRPr sz="217"/>
            </a:lvl5pPr>
            <a:lvl6pPr marL="494919" indent="0">
              <a:buNone/>
              <a:defRPr sz="217"/>
            </a:lvl6pPr>
            <a:lvl7pPr marL="593903" indent="0">
              <a:buNone/>
              <a:defRPr sz="217"/>
            </a:lvl7pPr>
            <a:lvl8pPr marL="692887" indent="0">
              <a:buNone/>
              <a:defRPr sz="217"/>
            </a:lvl8pPr>
            <a:lvl9pPr marL="791870" indent="0">
              <a:buNone/>
              <a:defRPr sz="21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24220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82238"/>
            <a:ext cx="1707416" cy="298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411188"/>
            <a:ext cx="1707416" cy="9800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1431651"/>
            <a:ext cx="445413" cy="82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824F-7160-2440-8A60-4EFB043E13CF}" type="datetimeFigureOut">
              <a:rPr lang="en-IL" smtClean="0"/>
              <a:t>23/09/2024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1431651"/>
            <a:ext cx="668119" cy="82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1431651"/>
            <a:ext cx="445413" cy="822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820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197968" rtl="0" eaLnBrk="1" latinLnBrk="0" hangingPunct="1">
        <a:lnSpc>
          <a:spcPct val="90000"/>
        </a:lnSpc>
        <a:spcBef>
          <a:spcPct val="0"/>
        </a:spcBef>
        <a:buNone/>
        <a:defRPr sz="9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2" indent="-49492" algn="l" defTabSz="197968" rtl="0" eaLnBrk="1" latinLnBrk="0" hangingPunct="1">
        <a:lnSpc>
          <a:spcPct val="90000"/>
        </a:lnSpc>
        <a:spcBef>
          <a:spcPts val="217"/>
        </a:spcBef>
        <a:buFont typeface="Arial" panose="020B0604020202020204" pitchFamily="34" charset="0"/>
        <a:buChar char="•"/>
        <a:defRPr sz="606" kern="1200">
          <a:solidFill>
            <a:schemeClr val="tx1"/>
          </a:solidFill>
          <a:latin typeface="+mn-lt"/>
          <a:ea typeface="+mn-ea"/>
          <a:cs typeface="+mn-cs"/>
        </a:defRPr>
      </a:lvl1pPr>
      <a:lvl2pPr marL="148476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520" kern="1200">
          <a:solidFill>
            <a:schemeClr val="tx1"/>
          </a:solidFill>
          <a:latin typeface="+mn-lt"/>
          <a:ea typeface="+mn-ea"/>
          <a:cs typeface="+mn-cs"/>
        </a:defRPr>
      </a:lvl2pPr>
      <a:lvl3pPr marL="247460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433" kern="1200">
          <a:solidFill>
            <a:schemeClr val="tx1"/>
          </a:solidFill>
          <a:latin typeface="+mn-lt"/>
          <a:ea typeface="+mn-ea"/>
          <a:cs typeface="+mn-cs"/>
        </a:defRPr>
      </a:lvl3pPr>
      <a:lvl4pPr marL="346443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445427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544411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643395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742379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841362" indent="-49492" algn="l" defTabSz="197968" rtl="0" eaLnBrk="1" latinLnBrk="0" hangingPunct="1">
        <a:lnSpc>
          <a:spcPct val="90000"/>
        </a:lnSpc>
        <a:spcBef>
          <a:spcPts val="108"/>
        </a:spcBef>
        <a:buFont typeface="Arial" panose="020B0604020202020204" pitchFamily="34" charset="0"/>
        <a:buChar char="•"/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1pPr>
      <a:lvl2pPr marL="98984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2pPr>
      <a:lvl3pPr marL="197968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3pPr>
      <a:lvl4pPr marL="296951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4pPr>
      <a:lvl5pPr marL="395935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5pPr>
      <a:lvl6pPr marL="494919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6pPr>
      <a:lvl7pPr marL="593903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7pPr>
      <a:lvl8pPr marL="692887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8pPr>
      <a:lvl9pPr marL="791870" algn="l" defTabSz="197968" rtl="0" eaLnBrk="1" latinLnBrk="0" hangingPunct="1">
        <a:defRPr sz="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325D1E-82C5-15CD-5BA0-85BCE0D36C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7995" y="0"/>
            <a:ext cx="2055602" cy="154463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1609FE30-1DE2-C8AD-B562-35F34BC2EDE2}"/>
              </a:ext>
            </a:extLst>
          </p:cNvPr>
          <p:cNvGrpSpPr/>
          <p:nvPr/>
        </p:nvGrpSpPr>
        <p:grpSpPr>
          <a:xfrm>
            <a:off x="677503" y="325833"/>
            <a:ext cx="760699" cy="483761"/>
            <a:chOff x="4229525" y="4865256"/>
            <a:chExt cx="1248938" cy="79424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6BFB820-F7FC-224C-806B-956E1F8F02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57299" y="4865256"/>
              <a:ext cx="193388" cy="20289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A18770-994C-A8E5-615A-1C07167897EB}"/>
                </a:ext>
              </a:extLst>
            </p:cNvPr>
            <p:cNvSpPr txBox="1"/>
            <p:nvPr/>
          </p:nvSpPr>
          <p:spPr>
            <a:xfrm>
              <a:off x="4229525" y="5053127"/>
              <a:ext cx="1248938" cy="6063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L" dirty="0"/>
                <a:t>🤖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412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1</Words>
  <Application>Microsoft Macintosh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Razin</dc:creator>
  <cp:lastModifiedBy>Noam Razin</cp:lastModifiedBy>
  <cp:revision>51</cp:revision>
  <dcterms:created xsi:type="dcterms:W3CDTF">2023-10-11T03:45:08Z</dcterms:created>
  <dcterms:modified xsi:type="dcterms:W3CDTF">2024-09-23T04:21:26Z</dcterms:modified>
</cp:coreProperties>
</file>