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sldIdLst>
    <p:sldId id="256" r:id="rId2"/>
  </p:sldIdLst>
  <p:sldSz cx="6119813" cy="2757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648A"/>
    <a:srgbClr val="60979E"/>
    <a:srgbClr val="D2DFD6"/>
    <a:srgbClr val="66A1A8"/>
    <a:srgbClr val="A1CBCF"/>
    <a:srgbClr val="73B4BB"/>
    <a:srgbClr val="89D9E2"/>
    <a:srgbClr val="068D9D"/>
    <a:srgbClr val="86D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8"/>
  </p:normalViewPr>
  <p:slideViewPr>
    <p:cSldViewPr snapToGrid="0">
      <p:cViewPr>
        <p:scale>
          <a:sx n="137" d="100"/>
          <a:sy n="137" d="100"/>
        </p:scale>
        <p:origin x="2544" y="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977" y="451284"/>
            <a:ext cx="4589860" cy="960014"/>
          </a:xfrm>
        </p:spPr>
        <p:txBody>
          <a:bodyPr anchor="b"/>
          <a:lstStyle>
            <a:lvl1pPr algn="ctr">
              <a:defRPr sz="2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1448320"/>
            <a:ext cx="4589860" cy="665754"/>
          </a:xfrm>
        </p:spPr>
        <p:txBody>
          <a:bodyPr/>
          <a:lstStyle>
            <a:lvl1pPr marL="0" indent="0" algn="ctr">
              <a:buNone/>
              <a:defRPr sz="965"/>
            </a:lvl1pPr>
            <a:lvl2pPr marL="183840" indent="0" algn="ctr">
              <a:buNone/>
              <a:defRPr sz="804"/>
            </a:lvl2pPr>
            <a:lvl3pPr marL="367680" indent="0" algn="ctr">
              <a:buNone/>
              <a:defRPr sz="724"/>
            </a:lvl3pPr>
            <a:lvl4pPr marL="551520" indent="0" algn="ctr">
              <a:buNone/>
              <a:defRPr sz="643"/>
            </a:lvl4pPr>
            <a:lvl5pPr marL="735360" indent="0" algn="ctr">
              <a:buNone/>
              <a:defRPr sz="643"/>
            </a:lvl5pPr>
            <a:lvl6pPr marL="919201" indent="0" algn="ctr">
              <a:buNone/>
              <a:defRPr sz="643"/>
            </a:lvl6pPr>
            <a:lvl7pPr marL="1103041" indent="0" algn="ctr">
              <a:buNone/>
              <a:defRPr sz="643"/>
            </a:lvl7pPr>
            <a:lvl8pPr marL="1286881" indent="0" algn="ctr">
              <a:buNone/>
              <a:defRPr sz="643"/>
            </a:lvl8pPr>
            <a:lvl9pPr marL="1470721" indent="0" algn="ctr">
              <a:buNone/>
              <a:defRPr sz="64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824F-7160-2440-8A60-4EFB043E13CF}" type="datetimeFigureOut">
              <a:rPr lang="en-IL" smtClean="0"/>
              <a:t>17/10/2023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B779-766A-D34C-9311-4883E9E52C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6304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824F-7160-2440-8A60-4EFB043E13CF}" type="datetimeFigureOut">
              <a:rPr lang="en-IL" smtClean="0"/>
              <a:t>17/10/2023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B779-766A-D34C-9311-4883E9E52C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2705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146811"/>
            <a:ext cx="1319585" cy="233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7" y="146811"/>
            <a:ext cx="3882256" cy="23368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824F-7160-2440-8A60-4EFB043E13CF}" type="datetimeFigureOut">
              <a:rPr lang="en-IL" smtClean="0"/>
              <a:t>17/10/2023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B779-766A-D34C-9311-4883E9E52C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8757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824F-7160-2440-8A60-4EFB043E13CF}" type="datetimeFigureOut">
              <a:rPr lang="en-IL" smtClean="0"/>
              <a:t>17/10/2023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B779-766A-D34C-9311-4883E9E52C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1269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687458"/>
            <a:ext cx="5278339" cy="1147038"/>
          </a:xfrm>
        </p:spPr>
        <p:txBody>
          <a:bodyPr anchor="b"/>
          <a:lstStyle>
            <a:lvl1pPr>
              <a:defRPr sz="2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1845347"/>
            <a:ext cx="5278339" cy="603200"/>
          </a:xfrm>
        </p:spPr>
        <p:txBody>
          <a:bodyPr/>
          <a:lstStyle>
            <a:lvl1pPr marL="0" indent="0">
              <a:buNone/>
              <a:defRPr sz="965">
                <a:solidFill>
                  <a:schemeClr val="tx1">
                    <a:tint val="75000"/>
                  </a:schemeClr>
                </a:solidFill>
              </a:defRPr>
            </a:lvl1pPr>
            <a:lvl2pPr marL="183840" indent="0">
              <a:buNone/>
              <a:defRPr sz="804">
                <a:solidFill>
                  <a:schemeClr val="tx1">
                    <a:tint val="75000"/>
                  </a:schemeClr>
                </a:solidFill>
              </a:defRPr>
            </a:lvl2pPr>
            <a:lvl3pPr marL="367680" indent="0">
              <a:buNone/>
              <a:defRPr sz="724">
                <a:solidFill>
                  <a:schemeClr val="tx1">
                    <a:tint val="75000"/>
                  </a:schemeClr>
                </a:solidFill>
              </a:defRPr>
            </a:lvl3pPr>
            <a:lvl4pPr marL="551520" indent="0">
              <a:buNone/>
              <a:defRPr sz="643">
                <a:solidFill>
                  <a:schemeClr val="tx1">
                    <a:tint val="75000"/>
                  </a:schemeClr>
                </a:solidFill>
              </a:defRPr>
            </a:lvl4pPr>
            <a:lvl5pPr marL="735360" indent="0">
              <a:buNone/>
              <a:defRPr sz="643">
                <a:solidFill>
                  <a:schemeClr val="tx1">
                    <a:tint val="75000"/>
                  </a:schemeClr>
                </a:solidFill>
              </a:defRPr>
            </a:lvl5pPr>
            <a:lvl6pPr marL="919201" indent="0">
              <a:buNone/>
              <a:defRPr sz="643">
                <a:solidFill>
                  <a:schemeClr val="tx1">
                    <a:tint val="75000"/>
                  </a:schemeClr>
                </a:solidFill>
              </a:defRPr>
            </a:lvl6pPr>
            <a:lvl7pPr marL="1103041" indent="0">
              <a:buNone/>
              <a:defRPr sz="643">
                <a:solidFill>
                  <a:schemeClr val="tx1">
                    <a:tint val="75000"/>
                  </a:schemeClr>
                </a:solidFill>
              </a:defRPr>
            </a:lvl7pPr>
            <a:lvl8pPr marL="1286881" indent="0">
              <a:buNone/>
              <a:defRPr sz="643">
                <a:solidFill>
                  <a:schemeClr val="tx1">
                    <a:tint val="75000"/>
                  </a:schemeClr>
                </a:solidFill>
              </a:defRPr>
            </a:lvl8pPr>
            <a:lvl9pPr marL="1470721" indent="0">
              <a:buNone/>
              <a:defRPr sz="6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824F-7160-2440-8A60-4EFB043E13CF}" type="datetimeFigureOut">
              <a:rPr lang="en-IL" smtClean="0"/>
              <a:t>17/10/2023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B779-766A-D34C-9311-4883E9E52C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519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734053"/>
            <a:ext cx="2600921" cy="174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734053"/>
            <a:ext cx="2600921" cy="174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824F-7160-2440-8A60-4EFB043E13CF}" type="datetimeFigureOut">
              <a:rPr lang="en-IL" smtClean="0"/>
              <a:t>17/10/2023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B779-766A-D34C-9311-4883E9E52C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8602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146811"/>
            <a:ext cx="5278339" cy="5329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4" y="675968"/>
            <a:ext cx="2588968" cy="331281"/>
          </a:xfrm>
        </p:spPr>
        <p:txBody>
          <a:bodyPr anchor="b"/>
          <a:lstStyle>
            <a:lvl1pPr marL="0" indent="0">
              <a:buNone/>
              <a:defRPr sz="965" b="1"/>
            </a:lvl1pPr>
            <a:lvl2pPr marL="183840" indent="0">
              <a:buNone/>
              <a:defRPr sz="804" b="1"/>
            </a:lvl2pPr>
            <a:lvl3pPr marL="367680" indent="0">
              <a:buNone/>
              <a:defRPr sz="724" b="1"/>
            </a:lvl3pPr>
            <a:lvl4pPr marL="551520" indent="0">
              <a:buNone/>
              <a:defRPr sz="643" b="1"/>
            </a:lvl4pPr>
            <a:lvl5pPr marL="735360" indent="0">
              <a:buNone/>
              <a:defRPr sz="643" b="1"/>
            </a:lvl5pPr>
            <a:lvl6pPr marL="919201" indent="0">
              <a:buNone/>
              <a:defRPr sz="643" b="1"/>
            </a:lvl6pPr>
            <a:lvl7pPr marL="1103041" indent="0">
              <a:buNone/>
              <a:defRPr sz="643" b="1"/>
            </a:lvl7pPr>
            <a:lvl8pPr marL="1286881" indent="0">
              <a:buNone/>
              <a:defRPr sz="643" b="1"/>
            </a:lvl8pPr>
            <a:lvl9pPr marL="1470721" indent="0">
              <a:buNone/>
              <a:defRPr sz="64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4" y="1007249"/>
            <a:ext cx="2588968" cy="1481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675968"/>
            <a:ext cx="2601718" cy="331281"/>
          </a:xfrm>
        </p:spPr>
        <p:txBody>
          <a:bodyPr anchor="b"/>
          <a:lstStyle>
            <a:lvl1pPr marL="0" indent="0">
              <a:buNone/>
              <a:defRPr sz="965" b="1"/>
            </a:lvl1pPr>
            <a:lvl2pPr marL="183840" indent="0">
              <a:buNone/>
              <a:defRPr sz="804" b="1"/>
            </a:lvl2pPr>
            <a:lvl3pPr marL="367680" indent="0">
              <a:buNone/>
              <a:defRPr sz="724" b="1"/>
            </a:lvl3pPr>
            <a:lvl4pPr marL="551520" indent="0">
              <a:buNone/>
              <a:defRPr sz="643" b="1"/>
            </a:lvl4pPr>
            <a:lvl5pPr marL="735360" indent="0">
              <a:buNone/>
              <a:defRPr sz="643" b="1"/>
            </a:lvl5pPr>
            <a:lvl6pPr marL="919201" indent="0">
              <a:buNone/>
              <a:defRPr sz="643" b="1"/>
            </a:lvl6pPr>
            <a:lvl7pPr marL="1103041" indent="0">
              <a:buNone/>
              <a:defRPr sz="643" b="1"/>
            </a:lvl7pPr>
            <a:lvl8pPr marL="1286881" indent="0">
              <a:buNone/>
              <a:defRPr sz="643" b="1"/>
            </a:lvl8pPr>
            <a:lvl9pPr marL="1470721" indent="0">
              <a:buNone/>
              <a:defRPr sz="64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1007249"/>
            <a:ext cx="2601718" cy="1481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824F-7160-2440-8A60-4EFB043E13CF}" type="datetimeFigureOut">
              <a:rPr lang="en-IL" smtClean="0"/>
              <a:t>17/10/2023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B779-766A-D34C-9311-4883E9E52C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623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824F-7160-2440-8A60-4EFB043E13CF}" type="datetimeFigureOut">
              <a:rPr lang="en-IL" smtClean="0"/>
              <a:t>17/10/2023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B779-766A-D34C-9311-4883E9E52C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36158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824F-7160-2440-8A60-4EFB043E13CF}" type="datetimeFigureOut">
              <a:rPr lang="en-IL" smtClean="0"/>
              <a:t>17/10/2023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B779-766A-D34C-9311-4883E9E52C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0457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183832"/>
            <a:ext cx="1973799" cy="643414"/>
          </a:xfrm>
        </p:spPr>
        <p:txBody>
          <a:bodyPr anchor="b"/>
          <a:lstStyle>
            <a:lvl1pPr>
              <a:defRPr sz="12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397027"/>
            <a:ext cx="3098155" cy="1959604"/>
          </a:xfrm>
        </p:spPr>
        <p:txBody>
          <a:bodyPr/>
          <a:lstStyle>
            <a:lvl1pPr>
              <a:defRPr sz="1287"/>
            </a:lvl1pPr>
            <a:lvl2pPr>
              <a:defRPr sz="1126"/>
            </a:lvl2pPr>
            <a:lvl3pPr>
              <a:defRPr sz="965"/>
            </a:lvl3pPr>
            <a:lvl4pPr>
              <a:defRPr sz="804"/>
            </a:lvl4pPr>
            <a:lvl5pPr>
              <a:defRPr sz="804"/>
            </a:lvl5pPr>
            <a:lvl6pPr>
              <a:defRPr sz="804"/>
            </a:lvl6pPr>
            <a:lvl7pPr>
              <a:defRPr sz="804"/>
            </a:lvl7pPr>
            <a:lvl8pPr>
              <a:defRPr sz="804"/>
            </a:lvl8pPr>
            <a:lvl9pPr>
              <a:defRPr sz="8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827247"/>
            <a:ext cx="1973799" cy="1532576"/>
          </a:xfrm>
        </p:spPr>
        <p:txBody>
          <a:bodyPr/>
          <a:lstStyle>
            <a:lvl1pPr marL="0" indent="0">
              <a:buNone/>
              <a:defRPr sz="643"/>
            </a:lvl1pPr>
            <a:lvl2pPr marL="183840" indent="0">
              <a:buNone/>
              <a:defRPr sz="563"/>
            </a:lvl2pPr>
            <a:lvl3pPr marL="367680" indent="0">
              <a:buNone/>
              <a:defRPr sz="483"/>
            </a:lvl3pPr>
            <a:lvl4pPr marL="551520" indent="0">
              <a:buNone/>
              <a:defRPr sz="402"/>
            </a:lvl4pPr>
            <a:lvl5pPr marL="735360" indent="0">
              <a:buNone/>
              <a:defRPr sz="402"/>
            </a:lvl5pPr>
            <a:lvl6pPr marL="919201" indent="0">
              <a:buNone/>
              <a:defRPr sz="402"/>
            </a:lvl6pPr>
            <a:lvl7pPr marL="1103041" indent="0">
              <a:buNone/>
              <a:defRPr sz="402"/>
            </a:lvl7pPr>
            <a:lvl8pPr marL="1286881" indent="0">
              <a:buNone/>
              <a:defRPr sz="402"/>
            </a:lvl8pPr>
            <a:lvl9pPr marL="1470721" indent="0">
              <a:buNone/>
              <a:defRPr sz="4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824F-7160-2440-8A60-4EFB043E13CF}" type="datetimeFigureOut">
              <a:rPr lang="en-IL" smtClean="0"/>
              <a:t>17/10/2023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B779-766A-D34C-9311-4883E9E52C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89360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183832"/>
            <a:ext cx="1973799" cy="643414"/>
          </a:xfrm>
        </p:spPr>
        <p:txBody>
          <a:bodyPr anchor="b"/>
          <a:lstStyle>
            <a:lvl1pPr>
              <a:defRPr sz="12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397027"/>
            <a:ext cx="3098155" cy="1959604"/>
          </a:xfrm>
        </p:spPr>
        <p:txBody>
          <a:bodyPr anchor="t"/>
          <a:lstStyle>
            <a:lvl1pPr marL="0" indent="0">
              <a:buNone/>
              <a:defRPr sz="1287"/>
            </a:lvl1pPr>
            <a:lvl2pPr marL="183840" indent="0">
              <a:buNone/>
              <a:defRPr sz="1126"/>
            </a:lvl2pPr>
            <a:lvl3pPr marL="367680" indent="0">
              <a:buNone/>
              <a:defRPr sz="965"/>
            </a:lvl3pPr>
            <a:lvl4pPr marL="551520" indent="0">
              <a:buNone/>
              <a:defRPr sz="804"/>
            </a:lvl4pPr>
            <a:lvl5pPr marL="735360" indent="0">
              <a:buNone/>
              <a:defRPr sz="804"/>
            </a:lvl5pPr>
            <a:lvl6pPr marL="919201" indent="0">
              <a:buNone/>
              <a:defRPr sz="804"/>
            </a:lvl6pPr>
            <a:lvl7pPr marL="1103041" indent="0">
              <a:buNone/>
              <a:defRPr sz="804"/>
            </a:lvl7pPr>
            <a:lvl8pPr marL="1286881" indent="0">
              <a:buNone/>
              <a:defRPr sz="804"/>
            </a:lvl8pPr>
            <a:lvl9pPr marL="1470721" indent="0">
              <a:buNone/>
              <a:defRPr sz="80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827247"/>
            <a:ext cx="1973799" cy="1532576"/>
          </a:xfrm>
        </p:spPr>
        <p:txBody>
          <a:bodyPr/>
          <a:lstStyle>
            <a:lvl1pPr marL="0" indent="0">
              <a:buNone/>
              <a:defRPr sz="643"/>
            </a:lvl1pPr>
            <a:lvl2pPr marL="183840" indent="0">
              <a:buNone/>
              <a:defRPr sz="563"/>
            </a:lvl2pPr>
            <a:lvl3pPr marL="367680" indent="0">
              <a:buNone/>
              <a:defRPr sz="483"/>
            </a:lvl3pPr>
            <a:lvl4pPr marL="551520" indent="0">
              <a:buNone/>
              <a:defRPr sz="402"/>
            </a:lvl4pPr>
            <a:lvl5pPr marL="735360" indent="0">
              <a:buNone/>
              <a:defRPr sz="402"/>
            </a:lvl5pPr>
            <a:lvl6pPr marL="919201" indent="0">
              <a:buNone/>
              <a:defRPr sz="402"/>
            </a:lvl6pPr>
            <a:lvl7pPr marL="1103041" indent="0">
              <a:buNone/>
              <a:defRPr sz="402"/>
            </a:lvl7pPr>
            <a:lvl8pPr marL="1286881" indent="0">
              <a:buNone/>
              <a:defRPr sz="402"/>
            </a:lvl8pPr>
            <a:lvl9pPr marL="1470721" indent="0">
              <a:buNone/>
              <a:defRPr sz="4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824F-7160-2440-8A60-4EFB043E13CF}" type="datetimeFigureOut">
              <a:rPr lang="en-IL" smtClean="0"/>
              <a:t>17/10/2023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B779-766A-D34C-9311-4883E9E52C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993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146811"/>
            <a:ext cx="5278339" cy="53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734053"/>
            <a:ext cx="5278339" cy="174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2555783"/>
            <a:ext cx="1376958" cy="1468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F824F-7160-2440-8A60-4EFB043E13CF}" type="datetimeFigureOut">
              <a:rPr lang="en-IL" smtClean="0"/>
              <a:t>17/10/2023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2555783"/>
            <a:ext cx="2065437" cy="1468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2555783"/>
            <a:ext cx="1376958" cy="1468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DB779-766A-D34C-9311-4883E9E52C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926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367680" rtl="0" eaLnBrk="1" latinLnBrk="0" hangingPunct="1">
        <a:lnSpc>
          <a:spcPct val="90000"/>
        </a:lnSpc>
        <a:spcBef>
          <a:spcPct val="0"/>
        </a:spcBef>
        <a:buNone/>
        <a:defRPr sz="176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920" indent="-91920" algn="l" defTabSz="367680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126" kern="1200">
          <a:solidFill>
            <a:schemeClr val="tx1"/>
          </a:solidFill>
          <a:latin typeface="+mn-lt"/>
          <a:ea typeface="+mn-ea"/>
          <a:cs typeface="+mn-cs"/>
        </a:defRPr>
      </a:lvl1pPr>
      <a:lvl2pPr marL="275760" indent="-91920" algn="l" defTabSz="367680" rtl="0" eaLnBrk="1" latinLnBrk="0" hangingPunct="1">
        <a:lnSpc>
          <a:spcPct val="90000"/>
        </a:lnSpc>
        <a:spcBef>
          <a:spcPts val="201"/>
        </a:spcBef>
        <a:buFont typeface="Arial" panose="020B0604020202020204" pitchFamily="34" charset="0"/>
        <a:buChar char="•"/>
        <a:defRPr sz="965" kern="1200">
          <a:solidFill>
            <a:schemeClr val="tx1"/>
          </a:solidFill>
          <a:latin typeface="+mn-lt"/>
          <a:ea typeface="+mn-ea"/>
          <a:cs typeface="+mn-cs"/>
        </a:defRPr>
      </a:lvl2pPr>
      <a:lvl3pPr marL="459600" indent="-91920" algn="l" defTabSz="367680" rtl="0" eaLnBrk="1" latinLnBrk="0" hangingPunct="1">
        <a:lnSpc>
          <a:spcPct val="90000"/>
        </a:lnSpc>
        <a:spcBef>
          <a:spcPts val="201"/>
        </a:spcBef>
        <a:buFont typeface="Arial" panose="020B0604020202020204" pitchFamily="34" charset="0"/>
        <a:buChar char="•"/>
        <a:defRPr sz="804" kern="1200">
          <a:solidFill>
            <a:schemeClr val="tx1"/>
          </a:solidFill>
          <a:latin typeface="+mn-lt"/>
          <a:ea typeface="+mn-ea"/>
          <a:cs typeface="+mn-cs"/>
        </a:defRPr>
      </a:lvl3pPr>
      <a:lvl4pPr marL="643440" indent="-91920" algn="l" defTabSz="367680" rtl="0" eaLnBrk="1" latinLnBrk="0" hangingPunct="1">
        <a:lnSpc>
          <a:spcPct val="90000"/>
        </a:lnSpc>
        <a:spcBef>
          <a:spcPts val="201"/>
        </a:spcBef>
        <a:buFont typeface="Arial" panose="020B0604020202020204" pitchFamily="34" charset="0"/>
        <a:buChar char="•"/>
        <a:defRPr sz="724" kern="1200">
          <a:solidFill>
            <a:schemeClr val="tx1"/>
          </a:solidFill>
          <a:latin typeface="+mn-lt"/>
          <a:ea typeface="+mn-ea"/>
          <a:cs typeface="+mn-cs"/>
        </a:defRPr>
      </a:lvl4pPr>
      <a:lvl5pPr marL="827281" indent="-91920" algn="l" defTabSz="367680" rtl="0" eaLnBrk="1" latinLnBrk="0" hangingPunct="1">
        <a:lnSpc>
          <a:spcPct val="90000"/>
        </a:lnSpc>
        <a:spcBef>
          <a:spcPts val="201"/>
        </a:spcBef>
        <a:buFont typeface="Arial" panose="020B0604020202020204" pitchFamily="34" charset="0"/>
        <a:buChar char="•"/>
        <a:defRPr sz="724" kern="1200">
          <a:solidFill>
            <a:schemeClr val="tx1"/>
          </a:solidFill>
          <a:latin typeface="+mn-lt"/>
          <a:ea typeface="+mn-ea"/>
          <a:cs typeface="+mn-cs"/>
        </a:defRPr>
      </a:lvl5pPr>
      <a:lvl6pPr marL="1011121" indent="-91920" algn="l" defTabSz="367680" rtl="0" eaLnBrk="1" latinLnBrk="0" hangingPunct="1">
        <a:lnSpc>
          <a:spcPct val="90000"/>
        </a:lnSpc>
        <a:spcBef>
          <a:spcPts val="201"/>
        </a:spcBef>
        <a:buFont typeface="Arial" panose="020B0604020202020204" pitchFamily="34" charset="0"/>
        <a:buChar char="•"/>
        <a:defRPr sz="724" kern="1200">
          <a:solidFill>
            <a:schemeClr val="tx1"/>
          </a:solidFill>
          <a:latin typeface="+mn-lt"/>
          <a:ea typeface="+mn-ea"/>
          <a:cs typeface="+mn-cs"/>
        </a:defRPr>
      </a:lvl6pPr>
      <a:lvl7pPr marL="1194961" indent="-91920" algn="l" defTabSz="367680" rtl="0" eaLnBrk="1" latinLnBrk="0" hangingPunct="1">
        <a:lnSpc>
          <a:spcPct val="90000"/>
        </a:lnSpc>
        <a:spcBef>
          <a:spcPts val="201"/>
        </a:spcBef>
        <a:buFont typeface="Arial" panose="020B0604020202020204" pitchFamily="34" charset="0"/>
        <a:buChar char="•"/>
        <a:defRPr sz="724" kern="1200">
          <a:solidFill>
            <a:schemeClr val="tx1"/>
          </a:solidFill>
          <a:latin typeface="+mn-lt"/>
          <a:ea typeface="+mn-ea"/>
          <a:cs typeface="+mn-cs"/>
        </a:defRPr>
      </a:lvl7pPr>
      <a:lvl8pPr marL="1378801" indent="-91920" algn="l" defTabSz="367680" rtl="0" eaLnBrk="1" latinLnBrk="0" hangingPunct="1">
        <a:lnSpc>
          <a:spcPct val="90000"/>
        </a:lnSpc>
        <a:spcBef>
          <a:spcPts val="201"/>
        </a:spcBef>
        <a:buFont typeface="Arial" panose="020B0604020202020204" pitchFamily="34" charset="0"/>
        <a:buChar char="•"/>
        <a:defRPr sz="724" kern="1200">
          <a:solidFill>
            <a:schemeClr val="tx1"/>
          </a:solidFill>
          <a:latin typeface="+mn-lt"/>
          <a:ea typeface="+mn-ea"/>
          <a:cs typeface="+mn-cs"/>
        </a:defRPr>
      </a:lvl8pPr>
      <a:lvl9pPr marL="1562641" indent="-91920" algn="l" defTabSz="367680" rtl="0" eaLnBrk="1" latinLnBrk="0" hangingPunct="1">
        <a:lnSpc>
          <a:spcPct val="90000"/>
        </a:lnSpc>
        <a:spcBef>
          <a:spcPts val="201"/>
        </a:spcBef>
        <a:buFont typeface="Arial" panose="020B0604020202020204" pitchFamily="34" charset="0"/>
        <a:buChar char="•"/>
        <a:defRPr sz="7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7680" rtl="0" eaLnBrk="1" latinLnBrk="0" hangingPunct="1">
        <a:defRPr sz="724" kern="1200">
          <a:solidFill>
            <a:schemeClr val="tx1"/>
          </a:solidFill>
          <a:latin typeface="+mn-lt"/>
          <a:ea typeface="+mn-ea"/>
          <a:cs typeface="+mn-cs"/>
        </a:defRPr>
      </a:lvl1pPr>
      <a:lvl2pPr marL="183840" algn="l" defTabSz="367680" rtl="0" eaLnBrk="1" latinLnBrk="0" hangingPunct="1">
        <a:defRPr sz="724" kern="1200">
          <a:solidFill>
            <a:schemeClr val="tx1"/>
          </a:solidFill>
          <a:latin typeface="+mn-lt"/>
          <a:ea typeface="+mn-ea"/>
          <a:cs typeface="+mn-cs"/>
        </a:defRPr>
      </a:lvl2pPr>
      <a:lvl3pPr marL="367680" algn="l" defTabSz="367680" rtl="0" eaLnBrk="1" latinLnBrk="0" hangingPunct="1">
        <a:defRPr sz="724" kern="1200">
          <a:solidFill>
            <a:schemeClr val="tx1"/>
          </a:solidFill>
          <a:latin typeface="+mn-lt"/>
          <a:ea typeface="+mn-ea"/>
          <a:cs typeface="+mn-cs"/>
        </a:defRPr>
      </a:lvl3pPr>
      <a:lvl4pPr marL="551520" algn="l" defTabSz="367680" rtl="0" eaLnBrk="1" latinLnBrk="0" hangingPunct="1">
        <a:defRPr sz="724" kern="1200">
          <a:solidFill>
            <a:schemeClr val="tx1"/>
          </a:solidFill>
          <a:latin typeface="+mn-lt"/>
          <a:ea typeface="+mn-ea"/>
          <a:cs typeface="+mn-cs"/>
        </a:defRPr>
      </a:lvl4pPr>
      <a:lvl5pPr marL="735360" algn="l" defTabSz="367680" rtl="0" eaLnBrk="1" latinLnBrk="0" hangingPunct="1">
        <a:defRPr sz="724" kern="1200">
          <a:solidFill>
            <a:schemeClr val="tx1"/>
          </a:solidFill>
          <a:latin typeface="+mn-lt"/>
          <a:ea typeface="+mn-ea"/>
          <a:cs typeface="+mn-cs"/>
        </a:defRPr>
      </a:lvl5pPr>
      <a:lvl6pPr marL="919201" algn="l" defTabSz="367680" rtl="0" eaLnBrk="1" latinLnBrk="0" hangingPunct="1">
        <a:defRPr sz="724" kern="1200">
          <a:solidFill>
            <a:schemeClr val="tx1"/>
          </a:solidFill>
          <a:latin typeface="+mn-lt"/>
          <a:ea typeface="+mn-ea"/>
          <a:cs typeface="+mn-cs"/>
        </a:defRPr>
      </a:lvl6pPr>
      <a:lvl7pPr marL="1103041" algn="l" defTabSz="367680" rtl="0" eaLnBrk="1" latinLnBrk="0" hangingPunct="1">
        <a:defRPr sz="724" kern="1200">
          <a:solidFill>
            <a:schemeClr val="tx1"/>
          </a:solidFill>
          <a:latin typeface="+mn-lt"/>
          <a:ea typeface="+mn-ea"/>
          <a:cs typeface="+mn-cs"/>
        </a:defRPr>
      </a:lvl7pPr>
      <a:lvl8pPr marL="1286881" algn="l" defTabSz="367680" rtl="0" eaLnBrk="1" latinLnBrk="0" hangingPunct="1">
        <a:defRPr sz="724" kern="1200">
          <a:solidFill>
            <a:schemeClr val="tx1"/>
          </a:solidFill>
          <a:latin typeface="+mn-lt"/>
          <a:ea typeface="+mn-ea"/>
          <a:cs typeface="+mn-cs"/>
        </a:defRPr>
      </a:lvl8pPr>
      <a:lvl9pPr marL="1470721" algn="l" defTabSz="367680" rtl="0" eaLnBrk="1" latinLnBrk="0" hangingPunct="1">
        <a:defRPr sz="7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030CE7F-4A91-9417-D09D-BC2EF2AF7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617" y="1002562"/>
            <a:ext cx="2743909" cy="752362"/>
          </a:xfrm>
          <a:prstGeom prst="rect">
            <a:avLst/>
          </a:prstGeom>
        </p:spPr>
      </p:pic>
      <p:pic>
        <p:nvPicPr>
          <p:cNvPr id="10" name="Picture 9" descr="A diagram of a train&#10;&#10;Description automatically generated">
            <a:extLst>
              <a:ext uri="{FF2B5EF4-FFF2-40B4-BE49-F238E27FC236}">
                <a16:creationId xmlns:a16="http://schemas.microsoft.com/office/drawing/2014/main" id="{31C5EFBA-1967-C941-F0E8-6194C1F6B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3385617" cy="275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27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Noam Razin</dc:creator>
  <cp:lastModifiedBy>Noam Razin</cp:lastModifiedBy>
  <cp:revision>47</cp:revision>
  <dcterms:created xsi:type="dcterms:W3CDTF">2023-10-11T03:45:08Z</dcterms:created>
  <dcterms:modified xsi:type="dcterms:W3CDTF">2023-10-17T16:06:50Z</dcterms:modified>
</cp:coreProperties>
</file>