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3" r:id="rId2"/>
  </p:sldIdLst>
  <p:sldSz cx="6238875" cy="4773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6" userDrawn="1">
          <p15:clr>
            <a:srgbClr val="A4A3A4"/>
          </p15:clr>
        </p15:guide>
        <p15:guide id="2" pos="19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57C"/>
    <a:srgbClr val="87CEEA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3" autoAdjust="0"/>
    <p:restoredTop sz="89702" autoAdjust="0"/>
  </p:normalViewPr>
  <p:slideViewPr>
    <p:cSldViewPr snapToGrid="0">
      <p:cViewPr>
        <p:scale>
          <a:sx n="60" d="100"/>
          <a:sy n="60" d="100"/>
        </p:scale>
        <p:origin x="3744" y="1848"/>
      </p:cViewPr>
      <p:guideLst>
        <p:guide orient="horz" pos="1506"/>
        <p:guide pos="1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16" y="781237"/>
            <a:ext cx="5303044" cy="1661925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860" y="2507252"/>
            <a:ext cx="4679156" cy="1152518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48" indent="0" algn="ctr">
              <a:buNone/>
              <a:defRPr sz="1365"/>
            </a:lvl2pPr>
            <a:lvl3pPr marL="623895" indent="0" algn="ctr">
              <a:buNone/>
              <a:defRPr sz="1228"/>
            </a:lvl3pPr>
            <a:lvl4pPr marL="935843" indent="0" algn="ctr">
              <a:buNone/>
              <a:defRPr sz="1092"/>
            </a:lvl4pPr>
            <a:lvl5pPr marL="1247790" indent="0" algn="ctr">
              <a:buNone/>
              <a:defRPr sz="1092"/>
            </a:lvl5pPr>
            <a:lvl6pPr marL="1559738" indent="0" algn="ctr">
              <a:buNone/>
              <a:defRPr sz="1092"/>
            </a:lvl6pPr>
            <a:lvl7pPr marL="1871685" indent="0" algn="ctr">
              <a:buNone/>
              <a:defRPr sz="1092"/>
            </a:lvl7pPr>
            <a:lvl8pPr marL="2183633" indent="0" algn="ctr">
              <a:buNone/>
              <a:defRPr sz="1092"/>
            </a:lvl8pPr>
            <a:lvl9pPr marL="2495580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64695" y="254151"/>
            <a:ext cx="1345257" cy="4045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923" y="254151"/>
            <a:ext cx="3957786" cy="4045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73" y="1190090"/>
            <a:ext cx="5381030" cy="1985690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73" y="3194565"/>
            <a:ext cx="5381030" cy="1044227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4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89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84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79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738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685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63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5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923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430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254152"/>
            <a:ext cx="5381030" cy="922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36" y="1170199"/>
            <a:ext cx="2639336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36" y="1743695"/>
            <a:ext cx="2639336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431" y="1170199"/>
            <a:ext cx="2652334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431" y="1743695"/>
            <a:ext cx="2652334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335" y="687313"/>
            <a:ext cx="3158430" cy="3392359"/>
          </a:xfrm>
        </p:spPr>
        <p:txBody>
          <a:bodyPr/>
          <a:lstStyle>
            <a:lvl1pPr>
              <a:defRPr sz="2183"/>
            </a:lvl1pPr>
            <a:lvl2pPr>
              <a:defRPr sz="1910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2335" y="687313"/>
            <a:ext cx="3158430" cy="3392359"/>
          </a:xfrm>
        </p:spPr>
        <p:txBody>
          <a:bodyPr anchor="t"/>
          <a:lstStyle>
            <a:lvl1pPr marL="0" indent="0">
              <a:buNone/>
              <a:defRPr sz="2183"/>
            </a:lvl1pPr>
            <a:lvl2pPr marL="311948" indent="0">
              <a:buNone/>
              <a:defRPr sz="1910"/>
            </a:lvl2pPr>
            <a:lvl3pPr marL="623895" indent="0">
              <a:buNone/>
              <a:defRPr sz="1638"/>
            </a:lvl3pPr>
            <a:lvl4pPr marL="935843" indent="0">
              <a:buNone/>
              <a:defRPr sz="1365"/>
            </a:lvl4pPr>
            <a:lvl5pPr marL="1247790" indent="0">
              <a:buNone/>
              <a:defRPr sz="1365"/>
            </a:lvl5pPr>
            <a:lvl6pPr marL="1559738" indent="0">
              <a:buNone/>
              <a:defRPr sz="1365"/>
            </a:lvl6pPr>
            <a:lvl7pPr marL="1871685" indent="0">
              <a:buNone/>
              <a:defRPr sz="1365"/>
            </a:lvl7pPr>
            <a:lvl8pPr marL="2183633" indent="0">
              <a:buNone/>
              <a:defRPr sz="1365"/>
            </a:lvl8pPr>
            <a:lvl9pPr marL="2495580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923" y="254152"/>
            <a:ext cx="5381030" cy="92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23" y="1270753"/>
            <a:ext cx="5381030" cy="302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923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6628" y="4424433"/>
            <a:ext cx="2105620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6205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23895" rtl="0" eaLnBrk="1" latinLnBrk="0" hangingPunct="1">
        <a:lnSpc>
          <a:spcPct val="90000"/>
        </a:lnSpc>
        <a:spcBef>
          <a:spcPct val="0"/>
        </a:spcBef>
        <a:buNone/>
        <a:defRPr sz="30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74" indent="-155974" algn="l" defTabSz="623895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1pPr>
      <a:lvl2pPr marL="467921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86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16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76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712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65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607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55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4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89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84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79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73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68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63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58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8102010A-9E18-E7E1-B3D3-7FD0CE4D3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4" y="-94863"/>
            <a:ext cx="4478706" cy="44787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F4B39C-798E-A3ED-C032-8F08987010A7}"/>
              </a:ext>
            </a:extLst>
          </p:cNvPr>
          <p:cNvSpPr/>
          <p:nvPr/>
        </p:nvSpPr>
        <p:spPr>
          <a:xfrm>
            <a:off x="4318347" y="1246324"/>
            <a:ext cx="804911" cy="123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17F2E-CFD0-FF02-628D-E19C052AA263}"/>
              </a:ext>
            </a:extLst>
          </p:cNvPr>
          <p:cNvSpPr/>
          <p:nvPr/>
        </p:nvSpPr>
        <p:spPr>
          <a:xfrm>
            <a:off x="1694985" y="-94863"/>
            <a:ext cx="2653991" cy="130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5374F-20C7-D555-B0DB-F196B9BFD553}"/>
              </a:ext>
            </a:extLst>
          </p:cNvPr>
          <p:cNvSpPr/>
          <p:nvPr/>
        </p:nvSpPr>
        <p:spPr>
          <a:xfrm>
            <a:off x="1980154" y="433406"/>
            <a:ext cx="948900" cy="130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6C52-47F6-A157-F89A-4E178074045B}"/>
              </a:ext>
            </a:extLst>
          </p:cNvPr>
          <p:cNvSpPr/>
          <p:nvPr/>
        </p:nvSpPr>
        <p:spPr>
          <a:xfrm>
            <a:off x="1856449" y="879454"/>
            <a:ext cx="1357774" cy="123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33259-B568-5C62-A0C7-645D1C9C608E}"/>
              </a:ext>
            </a:extLst>
          </p:cNvPr>
          <p:cNvSpPr/>
          <p:nvPr/>
        </p:nvSpPr>
        <p:spPr>
          <a:xfrm>
            <a:off x="2929054" y="898262"/>
            <a:ext cx="2169902" cy="123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235CC-6C6D-FA29-18F6-8B85F82BA3ED}"/>
              </a:ext>
            </a:extLst>
          </p:cNvPr>
          <p:cNvSpPr/>
          <p:nvPr/>
        </p:nvSpPr>
        <p:spPr>
          <a:xfrm>
            <a:off x="3731941" y="-12422"/>
            <a:ext cx="1484265" cy="151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6CBA5-5D6D-E416-E230-53A813006C54}"/>
              </a:ext>
            </a:extLst>
          </p:cNvPr>
          <p:cNvSpPr/>
          <p:nvPr/>
        </p:nvSpPr>
        <p:spPr>
          <a:xfrm>
            <a:off x="2712417" y="1344090"/>
            <a:ext cx="899242" cy="1201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0D752-4B43-1546-1B27-64265B05FBD6}"/>
              </a:ext>
            </a:extLst>
          </p:cNvPr>
          <p:cNvSpPr/>
          <p:nvPr/>
        </p:nvSpPr>
        <p:spPr>
          <a:xfrm>
            <a:off x="2844039" y="2259890"/>
            <a:ext cx="544407" cy="58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0003B-32CE-7036-E0FB-3BC39AEC5386}"/>
              </a:ext>
            </a:extLst>
          </p:cNvPr>
          <p:cNvSpPr/>
          <p:nvPr/>
        </p:nvSpPr>
        <p:spPr>
          <a:xfrm>
            <a:off x="1320428" y="1260788"/>
            <a:ext cx="605016" cy="637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0DB02-82F5-58C1-3E35-BC33B707DD87}"/>
              </a:ext>
            </a:extLst>
          </p:cNvPr>
          <p:cNvGrpSpPr/>
          <p:nvPr/>
        </p:nvGrpSpPr>
        <p:grpSpPr>
          <a:xfrm>
            <a:off x="1288510" y="985540"/>
            <a:ext cx="3606500" cy="910425"/>
            <a:chOff x="1193103" y="673511"/>
            <a:chExt cx="3606500" cy="9104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ADF30E-4766-0F15-E7BE-6425BFAA9B93}"/>
                </a:ext>
              </a:extLst>
            </p:cNvPr>
            <p:cNvGrpSpPr/>
            <p:nvPr/>
          </p:nvGrpSpPr>
          <p:grpSpPr>
            <a:xfrm>
              <a:off x="1193103" y="673511"/>
              <a:ext cx="3606500" cy="910425"/>
              <a:chOff x="1255339" y="774130"/>
              <a:chExt cx="3606500" cy="910425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3BA63AF-FE31-AC4B-8B73-B9559C17196D}"/>
                  </a:ext>
                </a:extLst>
              </p:cNvPr>
              <p:cNvSpPr/>
              <p:nvPr/>
            </p:nvSpPr>
            <p:spPr>
              <a:xfrm>
                <a:off x="1255339" y="778093"/>
                <a:ext cx="894586" cy="906462"/>
              </a:xfrm>
              <a:prstGeom prst="roundRect">
                <a:avLst/>
              </a:prstGeom>
              <a:solidFill>
                <a:srgbClr val="87CE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0A4344B-671F-49E4-EE34-1ABAFE19B203}"/>
                  </a:ext>
                </a:extLst>
              </p:cNvPr>
              <p:cNvSpPr/>
              <p:nvPr/>
            </p:nvSpPr>
            <p:spPr>
              <a:xfrm>
                <a:off x="2334996" y="774130"/>
                <a:ext cx="894586" cy="906462"/>
              </a:xfrm>
              <a:prstGeom prst="roundRect">
                <a:avLst/>
              </a:prstGeom>
              <a:solidFill>
                <a:srgbClr val="87CE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E28F7B6-EA2D-7B55-07F8-332B010C95B0}"/>
                  </a:ext>
                </a:extLst>
              </p:cNvPr>
              <p:cNvSpPr/>
              <p:nvPr/>
            </p:nvSpPr>
            <p:spPr>
              <a:xfrm>
                <a:off x="3967253" y="774130"/>
                <a:ext cx="894586" cy="906462"/>
              </a:xfrm>
              <a:prstGeom prst="roundRect">
                <a:avLst/>
              </a:prstGeom>
              <a:solidFill>
                <a:srgbClr val="87CE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82689B-A678-11D7-C821-DC29D81A4C8B}"/>
                </a:ext>
              </a:extLst>
            </p:cNvPr>
            <p:cNvCxnSpPr/>
            <p:nvPr/>
          </p:nvCxnSpPr>
          <p:spPr>
            <a:xfrm>
              <a:off x="2087689" y="1126742"/>
              <a:ext cx="177634" cy="0"/>
            </a:xfrm>
            <a:prstGeom prst="straightConnector1">
              <a:avLst/>
            </a:prstGeom>
            <a:ln w="25400">
              <a:solidFill>
                <a:srgbClr val="5B057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84B2B9-38E5-A84F-B55A-0A0C0C38339D}"/>
                </a:ext>
              </a:extLst>
            </p:cNvPr>
            <p:cNvCxnSpPr/>
            <p:nvPr/>
          </p:nvCxnSpPr>
          <p:spPr>
            <a:xfrm>
              <a:off x="3162038" y="1127211"/>
              <a:ext cx="177634" cy="0"/>
            </a:xfrm>
            <a:prstGeom prst="straightConnector1">
              <a:avLst/>
            </a:prstGeom>
            <a:ln w="25400">
              <a:solidFill>
                <a:srgbClr val="5B057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C78598-B854-B416-E3B9-5D49CA156C23}"/>
                </a:ext>
              </a:extLst>
            </p:cNvPr>
            <p:cNvCxnSpPr/>
            <p:nvPr/>
          </p:nvCxnSpPr>
          <p:spPr>
            <a:xfrm>
              <a:off x="3731941" y="1126742"/>
              <a:ext cx="177634" cy="0"/>
            </a:xfrm>
            <a:prstGeom prst="straightConnector1">
              <a:avLst/>
            </a:prstGeom>
            <a:ln w="25400">
              <a:solidFill>
                <a:srgbClr val="5B057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8DCBC8-B96A-02E6-03AB-2645F215D77C}"/>
                </a:ext>
              </a:extLst>
            </p:cNvPr>
            <p:cNvSpPr/>
            <p:nvPr/>
          </p:nvSpPr>
          <p:spPr>
            <a:xfrm>
              <a:off x="3396799" y="1108260"/>
              <a:ext cx="46071" cy="46721"/>
            </a:xfrm>
            <a:prstGeom prst="ellipse">
              <a:avLst/>
            </a:prstGeom>
            <a:solidFill>
              <a:srgbClr val="5B0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4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A170DF-67FE-A223-9B37-01B5596DBD3A}"/>
                </a:ext>
              </a:extLst>
            </p:cNvPr>
            <p:cNvSpPr/>
            <p:nvPr/>
          </p:nvSpPr>
          <p:spPr>
            <a:xfrm>
              <a:off x="3511862" y="1106580"/>
              <a:ext cx="46071" cy="46721"/>
            </a:xfrm>
            <a:prstGeom prst="ellipse">
              <a:avLst/>
            </a:prstGeom>
            <a:solidFill>
              <a:srgbClr val="5B0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D234D7-65BF-A90D-F970-EE3A9DC5F2DB}"/>
                </a:ext>
              </a:extLst>
            </p:cNvPr>
            <p:cNvSpPr/>
            <p:nvPr/>
          </p:nvSpPr>
          <p:spPr>
            <a:xfrm>
              <a:off x="3624497" y="1106580"/>
              <a:ext cx="46071" cy="46721"/>
            </a:xfrm>
            <a:prstGeom prst="ellipse">
              <a:avLst/>
            </a:prstGeom>
            <a:solidFill>
              <a:srgbClr val="5B0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4"/>
            </a:p>
          </p:txBody>
        </p:sp>
      </p:grpSp>
    </p:spTree>
    <p:extLst>
      <p:ext uri="{BB962C8B-B14F-4D97-AF65-F5344CB8AC3E}">
        <p14:creationId xmlns:p14="http://schemas.microsoft.com/office/powerpoint/2010/main" val="59828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196</cp:revision>
  <cp:lastPrinted>2020-10-03T08:25:21Z</cp:lastPrinted>
  <dcterms:created xsi:type="dcterms:W3CDTF">2020-05-19T14:06:16Z</dcterms:created>
  <dcterms:modified xsi:type="dcterms:W3CDTF">2024-08-02T07:53:30Z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2020-05-19T14:07:15Z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15a0ded9-8b66-4bed-a3e0-ff9134d33a57</vt:lpwstr>
  </property>
  <property fmtid="{D5CDD505-2E9C-101B-9397-08002B2CF9AE}" pid="8" name="MSIP_Label_f42aa342-8706-4288-bd11-ebb85995028c_ContentBits">
    <vt:lpwstr>0</vt:lpwstr>
  </property>
</Properties>
</file>