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1" r:id="rId2"/>
  </p:sldIdLst>
  <p:sldSz cx="6238875" cy="4773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6" userDrawn="1">
          <p15:clr>
            <a:srgbClr val="A4A3A4"/>
          </p15:clr>
        </p15:guide>
        <p15:guide id="2" pos="19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3" autoAdjust="0"/>
    <p:restoredTop sz="89702" autoAdjust="0"/>
  </p:normalViewPr>
  <p:slideViewPr>
    <p:cSldViewPr snapToGrid="0">
      <p:cViewPr varScale="1">
        <p:scale>
          <a:sx n="172" d="100"/>
          <a:sy n="172" d="100"/>
        </p:scale>
        <p:origin x="1560" y="184"/>
      </p:cViewPr>
      <p:guideLst>
        <p:guide orient="horz" pos="1506"/>
        <p:guide pos="19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916" y="781237"/>
            <a:ext cx="5303044" cy="1661925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860" y="2507252"/>
            <a:ext cx="4679156" cy="1152518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48" indent="0" algn="ctr">
              <a:buNone/>
              <a:defRPr sz="1365"/>
            </a:lvl2pPr>
            <a:lvl3pPr marL="623895" indent="0" algn="ctr">
              <a:buNone/>
              <a:defRPr sz="1228"/>
            </a:lvl3pPr>
            <a:lvl4pPr marL="935843" indent="0" algn="ctr">
              <a:buNone/>
              <a:defRPr sz="1092"/>
            </a:lvl4pPr>
            <a:lvl5pPr marL="1247790" indent="0" algn="ctr">
              <a:buNone/>
              <a:defRPr sz="1092"/>
            </a:lvl5pPr>
            <a:lvl6pPr marL="1559738" indent="0" algn="ctr">
              <a:buNone/>
              <a:defRPr sz="1092"/>
            </a:lvl6pPr>
            <a:lvl7pPr marL="1871685" indent="0" algn="ctr">
              <a:buNone/>
              <a:defRPr sz="1092"/>
            </a:lvl7pPr>
            <a:lvl8pPr marL="2183633" indent="0" algn="ctr">
              <a:buNone/>
              <a:defRPr sz="1092"/>
            </a:lvl8pPr>
            <a:lvl9pPr marL="2495580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64695" y="254151"/>
            <a:ext cx="1345257" cy="40454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8923" y="254151"/>
            <a:ext cx="3957786" cy="40454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9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73" y="1190090"/>
            <a:ext cx="5381030" cy="1985690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5673" y="3194565"/>
            <a:ext cx="5381030" cy="1044227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48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895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84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79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738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685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63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5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923" y="1270753"/>
            <a:ext cx="2651522" cy="3028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58430" y="1270753"/>
            <a:ext cx="2651522" cy="30288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5" y="254152"/>
            <a:ext cx="5381030" cy="9226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36" y="1170199"/>
            <a:ext cx="2639336" cy="573496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48" indent="0">
              <a:buNone/>
              <a:defRPr sz="1365" b="1"/>
            </a:lvl2pPr>
            <a:lvl3pPr marL="623895" indent="0">
              <a:buNone/>
              <a:defRPr sz="1228" b="1"/>
            </a:lvl3pPr>
            <a:lvl4pPr marL="935843" indent="0">
              <a:buNone/>
              <a:defRPr sz="1092" b="1"/>
            </a:lvl4pPr>
            <a:lvl5pPr marL="1247790" indent="0">
              <a:buNone/>
              <a:defRPr sz="1092" b="1"/>
            </a:lvl5pPr>
            <a:lvl6pPr marL="1559738" indent="0">
              <a:buNone/>
              <a:defRPr sz="1092" b="1"/>
            </a:lvl6pPr>
            <a:lvl7pPr marL="1871685" indent="0">
              <a:buNone/>
              <a:defRPr sz="1092" b="1"/>
            </a:lvl7pPr>
            <a:lvl8pPr marL="2183633" indent="0">
              <a:buNone/>
              <a:defRPr sz="1092" b="1"/>
            </a:lvl8pPr>
            <a:lvl9pPr marL="2495580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36" y="1743695"/>
            <a:ext cx="2639336" cy="2564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8431" y="1170199"/>
            <a:ext cx="2652334" cy="573496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48" indent="0">
              <a:buNone/>
              <a:defRPr sz="1365" b="1"/>
            </a:lvl2pPr>
            <a:lvl3pPr marL="623895" indent="0">
              <a:buNone/>
              <a:defRPr sz="1228" b="1"/>
            </a:lvl3pPr>
            <a:lvl4pPr marL="935843" indent="0">
              <a:buNone/>
              <a:defRPr sz="1092" b="1"/>
            </a:lvl4pPr>
            <a:lvl5pPr marL="1247790" indent="0">
              <a:buNone/>
              <a:defRPr sz="1092" b="1"/>
            </a:lvl5pPr>
            <a:lvl6pPr marL="1559738" indent="0">
              <a:buNone/>
              <a:defRPr sz="1092" b="1"/>
            </a:lvl6pPr>
            <a:lvl7pPr marL="1871685" indent="0">
              <a:buNone/>
              <a:defRPr sz="1092" b="1"/>
            </a:lvl7pPr>
            <a:lvl8pPr marL="2183633" indent="0">
              <a:buNone/>
              <a:defRPr sz="1092" b="1"/>
            </a:lvl8pPr>
            <a:lvl9pPr marL="2495580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58431" y="1743695"/>
            <a:ext cx="2652334" cy="2564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4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5" y="318241"/>
            <a:ext cx="2012200" cy="1113843"/>
          </a:xfrm>
        </p:spPr>
        <p:txBody>
          <a:bodyPr anchor="b"/>
          <a:lstStyle>
            <a:lvl1pPr>
              <a:defRPr sz="21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335" y="687313"/>
            <a:ext cx="3158430" cy="3392359"/>
          </a:xfrm>
        </p:spPr>
        <p:txBody>
          <a:bodyPr/>
          <a:lstStyle>
            <a:lvl1pPr>
              <a:defRPr sz="2183"/>
            </a:lvl1pPr>
            <a:lvl2pPr>
              <a:defRPr sz="1910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735" y="1432084"/>
            <a:ext cx="2012200" cy="2653113"/>
          </a:xfrm>
        </p:spPr>
        <p:txBody>
          <a:bodyPr/>
          <a:lstStyle>
            <a:lvl1pPr marL="0" indent="0">
              <a:buNone/>
              <a:defRPr sz="1092"/>
            </a:lvl1pPr>
            <a:lvl2pPr marL="311948" indent="0">
              <a:buNone/>
              <a:defRPr sz="955"/>
            </a:lvl2pPr>
            <a:lvl3pPr marL="623895" indent="0">
              <a:buNone/>
              <a:defRPr sz="819"/>
            </a:lvl3pPr>
            <a:lvl4pPr marL="935843" indent="0">
              <a:buNone/>
              <a:defRPr sz="682"/>
            </a:lvl4pPr>
            <a:lvl5pPr marL="1247790" indent="0">
              <a:buNone/>
              <a:defRPr sz="682"/>
            </a:lvl5pPr>
            <a:lvl6pPr marL="1559738" indent="0">
              <a:buNone/>
              <a:defRPr sz="682"/>
            </a:lvl6pPr>
            <a:lvl7pPr marL="1871685" indent="0">
              <a:buNone/>
              <a:defRPr sz="682"/>
            </a:lvl7pPr>
            <a:lvl8pPr marL="2183633" indent="0">
              <a:buNone/>
              <a:defRPr sz="682"/>
            </a:lvl8pPr>
            <a:lvl9pPr marL="2495580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35" y="318241"/>
            <a:ext cx="2012200" cy="1113843"/>
          </a:xfrm>
        </p:spPr>
        <p:txBody>
          <a:bodyPr anchor="b"/>
          <a:lstStyle>
            <a:lvl1pPr>
              <a:defRPr sz="21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52335" y="687313"/>
            <a:ext cx="3158430" cy="3392359"/>
          </a:xfrm>
        </p:spPr>
        <p:txBody>
          <a:bodyPr anchor="t"/>
          <a:lstStyle>
            <a:lvl1pPr marL="0" indent="0">
              <a:buNone/>
              <a:defRPr sz="2183"/>
            </a:lvl1pPr>
            <a:lvl2pPr marL="311948" indent="0">
              <a:buNone/>
              <a:defRPr sz="1910"/>
            </a:lvl2pPr>
            <a:lvl3pPr marL="623895" indent="0">
              <a:buNone/>
              <a:defRPr sz="1638"/>
            </a:lvl3pPr>
            <a:lvl4pPr marL="935843" indent="0">
              <a:buNone/>
              <a:defRPr sz="1365"/>
            </a:lvl4pPr>
            <a:lvl5pPr marL="1247790" indent="0">
              <a:buNone/>
              <a:defRPr sz="1365"/>
            </a:lvl5pPr>
            <a:lvl6pPr marL="1559738" indent="0">
              <a:buNone/>
              <a:defRPr sz="1365"/>
            </a:lvl6pPr>
            <a:lvl7pPr marL="1871685" indent="0">
              <a:buNone/>
              <a:defRPr sz="1365"/>
            </a:lvl7pPr>
            <a:lvl8pPr marL="2183633" indent="0">
              <a:buNone/>
              <a:defRPr sz="1365"/>
            </a:lvl8pPr>
            <a:lvl9pPr marL="2495580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735" y="1432084"/>
            <a:ext cx="2012200" cy="2653113"/>
          </a:xfrm>
        </p:spPr>
        <p:txBody>
          <a:bodyPr/>
          <a:lstStyle>
            <a:lvl1pPr marL="0" indent="0">
              <a:buNone/>
              <a:defRPr sz="1092"/>
            </a:lvl1pPr>
            <a:lvl2pPr marL="311948" indent="0">
              <a:buNone/>
              <a:defRPr sz="955"/>
            </a:lvl2pPr>
            <a:lvl3pPr marL="623895" indent="0">
              <a:buNone/>
              <a:defRPr sz="819"/>
            </a:lvl3pPr>
            <a:lvl4pPr marL="935843" indent="0">
              <a:buNone/>
              <a:defRPr sz="682"/>
            </a:lvl4pPr>
            <a:lvl5pPr marL="1247790" indent="0">
              <a:buNone/>
              <a:defRPr sz="682"/>
            </a:lvl5pPr>
            <a:lvl6pPr marL="1559738" indent="0">
              <a:buNone/>
              <a:defRPr sz="682"/>
            </a:lvl6pPr>
            <a:lvl7pPr marL="1871685" indent="0">
              <a:buNone/>
              <a:defRPr sz="682"/>
            </a:lvl7pPr>
            <a:lvl8pPr marL="2183633" indent="0">
              <a:buNone/>
              <a:defRPr sz="682"/>
            </a:lvl8pPr>
            <a:lvl9pPr marL="2495580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923" y="254152"/>
            <a:ext cx="5381030" cy="922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23" y="1270753"/>
            <a:ext cx="5381030" cy="302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923" y="4424433"/>
            <a:ext cx="1403747" cy="25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68704-DE44-4FB9-986F-F51C69FAF8AA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66628" y="4424433"/>
            <a:ext cx="2105620" cy="25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06205" y="4424433"/>
            <a:ext cx="1403747" cy="25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DA21-BD37-41D9-AC9A-40905839E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23895" rtl="0" eaLnBrk="1" latinLnBrk="0" hangingPunct="1">
        <a:lnSpc>
          <a:spcPct val="90000"/>
        </a:lnSpc>
        <a:spcBef>
          <a:spcPct val="0"/>
        </a:spcBef>
        <a:buNone/>
        <a:defRPr sz="30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74" indent="-155974" algn="l" defTabSz="623895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0" kern="1200">
          <a:solidFill>
            <a:schemeClr val="tx1"/>
          </a:solidFill>
          <a:latin typeface="+mn-lt"/>
          <a:ea typeface="+mn-ea"/>
          <a:cs typeface="+mn-cs"/>
        </a:defRPr>
      </a:lvl1pPr>
      <a:lvl2pPr marL="467921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869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816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764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712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659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607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554" indent="-155974" algn="l" defTabSz="623895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48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895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843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790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738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685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633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580" algn="l" defTabSz="623895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een and blue rectangles&#10;&#10;Description automatically generated">
            <a:extLst>
              <a:ext uri="{FF2B5EF4-FFF2-40B4-BE49-F238E27FC236}">
                <a16:creationId xmlns:a16="http://schemas.microsoft.com/office/drawing/2014/main" id="{74D18927-A7FD-E721-6A07-E00CB4107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25" y="548013"/>
            <a:ext cx="2792824" cy="317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Razin</dc:creator>
  <cp:lastModifiedBy>Noam Razin</cp:lastModifiedBy>
  <cp:revision>191</cp:revision>
  <cp:lastPrinted>2020-10-03T08:25:21Z</cp:lastPrinted>
  <dcterms:created xsi:type="dcterms:W3CDTF">2020-05-19T14:06:16Z</dcterms:created>
  <dcterms:modified xsi:type="dcterms:W3CDTF">2024-08-02T09:01:29Z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2020-05-19T14:07:15Z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15a0ded9-8b66-4bed-a3e0-ff9134d33a57</vt:lpwstr>
  </property>
  <property fmtid="{D5CDD505-2E9C-101B-9397-08002B2CF9AE}" pid="8" name="MSIP_Label_f42aa342-8706-4288-bd11-ebb85995028c_ContentBits">
    <vt:lpwstr>0</vt:lpwstr>
  </property>
</Properties>
</file>