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25193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8EC"/>
    <a:srgbClr val="EEFDFF"/>
    <a:srgbClr val="E6F3FF"/>
    <a:srgbClr val="DC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/>
    <p:restoredTop sz="94721"/>
  </p:normalViewPr>
  <p:slideViewPr>
    <p:cSldViewPr snapToGrid="0">
      <p:cViewPr varScale="1">
        <p:scale>
          <a:sx n="400" d="100"/>
          <a:sy n="400" d="100"/>
        </p:scale>
        <p:origin x="8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294620"/>
            <a:ext cx="214145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945535"/>
            <a:ext cx="1889522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2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16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95846"/>
            <a:ext cx="543238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95846"/>
            <a:ext cx="1598221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749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511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448807"/>
            <a:ext cx="2172951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1204734"/>
            <a:ext cx="2172951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/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30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479227"/>
            <a:ext cx="1070729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479227"/>
            <a:ext cx="1070729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924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95846"/>
            <a:ext cx="2172951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441305"/>
            <a:ext cx="106580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657582"/>
            <a:ext cx="1065808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441305"/>
            <a:ext cx="107105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657582"/>
            <a:ext cx="1071057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31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94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523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20015"/>
            <a:ext cx="812560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259199"/>
            <a:ext cx="12754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540067"/>
            <a:ext cx="812560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60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20015"/>
            <a:ext cx="812560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259199"/>
            <a:ext cx="12754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540067"/>
            <a:ext cx="812560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093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95846"/>
            <a:ext cx="2172951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479227"/>
            <a:ext cx="2172951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668542"/>
            <a:ext cx="56685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87F4-6A1C-B343-BE16-45165C079C1F}" type="datetimeFigureOut">
              <a:rPr lang="en-IL" smtClean="0"/>
              <a:t>21/03/2023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668542"/>
            <a:ext cx="85028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668542"/>
            <a:ext cx="56685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5DA4-EA56-8941-8196-99C857F6471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960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BEAFF14-C3E0-3461-3F25-207942BDCC45}"/>
              </a:ext>
            </a:extLst>
          </p:cNvPr>
          <p:cNvGrpSpPr/>
          <p:nvPr/>
        </p:nvGrpSpPr>
        <p:grpSpPr>
          <a:xfrm>
            <a:off x="210298" y="290512"/>
            <a:ext cx="2098765" cy="1219200"/>
            <a:chOff x="812971" y="631373"/>
            <a:chExt cx="2098765" cy="1219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37915C6-46D8-EF22-7843-482CF39B38BC}"/>
                </a:ext>
              </a:extLst>
            </p:cNvPr>
            <p:cNvGrpSpPr/>
            <p:nvPr/>
          </p:nvGrpSpPr>
          <p:grpSpPr>
            <a:xfrm>
              <a:off x="906425" y="723462"/>
              <a:ext cx="1881053" cy="1053495"/>
              <a:chOff x="720225" y="884748"/>
              <a:chExt cx="2160000" cy="143422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9CC209D-2A95-8977-8508-4A81CCDE2910}"/>
                  </a:ext>
                </a:extLst>
              </p:cNvPr>
              <p:cNvSpPr/>
              <p:nvPr/>
            </p:nvSpPr>
            <p:spPr>
              <a:xfrm rot="16200000">
                <a:off x="1665225" y="234965"/>
                <a:ext cx="270000" cy="2160000"/>
              </a:xfrm>
              <a:prstGeom prst="rect">
                <a:avLst/>
              </a:prstGeom>
              <a:solidFill>
                <a:srgbClr val="E5E8EC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72F8CCC-3E66-3D66-7EAA-B0FC924293DA}"/>
                  </a:ext>
                </a:extLst>
              </p:cNvPr>
              <p:cNvSpPr/>
              <p:nvPr/>
            </p:nvSpPr>
            <p:spPr>
              <a:xfrm rot="16200000">
                <a:off x="1665225" y="774965"/>
                <a:ext cx="270000" cy="2160000"/>
              </a:xfrm>
              <a:prstGeom prst="rect">
                <a:avLst/>
              </a:prstGeom>
              <a:solidFill>
                <a:srgbClr val="E5E8EC"/>
              </a:solidFill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0D5AC29-1A05-C03F-8AF3-165F6F98294D}"/>
                  </a:ext>
                </a:extLst>
              </p:cNvPr>
              <p:cNvSpPr/>
              <p:nvPr/>
            </p:nvSpPr>
            <p:spPr>
              <a:xfrm rot="16200000">
                <a:off x="1665225" y="504965"/>
                <a:ext cx="270000" cy="2160000"/>
              </a:xfrm>
              <a:prstGeom prst="rect">
                <a:avLst/>
              </a:prstGeom>
              <a:noFill/>
              <a:ln w="444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16F84B04-D54F-C492-0D15-6E0738315142}"/>
                  </a:ext>
                </a:extLst>
              </p:cNvPr>
              <p:cNvSpPr/>
              <p:nvPr/>
            </p:nvSpPr>
            <p:spPr>
              <a:xfrm>
                <a:off x="720225" y="884759"/>
                <a:ext cx="2160000" cy="1434215"/>
              </a:xfrm>
              <a:prstGeom prst="roundRect">
                <a:avLst>
                  <a:gd name="adj" fmla="val 4667"/>
                </a:avLst>
              </a:prstGeom>
              <a:solidFill>
                <a:schemeClr val="accent1">
                  <a:lumMod val="20000"/>
                  <a:lumOff val="80000"/>
                  <a:alpha val="32058"/>
                </a:schemeClr>
              </a:solidFill>
              <a:ln w="539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4D9141-595D-BA38-2658-C4B6A675761E}"/>
                  </a:ext>
                </a:extLst>
              </p:cNvPr>
              <p:cNvSpPr/>
              <p:nvPr/>
            </p:nvSpPr>
            <p:spPr>
              <a:xfrm>
                <a:off x="1103304" y="884750"/>
                <a:ext cx="360000" cy="143421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1D3FCB-CE9E-E26F-D8E7-482F079E3864}"/>
                  </a:ext>
                </a:extLst>
              </p:cNvPr>
              <p:cNvSpPr/>
              <p:nvPr/>
            </p:nvSpPr>
            <p:spPr>
              <a:xfrm>
                <a:off x="1463304" y="884750"/>
                <a:ext cx="360000" cy="1434216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339B84-051B-4838-A90A-398DAA70119C}"/>
                  </a:ext>
                </a:extLst>
              </p:cNvPr>
              <p:cNvSpPr/>
              <p:nvPr/>
            </p:nvSpPr>
            <p:spPr>
              <a:xfrm>
                <a:off x="2189213" y="884748"/>
                <a:ext cx="360000" cy="143421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F41D45-1ED6-64FF-96BD-08C339A7315E}"/>
                  </a:ext>
                </a:extLst>
              </p:cNvPr>
              <p:cNvSpPr/>
              <p:nvPr/>
            </p:nvSpPr>
            <p:spPr>
              <a:xfrm>
                <a:off x="1823327" y="884749"/>
                <a:ext cx="360000" cy="1434215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73809B-7170-BAE6-B611-1E921A5FAE26}"/>
                </a:ext>
              </a:extLst>
            </p:cNvPr>
            <p:cNvSpPr/>
            <p:nvPr/>
          </p:nvSpPr>
          <p:spPr>
            <a:xfrm>
              <a:off x="812971" y="631373"/>
              <a:ext cx="2098765" cy="1219200"/>
            </a:xfrm>
            <a:prstGeom prst="rect">
              <a:avLst/>
            </a:prstGeom>
            <a:solidFill>
              <a:schemeClr val="bg1">
                <a:alpha val="30149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AE3529B-50A4-D4AD-8035-C4952B480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39261" y="960879"/>
              <a:ext cx="615380" cy="553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3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Razin</dc:creator>
  <cp:lastModifiedBy>Noam Razin</cp:lastModifiedBy>
  <cp:revision>14</cp:revision>
  <dcterms:created xsi:type="dcterms:W3CDTF">2023-01-13T10:40:19Z</dcterms:created>
  <dcterms:modified xsi:type="dcterms:W3CDTF">2023-03-21T06:15:40Z</dcterms:modified>
</cp:coreProperties>
</file>