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52" r:id="rId1"/>
  </p:sldMasterIdLst>
  <p:sldIdLst>
    <p:sldId id="256" r:id="rId2"/>
  </p:sldIdLst>
  <p:sldSz cx="1979613" cy="10795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3648A"/>
    <a:srgbClr val="60979E"/>
    <a:srgbClr val="D2DFD6"/>
    <a:srgbClr val="66A1A8"/>
    <a:srgbClr val="A1CBCF"/>
    <a:srgbClr val="73B4BB"/>
    <a:srgbClr val="89D9E2"/>
    <a:srgbClr val="068D9D"/>
    <a:srgbClr val="86D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2"/>
  </p:normalViewPr>
  <p:slideViewPr>
    <p:cSldViewPr snapToGrid="0">
      <p:cViewPr varScale="1">
        <p:scale>
          <a:sx n="400" d="100"/>
          <a:sy n="400" d="100"/>
        </p:scale>
        <p:origin x="1464" y="1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7452" y="176668"/>
            <a:ext cx="1484710" cy="375826"/>
          </a:xfrm>
        </p:spPr>
        <p:txBody>
          <a:bodyPr anchor="b"/>
          <a:lstStyle>
            <a:lvl1pPr algn="ctr"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52" y="566988"/>
            <a:ext cx="1484710" cy="260629"/>
          </a:xfrm>
        </p:spPr>
        <p:txBody>
          <a:bodyPr/>
          <a:lstStyle>
            <a:lvl1pPr marL="0" indent="0" algn="ctr">
              <a:buNone/>
              <a:defRPr sz="378"/>
            </a:lvl1pPr>
            <a:lvl2pPr marL="71963" indent="0" algn="ctr">
              <a:buNone/>
              <a:defRPr sz="315"/>
            </a:lvl2pPr>
            <a:lvl3pPr marL="143927" indent="0" algn="ctr">
              <a:buNone/>
              <a:defRPr sz="283"/>
            </a:lvl3pPr>
            <a:lvl4pPr marL="215890" indent="0" algn="ctr">
              <a:buNone/>
              <a:defRPr sz="252"/>
            </a:lvl4pPr>
            <a:lvl5pPr marL="287853" indent="0" algn="ctr">
              <a:buNone/>
              <a:defRPr sz="252"/>
            </a:lvl5pPr>
            <a:lvl6pPr marL="359816" indent="0" algn="ctr">
              <a:buNone/>
              <a:defRPr sz="252"/>
            </a:lvl6pPr>
            <a:lvl7pPr marL="431780" indent="0" algn="ctr">
              <a:buNone/>
              <a:defRPr sz="252"/>
            </a:lvl7pPr>
            <a:lvl8pPr marL="503743" indent="0" algn="ctr">
              <a:buNone/>
              <a:defRPr sz="252"/>
            </a:lvl8pPr>
            <a:lvl9pPr marL="575706" indent="0" algn="ctr">
              <a:buNone/>
              <a:defRPr sz="2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6200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777995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661" y="57474"/>
            <a:ext cx="426854" cy="9148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098" y="57474"/>
            <a:ext cx="1255817" cy="9148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29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5463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67" y="269125"/>
            <a:ext cx="1707416" cy="449042"/>
          </a:xfrm>
        </p:spPr>
        <p:txBody>
          <a:bodyPr anchor="b"/>
          <a:lstStyle>
            <a:lvl1pPr>
              <a:defRPr sz="94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67" y="722415"/>
            <a:ext cx="1707416" cy="236141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>
                    <a:tint val="75000"/>
                  </a:schemeClr>
                </a:solidFill>
              </a:defRPr>
            </a:lvl1pPr>
            <a:lvl2pPr marL="71963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3927" indent="0">
              <a:buNone/>
              <a:defRPr sz="283">
                <a:solidFill>
                  <a:schemeClr val="tx1">
                    <a:tint val="75000"/>
                  </a:schemeClr>
                </a:solidFill>
              </a:defRPr>
            </a:lvl3pPr>
            <a:lvl4pPr marL="21589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785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5981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1780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374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570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835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098" y="287367"/>
            <a:ext cx="841336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179" y="287367"/>
            <a:ext cx="841336" cy="6849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025165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57474"/>
            <a:ext cx="1707416" cy="2086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56" y="264627"/>
            <a:ext cx="837469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56" y="394318"/>
            <a:ext cx="837469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179" y="264627"/>
            <a:ext cx="841593" cy="129690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1963" indent="0">
              <a:buNone/>
              <a:defRPr sz="315" b="1"/>
            </a:lvl2pPr>
            <a:lvl3pPr marL="143927" indent="0">
              <a:buNone/>
              <a:defRPr sz="283" b="1"/>
            </a:lvl3pPr>
            <a:lvl4pPr marL="215890" indent="0">
              <a:buNone/>
              <a:defRPr sz="252" b="1"/>
            </a:lvl4pPr>
            <a:lvl5pPr marL="287853" indent="0">
              <a:buNone/>
              <a:defRPr sz="252" b="1"/>
            </a:lvl5pPr>
            <a:lvl6pPr marL="359816" indent="0">
              <a:buNone/>
              <a:defRPr sz="252" b="1"/>
            </a:lvl6pPr>
            <a:lvl7pPr marL="431780" indent="0">
              <a:buNone/>
              <a:defRPr sz="252" b="1"/>
            </a:lvl7pPr>
            <a:lvl8pPr marL="503743" indent="0">
              <a:buNone/>
              <a:defRPr sz="252" b="1"/>
            </a:lvl8pPr>
            <a:lvl9pPr marL="575706" indent="0">
              <a:buNone/>
              <a:defRPr sz="2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179" y="394318"/>
            <a:ext cx="841593" cy="5799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6820834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934287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79597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71967"/>
            <a:ext cx="638477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593" y="155428"/>
            <a:ext cx="1002179" cy="767145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323850"/>
            <a:ext cx="638477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26491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56" y="71967"/>
            <a:ext cx="638477" cy="251883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593" y="155428"/>
            <a:ext cx="1002179" cy="767145"/>
          </a:xfrm>
        </p:spPr>
        <p:txBody>
          <a:bodyPr anchor="t"/>
          <a:lstStyle>
            <a:lvl1pPr marL="0" indent="0">
              <a:buNone/>
              <a:defRPr sz="504"/>
            </a:lvl1pPr>
            <a:lvl2pPr marL="71963" indent="0">
              <a:buNone/>
              <a:defRPr sz="441"/>
            </a:lvl2pPr>
            <a:lvl3pPr marL="143927" indent="0">
              <a:buNone/>
              <a:defRPr sz="378"/>
            </a:lvl3pPr>
            <a:lvl4pPr marL="215890" indent="0">
              <a:buNone/>
              <a:defRPr sz="315"/>
            </a:lvl4pPr>
            <a:lvl5pPr marL="287853" indent="0">
              <a:buNone/>
              <a:defRPr sz="315"/>
            </a:lvl5pPr>
            <a:lvl6pPr marL="359816" indent="0">
              <a:buNone/>
              <a:defRPr sz="315"/>
            </a:lvl6pPr>
            <a:lvl7pPr marL="431780" indent="0">
              <a:buNone/>
              <a:defRPr sz="315"/>
            </a:lvl7pPr>
            <a:lvl8pPr marL="503743" indent="0">
              <a:buNone/>
              <a:defRPr sz="315"/>
            </a:lvl8pPr>
            <a:lvl9pPr marL="575706" indent="0">
              <a:buNone/>
              <a:defRPr sz="3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56" y="323850"/>
            <a:ext cx="638477" cy="599972"/>
          </a:xfrm>
        </p:spPr>
        <p:txBody>
          <a:bodyPr/>
          <a:lstStyle>
            <a:lvl1pPr marL="0" indent="0">
              <a:buNone/>
              <a:defRPr sz="252"/>
            </a:lvl1pPr>
            <a:lvl2pPr marL="71963" indent="0">
              <a:buNone/>
              <a:defRPr sz="220"/>
            </a:lvl2pPr>
            <a:lvl3pPr marL="143927" indent="0">
              <a:buNone/>
              <a:defRPr sz="189"/>
            </a:lvl3pPr>
            <a:lvl4pPr marL="215890" indent="0">
              <a:buNone/>
              <a:defRPr sz="157"/>
            </a:lvl4pPr>
            <a:lvl5pPr marL="287853" indent="0">
              <a:buNone/>
              <a:defRPr sz="157"/>
            </a:lvl5pPr>
            <a:lvl6pPr marL="359816" indent="0">
              <a:buNone/>
              <a:defRPr sz="157"/>
            </a:lvl6pPr>
            <a:lvl7pPr marL="431780" indent="0">
              <a:buNone/>
              <a:defRPr sz="157"/>
            </a:lvl7pPr>
            <a:lvl8pPr marL="503743" indent="0">
              <a:buNone/>
              <a:defRPr sz="157"/>
            </a:lvl8pPr>
            <a:lvl9pPr marL="575706" indent="0">
              <a:buNone/>
              <a:defRPr sz="15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671198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099" y="57474"/>
            <a:ext cx="1707416" cy="20865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099" y="287367"/>
            <a:ext cx="1707416" cy="6849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098" y="1000537"/>
            <a:ext cx="44541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9F824F-7160-2440-8A60-4EFB043E13CF}" type="datetimeFigureOut">
              <a:rPr lang="en-IL" smtClean="0"/>
              <a:t>22/09/2024</a:t>
            </a:fld>
            <a:endParaRPr lang="en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747" y="1000537"/>
            <a:ext cx="668119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102" y="1000537"/>
            <a:ext cx="445413" cy="574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8DB779-766A-D34C-9311-4883E9E52C81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722986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3" r:id="rId1"/>
    <p:sldLayoutId id="2147483854" r:id="rId2"/>
    <p:sldLayoutId id="2147483855" r:id="rId3"/>
    <p:sldLayoutId id="2147483856" r:id="rId4"/>
    <p:sldLayoutId id="2147483857" r:id="rId5"/>
    <p:sldLayoutId id="2147483858" r:id="rId6"/>
    <p:sldLayoutId id="2147483859" r:id="rId7"/>
    <p:sldLayoutId id="2147483860" r:id="rId8"/>
    <p:sldLayoutId id="2147483861" r:id="rId9"/>
    <p:sldLayoutId id="2147483862" r:id="rId10"/>
    <p:sldLayoutId id="2147483863" r:id="rId11"/>
  </p:sldLayoutIdLst>
  <p:txStyles>
    <p:titleStyle>
      <a:lvl1pPr algn="l" defTabSz="143927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82" indent="-35982" algn="l" defTabSz="143927" rtl="0" eaLnBrk="1" latinLnBrk="0" hangingPunct="1">
        <a:lnSpc>
          <a:spcPct val="90000"/>
        </a:lnSpc>
        <a:spcBef>
          <a:spcPts val="157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794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7990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187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32383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9579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67761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39725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611688" indent="-35982" algn="l" defTabSz="143927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1pPr>
      <a:lvl2pPr marL="7196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2pPr>
      <a:lvl3pPr marL="143927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3pPr>
      <a:lvl4pPr marL="21589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4pPr>
      <a:lvl5pPr marL="28785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5pPr>
      <a:lvl6pPr marL="35981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6pPr>
      <a:lvl7pPr marL="431780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7pPr>
      <a:lvl8pPr marL="503743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8pPr>
      <a:lvl9pPr marL="575706" algn="l" defTabSz="143927" rtl="0" eaLnBrk="1" latinLnBrk="0" hangingPunct="1">
        <a:defRPr sz="28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8AC7C05-ABE7-97C2-0419-8A28E9816606}"/>
              </a:ext>
            </a:extLst>
          </p:cNvPr>
          <p:cNvGrpSpPr/>
          <p:nvPr/>
        </p:nvGrpSpPr>
        <p:grpSpPr>
          <a:xfrm>
            <a:off x="20060" y="157509"/>
            <a:ext cx="1939492" cy="804679"/>
            <a:chOff x="296068" y="490066"/>
            <a:chExt cx="1387475" cy="575652"/>
          </a:xfrm>
        </p:grpSpPr>
        <p:pic>
          <p:nvPicPr>
            <p:cNvPr id="4" name="Picture 3" descr="A diagram of a diagram&#10;&#10;Description automatically generated">
              <a:extLst>
                <a:ext uri="{FF2B5EF4-FFF2-40B4-BE49-F238E27FC236}">
                  <a16:creationId xmlns:a16="http://schemas.microsoft.com/office/drawing/2014/main" id="{EEAB95EA-E05E-C8CD-6A01-CB4EB8B8FD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6068" y="490066"/>
              <a:ext cx="1387475" cy="541982"/>
            </a:xfrm>
            <a:prstGeom prst="rect">
              <a:avLst/>
            </a:prstGeom>
          </p:spPr>
        </p:pic>
        <p:pic>
          <p:nvPicPr>
            <p:cNvPr id="6" name="Picture 5" descr="A green bottle with a skull and crossbones on it&#10;&#10;Description automatically generated">
              <a:extLst>
                <a:ext uri="{FF2B5EF4-FFF2-40B4-BE49-F238E27FC236}">
                  <a16:creationId xmlns:a16="http://schemas.microsoft.com/office/drawing/2014/main" id="{B16DE011-4738-B042-AB34-44795DCF147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rot="969999">
              <a:off x="1316174" y="755748"/>
              <a:ext cx="309970" cy="309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74127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Noam Razin</dc:creator>
  <cp:lastModifiedBy>Noam Razin</cp:lastModifiedBy>
  <cp:revision>54</cp:revision>
  <dcterms:created xsi:type="dcterms:W3CDTF">2023-10-11T03:45:08Z</dcterms:created>
  <dcterms:modified xsi:type="dcterms:W3CDTF">2024-09-22T21:49:17Z</dcterms:modified>
</cp:coreProperties>
</file>