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4" r:id="rId1"/>
  </p:sldMasterIdLst>
  <p:sldIdLst>
    <p:sldId id="256" r:id="rId2"/>
  </p:sldIdLst>
  <p:sldSz cx="4859338" cy="2757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648A"/>
    <a:srgbClr val="60979E"/>
    <a:srgbClr val="D2DFD6"/>
    <a:srgbClr val="66A1A8"/>
    <a:srgbClr val="A1CBCF"/>
    <a:srgbClr val="73B4BB"/>
    <a:srgbClr val="89D9E2"/>
    <a:srgbClr val="068D9D"/>
    <a:srgbClr val="86D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38"/>
  </p:normalViewPr>
  <p:slideViewPr>
    <p:cSldViewPr snapToGrid="0">
      <p:cViewPr varScale="1">
        <p:scale>
          <a:sx n="282" d="100"/>
          <a:sy n="282" d="100"/>
        </p:scale>
        <p:origin x="8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417" y="451284"/>
            <a:ext cx="3644504" cy="960014"/>
          </a:xfrm>
        </p:spPr>
        <p:txBody>
          <a:bodyPr anchor="b"/>
          <a:lstStyle>
            <a:lvl1pPr algn="ctr">
              <a:defRPr sz="23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417" y="1448320"/>
            <a:ext cx="3644504" cy="665754"/>
          </a:xfrm>
        </p:spPr>
        <p:txBody>
          <a:bodyPr/>
          <a:lstStyle>
            <a:lvl1pPr marL="0" indent="0" algn="ctr">
              <a:buNone/>
              <a:defRPr sz="957"/>
            </a:lvl1pPr>
            <a:lvl2pPr marL="182240" indent="0" algn="ctr">
              <a:buNone/>
              <a:defRPr sz="797"/>
            </a:lvl2pPr>
            <a:lvl3pPr marL="364480" indent="0" algn="ctr">
              <a:buNone/>
              <a:defRPr sz="717"/>
            </a:lvl3pPr>
            <a:lvl4pPr marL="546720" indent="0" algn="ctr">
              <a:buNone/>
              <a:defRPr sz="638"/>
            </a:lvl4pPr>
            <a:lvl5pPr marL="728960" indent="0" algn="ctr">
              <a:buNone/>
              <a:defRPr sz="638"/>
            </a:lvl5pPr>
            <a:lvl6pPr marL="911200" indent="0" algn="ctr">
              <a:buNone/>
              <a:defRPr sz="638"/>
            </a:lvl6pPr>
            <a:lvl7pPr marL="1093440" indent="0" algn="ctr">
              <a:buNone/>
              <a:defRPr sz="638"/>
            </a:lvl7pPr>
            <a:lvl8pPr marL="1275679" indent="0" algn="ctr">
              <a:buNone/>
              <a:defRPr sz="638"/>
            </a:lvl8pPr>
            <a:lvl9pPr marL="1457919" indent="0" algn="ctr">
              <a:buNone/>
              <a:defRPr sz="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7103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08538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77464" y="146811"/>
            <a:ext cx="1047795" cy="233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079" y="146811"/>
            <a:ext cx="3082643" cy="233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467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868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549" y="687458"/>
            <a:ext cx="4191179" cy="1147038"/>
          </a:xfrm>
        </p:spPr>
        <p:txBody>
          <a:bodyPr anchor="b"/>
          <a:lstStyle>
            <a:lvl1pPr>
              <a:defRPr sz="23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549" y="1845347"/>
            <a:ext cx="4191179" cy="603200"/>
          </a:xfrm>
        </p:spPr>
        <p:txBody>
          <a:bodyPr/>
          <a:lstStyle>
            <a:lvl1pPr marL="0" indent="0">
              <a:buNone/>
              <a:defRPr sz="957">
                <a:solidFill>
                  <a:schemeClr val="tx1">
                    <a:tint val="75000"/>
                  </a:schemeClr>
                </a:solidFill>
              </a:defRPr>
            </a:lvl1pPr>
            <a:lvl2pPr marL="182240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2pPr>
            <a:lvl3pPr marL="364480" indent="0">
              <a:buNone/>
              <a:defRPr sz="717">
                <a:solidFill>
                  <a:schemeClr val="tx1">
                    <a:tint val="75000"/>
                  </a:schemeClr>
                </a:solidFill>
              </a:defRPr>
            </a:lvl3pPr>
            <a:lvl4pPr marL="54672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4pPr>
            <a:lvl5pPr marL="72896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5pPr>
            <a:lvl6pPr marL="91120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6pPr>
            <a:lvl7pPr marL="1093440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7pPr>
            <a:lvl8pPr marL="1275679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8pPr>
            <a:lvl9pPr marL="1457919" indent="0">
              <a:buNone/>
              <a:defRPr sz="63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675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4079" y="734053"/>
            <a:ext cx="2065219" cy="174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0040" y="734053"/>
            <a:ext cx="2065219" cy="1749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072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2" y="146811"/>
            <a:ext cx="4191179" cy="5329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712" y="675968"/>
            <a:ext cx="2055728" cy="33128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240" indent="0">
              <a:buNone/>
              <a:defRPr sz="797" b="1"/>
            </a:lvl2pPr>
            <a:lvl3pPr marL="364480" indent="0">
              <a:buNone/>
              <a:defRPr sz="717" b="1"/>
            </a:lvl3pPr>
            <a:lvl4pPr marL="546720" indent="0">
              <a:buNone/>
              <a:defRPr sz="638" b="1"/>
            </a:lvl4pPr>
            <a:lvl5pPr marL="728960" indent="0">
              <a:buNone/>
              <a:defRPr sz="638" b="1"/>
            </a:lvl5pPr>
            <a:lvl6pPr marL="911200" indent="0">
              <a:buNone/>
              <a:defRPr sz="638" b="1"/>
            </a:lvl6pPr>
            <a:lvl7pPr marL="1093440" indent="0">
              <a:buNone/>
              <a:defRPr sz="638" b="1"/>
            </a:lvl7pPr>
            <a:lvl8pPr marL="1275679" indent="0">
              <a:buNone/>
              <a:defRPr sz="638" b="1"/>
            </a:lvl8pPr>
            <a:lvl9pPr marL="1457919" indent="0">
              <a:buNone/>
              <a:defRPr sz="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4712" y="1007249"/>
            <a:ext cx="2055728" cy="1481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0040" y="675968"/>
            <a:ext cx="2065852" cy="331281"/>
          </a:xfrm>
        </p:spPr>
        <p:txBody>
          <a:bodyPr anchor="b"/>
          <a:lstStyle>
            <a:lvl1pPr marL="0" indent="0">
              <a:buNone/>
              <a:defRPr sz="957" b="1"/>
            </a:lvl1pPr>
            <a:lvl2pPr marL="182240" indent="0">
              <a:buNone/>
              <a:defRPr sz="797" b="1"/>
            </a:lvl2pPr>
            <a:lvl3pPr marL="364480" indent="0">
              <a:buNone/>
              <a:defRPr sz="717" b="1"/>
            </a:lvl3pPr>
            <a:lvl4pPr marL="546720" indent="0">
              <a:buNone/>
              <a:defRPr sz="638" b="1"/>
            </a:lvl4pPr>
            <a:lvl5pPr marL="728960" indent="0">
              <a:buNone/>
              <a:defRPr sz="638" b="1"/>
            </a:lvl5pPr>
            <a:lvl6pPr marL="911200" indent="0">
              <a:buNone/>
              <a:defRPr sz="638" b="1"/>
            </a:lvl6pPr>
            <a:lvl7pPr marL="1093440" indent="0">
              <a:buNone/>
              <a:defRPr sz="638" b="1"/>
            </a:lvl7pPr>
            <a:lvl8pPr marL="1275679" indent="0">
              <a:buNone/>
              <a:defRPr sz="638" b="1"/>
            </a:lvl8pPr>
            <a:lvl9pPr marL="1457919" indent="0">
              <a:buNone/>
              <a:defRPr sz="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0040" y="1007249"/>
            <a:ext cx="2065852" cy="1481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937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79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768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3" y="183832"/>
            <a:ext cx="1567263" cy="643414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852" y="397027"/>
            <a:ext cx="2460040" cy="1959604"/>
          </a:xfrm>
        </p:spPr>
        <p:txBody>
          <a:bodyPr/>
          <a:lstStyle>
            <a:lvl1pPr>
              <a:defRPr sz="1276"/>
            </a:lvl1pPr>
            <a:lvl2pPr>
              <a:defRPr sz="1116"/>
            </a:lvl2pPr>
            <a:lvl3pPr>
              <a:defRPr sz="957"/>
            </a:lvl3pPr>
            <a:lvl4pPr>
              <a:defRPr sz="797"/>
            </a:lvl4pPr>
            <a:lvl5pPr>
              <a:defRPr sz="797"/>
            </a:lvl5pPr>
            <a:lvl6pPr>
              <a:defRPr sz="797"/>
            </a:lvl6pPr>
            <a:lvl7pPr>
              <a:defRPr sz="797"/>
            </a:lvl7pPr>
            <a:lvl8pPr>
              <a:defRPr sz="797"/>
            </a:lvl8pPr>
            <a:lvl9pPr>
              <a:defRPr sz="7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13" y="827247"/>
            <a:ext cx="1567263" cy="1532576"/>
          </a:xfrm>
        </p:spPr>
        <p:txBody>
          <a:bodyPr/>
          <a:lstStyle>
            <a:lvl1pPr marL="0" indent="0">
              <a:buNone/>
              <a:defRPr sz="638"/>
            </a:lvl1pPr>
            <a:lvl2pPr marL="182240" indent="0">
              <a:buNone/>
              <a:defRPr sz="558"/>
            </a:lvl2pPr>
            <a:lvl3pPr marL="364480" indent="0">
              <a:buNone/>
              <a:defRPr sz="478"/>
            </a:lvl3pPr>
            <a:lvl4pPr marL="546720" indent="0">
              <a:buNone/>
              <a:defRPr sz="399"/>
            </a:lvl4pPr>
            <a:lvl5pPr marL="728960" indent="0">
              <a:buNone/>
              <a:defRPr sz="399"/>
            </a:lvl5pPr>
            <a:lvl6pPr marL="911200" indent="0">
              <a:buNone/>
              <a:defRPr sz="399"/>
            </a:lvl6pPr>
            <a:lvl7pPr marL="1093440" indent="0">
              <a:buNone/>
              <a:defRPr sz="399"/>
            </a:lvl7pPr>
            <a:lvl8pPr marL="1275679" indent="0">
              <a:buNone/>
              <a:defRPr sz="399"/>
            </a:lvl8pPr>
            <a:lvl9pPr marL="1457919" indent="0">
              <a:buNone/>
              <a:defRPr sz="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088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713" y="183832"/>
            <a:ext cx="1567263" cy="643414"/>
          </a:xfrm>
        </p:spPr>
        <p:txBody>
          <a:bodyPr anchor="b"/>
          <a:lstStyle>
            <a:lvl1pPr>
              <a:defRPr sz="1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5852" y="397027"/>
            <a:ext cx="2460040" cy="1959604"/>
          </a:xfrm>
        </p:spPr>
        <p:txBody>
          <a:bodyPr anchor="t"/>
          <a:lstStyle>
            <a:lvl1pPr marL="0" indent="0">
              <a:buNone/>
              <a:defRPr sz="1276"/>
            </a:lvl1pPr>
            <a:lvl2pPr marL="182240" indent="0">
              <a:buNone/>
              <a:defRPr sz="1116"/>
            </a:lvl2pPr>
            <a:lvl3pPr marL="364480" indent="0">
              <a:buNone/>
              <a:defRPr sz="957"/>
            </a:lvl3pPr>
            <a:lvl4pPr marL="546720" indent="0">
              <a:buNone/>
              <a:defRPr sz="797"/>
            </a:lvl4pPr>
            <a:lvl5pPr marL="728960" indent="0">
              <a:buNone/>
              <a:defRPr sz="797"/>
            </a:lvl5pPr>
            <a:lvl6pPr marL="911200" indent="0">
              <a:buNone/>
              <a:defRPr sz="797"/>
            </a:lvl6pPr>
            <a:lvl7pPr marL="1093440" indent="0">
              <a:buNone/>
              <a:defRPr sz="797"/>
            </a:lvl7pPr>
            <a:lvl8pPr marL="1275679" indent="0">
              <a:buNone/>
              <a:defRPr sz="797"/>
            </a:lvl8pPr>
            <a:lvl9pPr marL="1457919" indent="0">
              <a:buNone/>
              <a:defRPr sz="7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4713" y="827247"/>
            <a:ext cx="1567263" cy="1532576"/>
          </a:xfrm>
        </p:spPr>
        <p:txBody>
          <a:bodyPr/>
          <a:lstStyle>
            <a:lvl1pPr marL="0" indent="0">
              <a:buNone/>
              <a:defRPr sz="638"/>
            </a:lvl1pPr>
            <a:lvl2pPr marL="182240" indent="0">
              <a:buNone/>
              <a:defRPr sz="558"/>
            </a:lvl2pPr>
            <a:lvl3pPr marL="364480" indent="0">
              <a:buNone/>
              <a:defRPr sz="478"/>
            </a:lvl3pPr>
            <a:lvl4pPr marL="546720" indent="0">
              <a:buNone/>
              <a:defRPr sz="399"/>
            </a:lvl4pPr>
            <a:lvl5pPr marL="728960" indent="0">
              <a:buNone/>
              <a:defRPr sz="399"/>
            </a:lvl5pPr>
            <a:lvl6pPr marL="911200" indent="0">
              <a:buNone/>
              <a:defRPr sz="399"/>
            </a:lvl6pPr>
            <a:lvl7pPr marL="1093440" indent="0">
              <a:buNone/>
              <a:defRPr sz="399"/>
            </a:lvl7pPr>
            <a:lvl8pPr marL="1275679" indent="0">
              <a:buNone/>
              <a:defRPr sz="399"/>
            </a:lvl8pPr>
            <a:lvl9pPr marL="1457919" indent="0">
              <a:buNone/>
              <a:defRPr sz="3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4774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4080" y="146811"/>
            <a:ext cx="4191179" cy="53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080" y="734053"/>
            <a:ext cx="4191179" cy="1749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080" y="2555783"/>
            <a:ext cx="1093351" cy="146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824F-7160-2440-8A60-4EFB043E13CF}" type="datetimeFigureOut">
              <a:rPr lang="en-IL" smtClean="0"/>
              <a:t>16/10/2023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9656" y="2555783"/>
            <a:ext cx="1640027" cy="146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31907" y="2555783"/>
            <a:ext cx="1093351" cy="1468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1237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64480" rtl="0" eaLnBrk="1" latinLnBrk="0" hangingPunct="1">
        <a:lnSpc>
          <a:spcPct val="90000"/>
        </a:lnSpc>
        <a:spcBef>
          <a:spcPct val="0"/>
        </a:spcBef>
        <a:buNone/>
        <a:defRPr sz="17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120" indent="-91120" algn="l" defTabSz="364480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116" kern="1200">
          <a:solidFill>
            <a:schemeClr val="tx1"/>
          </a:solidFill>
          <a:latin typeface="+mn-lt"/>
          <a:ea typeface="+mn-ea"/>
          <a:cs typeface="+mn-cs"/>
        </a:defRPr>
      </a:lvl1pPr>
      <a:lvl2pPr marL="273360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55600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97" kern="1200">
          <a:solidFill>
            <a:schemeClr val="tx1"/>
          </a:solidFill>
          <a:latin typeface="+mn-lt"/>
          <a:ea typeface="+mn-ea"/>
          <a:cs typeface="+mn-cs"/>
        </a:defRPr>
      </a:lvl3pPr>
      <a:lvl4pPr marL="637840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4pPr>
      <a:lvl5pPr marL="820080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5pPr>
      <a:lvl6pPr marL="1002320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6pPr>
      <a:lvl7pPr marL="1184559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7pPr>
      <a:lvl8pPr marL="1366799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8pPr>
      <a:lvl9pPr marL="1549039" indent="-91120" algn="l" defTabSz="364480" rtl="0" eaLnBrk="1" latinLnBrk="0" hangingPunct="1">
        <a:lnSpc>
          <a:spcPct val="90000"/>
        </a:lnSpc>
        <a:spcBef>
          <a:spcPts val="199"/>
        </a:spcBef>
        <a:buFont typeface="Arial" panose="020B0604020202020204" pitchFamily="34" charset="0"/>
        <a:buChar char="•"/>
        <a:defRPr sz="7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1pPr>
      <a:lvl2pPr marL="18224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2pPr>
      <a:lvl3pPr marL="36448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3pPr>
      <a:lvl4pPr marL="54672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4pPr>
      <a:lvl5pPr marL="72896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5pPr>
      <a:lvl6pPr marL="91120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6pPr>
      <a:lvl7pPr marL="1093440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7pPr>
      <a:lvl8pPr marL="1275679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8pPr>
      <a:lvl9pPr marL="1457919" algn="l" defTabSz="364480" rtl="0" eaLnBrk="1" latinLnBrk="0" hangingPunct="1">
        <a:defRPr sz="7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emf"/><Relationship Id="rId5" Type="http://schemas.openxmlformats.org/officeDocument/2006/relationships/image" Target="../media/image2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E15494F-DF22-65A9-CE4D-9F4F7EE2E9E4}"/>
              </a:ext>
            </a:extLst>
          </p:cNvPr>
          <p:cNvSpPr/>
          <p:nvPr/>
        </p:nvSpPr>
        <p:spPr>
          <a:xfrm>
            <a:off x="1381618" y="237892"/>
            <a:ext cx="2141772" cy="1354668"/>
          </a:xfrm>
          <a:prstGeom prst="roundRect">
            <a:avLst>
              <a:gd name="adj" fmla="val 8707"/>
            </a:avLst>
          </a:prstGeom>
          <a:solidFill>
            <a:srgbClr val="D2DF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A3E36C-4563-B639-B39F-0645CE2A1D8B}"/>
              </a:ext>
            </a:extLst>
          </p:cNvPr>
          <p:cNvSpPr txBox="1"/>
          <p:nvPr/>
        </p:nvSpPr>
        <p:spPr>
          <a:xfrm>
            <a:off x="2077918" y="444933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4000" dirty="0"/>
              <a:t>🤖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1EA41-FB08-19AB-4577-0E90B7039746}"/>
              </a:ext>
            </a:extLst>
          </p:cNvPr>
          <p:cNvSpPr txBox="1"/>
          <p:nvPr/>
        </p:nvSpPr>
        <p:spPr>
          <a:xfrm>
            <a:off x="1381618" y="1018482"/>
            <a:ext cx="2141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000" dirty="0">
                <a:latin typeface="Lato" panose="020F0502020204030203" pitchFamily="34" charset="77"/>
              </a:rPr>
              <a:t>Language Model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3D382-832E-3664-1BEA-D3CE5DE51BCC}"/>
              </a:ext>
            </a:extLst>
          </p:cNvPr>
          <p:cNvSpPr txBox="1"/>
          <p:nvPr/>
        </p:nvSpPr>
        <p:spPr>
          <a:xfrm>
            <a:off x="-2416" y="1018120"/>
            <a:ext cx="10990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000">
                <a:latin typeface="Lato" panose="020F0502020204030203" pitchFamily="34" charset="77"/>
              </a:rPr>
              <a:t>Input</a:t>
            </a:r>
            <a:endParaRPr lang="en-IL" sz="2000" dirty="0">
              <a:latin typeface="Lato" panose="020F0502020204030203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4A90FF-E77F-C038-3D5F-6EF9FFD87A0E}"/>
              </a:ext>
            </a:extLst>
          </p:cNvPr>
          <p:cNvSpPr txBox="1"/>
          <p:nvPr/>
        </p:nvSpPr>
        <p:spPr>
          <a:xfrm>
            <a:off x="3845959" y="1018120"/>
            <a:ext cx="1013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000" dirty="0">
                <a:latin typeface="Lato" panose="020F0502020204030203" pitchFamily="34" charset="77"/>
              </a:rPr>
              <a:t>Output</a:t>
            </a:r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DE0F5D-C3BC-BAFD-8906-EA8055C76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080" y="621383"/>
            <a:ext cx="330200" cy="330200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AB0E163-E55C-6B3C-9B4E-9CA13D5B7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600" y="610094"/>
            <a:ext cx="330200" cy="330200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568D5590-2ED1-68DE-A757-285F301C7669}"/>
              </a:ext>
            </a:extLst>
          </p:cNvPr>
          <p:cNvGrpSpPr/>
          <p:nvPr/>
        </p:nvGrpSpPr>
        <p:grpSpPr>
          <a:xfrm>
            <a:off x="354606" y="603604"/>
            <a:ext cx="378146" cy="335831"/>
            <a:chOff x="1587945" y="1189801"/>
            <a:chExt cx="378146" cy="33583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08D586A-0C31-0043-7605-5B3FFF32D49D}"/>
                </a:ext>
              </a:extLst>
            </p:cNvPr>
            <p:cNvSpPr/>
            <p:nvPr/>
          </p:nvSpPr>
          <p:spPr>
            <a:xfrm>
              <a:off x="1587945" y="1189801"/>
              <a:ext cx="378000" cy="47445"/>
            </a:xfrm>
            <a:prstGeom prst="rect">
              <a:avLst/>
            </a:prstGeom>
            <a:solidFill>
              <a:srgbClr val="7364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5BDC801-917F-5282-6033-AA0B82D57D42}"/>
                </a:ext>
              </a:extLst>
            </p:cNvPr>
            <p:cNvSpPr/>
            <p:nvPr/>
          </p:nvSpPr>
          <p:spPr>
            <a:xfrm>
              <a:off x="1588091" y="1286005"/>
              <a:ext cx="378000" cy="47445"/>
            </a:xfrm>
            <a:prstGeom prst="rect">
              <a:avLst/>
            </a:prstGeom>
            <a:solidFill>
              <a:srgbClr val="7364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4587D51-B3DB-048B-760F-E82AFBA49BFD}"/>
                </a:ext>
              </a:extLst>
            </p:cNvPr>
            <p:cNvSpPr/>
            <p:nvPr/>
          </p:nvSpPr>
          <p:spPr>
            <a:xfrm>
              <a:off x="1587945" y="1382096"/>
              <a:ext cx="378000" cy="47445"/>
            </a:xfrm>
            <a:prstGeom prst="rect">
              <a:avLst/>
            </a:prstGeom>
            <a:solidFill>
              <a:srgbClr val="7364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6D44D9F-8719-5D8D-EA86-BEB20E63FAAB}"/>
                </a:ext>
              </a:extLst>
            </p:cNvPr>
            <p:cNvSpPr/>
            <p:nvPr/>
          </p:nvSpPr>
          <p:spPr>
            <a:xfrm>
              <a:off x="1587945" y="1478187"/>
              <a:ext cx="234000" cy="47445"/>
            </a:xfrm>
            <a:prstGeom prst="rect">
              <a:avLst/>
            </a:prstGeom>
            <a:solidFill>
              <a:srgbClr val="7364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ACEBAD-BCA6-0376-DC38-91A582567AD7}"/>
              </a:ext>
            </a:extLst>
          </p:cNvPr>
          <p:cNvGrpSpPr/>
          <p:nvPr/>
        </p:nvGrpSpPr>
        <p:grpSpPr>
          <a:xfrm>
            <a:off x="4163649" y="605403"/>
            <a:ext cx="378146" cy="335831"/>
            <a:chOff x="5499168" y="1191600"/>
            <a:chExt cx="378146" cy="33583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EFE27E9-0BC8-6B92-7B61-9CCD15EFF183}"/>
                </a:ext>
              </a:extLst>
            </p:cNvPr>
            <p:cNvSpPr/>
            <p:nvPr/>
          </p:nvSpPr>
          <p:spPr>
            <a:xfrm>
              <a:off x="5499168" y="1191600"/>
              <a:ext cx="378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75A029E-3D6D-DCDA-84E3-F39288D1740D}"/>
                </a:ext>
              </a:extLst>
            </p:cNvPr>
            <p:cNvSpPr/>
            <p:nvPr/>
          </p:nvSpPr>
          <p:spPr>
            <a:xfrm>
              <a:off x="5499314" y="1287804"/>
              <a:ext cx="378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79A6E40-EFAE-B66E-E3B5-1306D5257D46}"/>
                </a:ext>
              </a:extLst>
            </p:cNvPr>
            <p:cNvSpPr/>
            <p:nvPr/>
          </p:nvSpPr>
          <p:spPr>
            <a:xfrm>
              <a:off x="5499168" y="1383895"/>
              <a:ext cx="378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6B924D-409C-0501-110F-7FF0ED648DA6}"/>
                </a:ext>
              </a:extLst>
            </p:cNvPr>
            <p:cNvSpPr/>
            <p:nvPr/>
          </p:nvSpPr>
          <p:spPr>
            <a:xfrm>
              <a:off x="5499168" y="1479986"/>
              <a:ext cx="234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4BB9C9D8-9462-8CDE-B07C-1195610519DD}"/>
              </a:ext>
            </a:extLst>
          </p:cNvPr>
          <p:cNvSpPr/>
          <p:nvPr/>
        </p:nvSpPr>
        <p:spPr>
          <a:xfrm>
            <a:off x="334728" y="1857008"/>
            <a:ext cx="4237272" cy="709306"/>
          </a:xfrm>
          <a:prstGeom prst="roundRect">
            <a:avLst>
              <a:gd name="adj" fmla="val 7076"/>
            </a:avLst>
          </a:prstGeom>
          <a:solidFill>
            <a:srgbClr val="FFB8A5"/>
          </a:solidFill>
          <a:ln>
            <a:noFill/>
          </a:ln>
          <a:effectLst>
            <a:outerShdw blurRad="381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200" b="1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EC3FA6-655A-62D3-A03F-FDC6B2ADF8DA}"/>
              </a:ext>
            </a:extLst>
          </p:cNvPr>
          <p:cNvSpPr txBox="1"/>
          <p:nvPr/>
        </p:nvSpPr>
        <p:spPr>
          <a:xfrm>
            <a:off x="422644" y="1963988"/>
            <a:ext cx="3897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200" b="1" dirty="0">
                <a:latin typeface="Lato" panose="020F0502020204030203" pitchFamily="34" charset="77"/>
              </a:rPr>
              <a:t> Reward</a:t>
            </a:r>
            <a:r>
              <a:rPr lang="en-IL" sz="2400" dirty="0">
                <a:latin typeface="Lato" panose="020F0502020204030203" pitchFamily="34" charset="77"/>
              </a:rPr>
              <a:t> (       ,        )</a:t>
            </a:r>
          </a:p>
        </p:txBody>
      </p:sp>
      <p:pic>
        <p:nvPicPr>
          <p:cNvPr id="89" name="Picture 88" descr="\documentclass{article}&#10;\usepackage{amsmath,amsfonts}&#10;\pagestyle{empty}&#10;\begin{document}&#10;&#10;&#10;$\nabla \mathbb{E}$&#10;&#10;\end{document}" title="IguanaTex Bitmap Display">
            <a:extLst>
              <a:ext uri="{FF2B5EF4-FFF2-40B4-BE49-F238E27FC236}">
                <a16:creationId xmlns:a16="http://schemas.microsoft.com/office/drawing/2014/main" id="{95407713-A3B8-15B5-8340-79A054EF5E9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5829" y="2071932"/>
            <a:ext cx="573396" cy="267585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E575A0EF-21AD-D976-EF59-51EF04E3392E}"/>
              </a:ext>
            </a:extLst>
          </p:cNvPr>
          <p:cNvGrpSpPr/>
          <p:nvPr/>
        </p:nvGrpSpPr>
        <p:grpSpPr>
          <a:xfrm>
            <a:off x="2460835" y="2066531"/>
            <a:ext cx="320549" cy="284681"/>
            <a:chOff x="1563907" y="1189801"/>
            <a:chExt cx="378144" cy="335831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93E984-DBF2-C8ED-8DFA-684CBE58E069}"/>
                </a:ext>
              </a:extLst>
            </p:cNvPr>
            <p:cNvSpPr/>
            <p:nvPr/>
          </p:nvSpPr>
          <p:spPr>
            <a:xfrm>
              <a:off x="1563907" y="1189801"/>
              <a:ext cx="378001" cy="47445"/>
            </a:xfrm>
            <a:prstGeom prst="rect">
              <a:avLst/>
            </a:prstGeom>
            <a:solidFill>
              <a:srgbClr val="7364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59817AD-5D55-D2F8-C30F-4B6A7204A635}"/>
                </a:ext>
              </a:extLst>
            </p:cNvPr>
            <p:cNvSpPr/>
            <p:nvPr/>
          </p:nvSpPr>
          <p:spPr>
            <a:xfrm>
              <a:off x="1564051" y="1286005"/>
              <a:ext cx="378000" cy="47445"/>
            </a:xfrm>
            <a:prstGeom prst="rect">
              <a:avLst/>
            </a:prstGeom>
            <a:solidFill>
              <a:srgbClr val="7364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842BEF9-89E3-E632-4369-C8D788A096C3}"/>
                </a:ext>
              </a:extLst>
            </p:cNvPr>
            <p:cNvSpPr/>
            <p:nvPr/>
          </p:nvSpPr>
          <p:spPr>
            <a:xfrm>
              <a:off x="1563912" y="1382096"/>
              <a:ext cx="378000" cy="47445"/>
            </a:xfrm>
            <a:prstGeom prst="rect">
              <a:avLst/>
            </a:prstGeom>
            <a:solidFill>
              <a:srgbClr val="7364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478045C-9AF2-CB33-FBD8-EBE7FC277A6F}"/>
                </a:ext>
              </a:extLst>
            </p:cNvPr>
            <p:cNvSpPr/>
            <p:nvPr/>
          </p:nvSpPr>
          <p:spPr>
            <a:xfrm>
              <a:off x="1563912" y="1478187"/>
              <a:ext cx="234001" cy="47445"/>
            </a:xfrm>
            <a:prstGeom prst="rect">
              <a:avLst/>
            </a:prstGeom>
            <a:solidFill>
              <a:srgbClr val="73648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28568D1-5212-F501-9A63-6B08F8950519}"/>
              </a:ext>
            </a:extLst>
          </p:cNvPr>
          <p:cNvGrpSpPr/>
          <p:nvPr/>
        </p:nvGrpSpPr>
        <p:grpSpPr>
          <a:xfrm>
            <a:off x="2983607" y="2064788"/>
            <a:ext cx="378146" cy="284400"/>
            <a:chOff x="5499168" y="1191600"/>
            <a:chExt cx="378146" cy="33583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9430407-EC2E-4EE3-9ABC-BB13AD72A261}"/>
                </a:ext>
              </a:extLst>
            </p:cNvPr>
            <p:cNvSpPr/>
            <p:nvPr/>
          </p:nvSpPr>
          <p:spPr>
            <a:xfrm>
              <a:off x="5499168" y="1191600"/>
              <a:ext cx="378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F391E87-D766-5F64-75AC-744D7A513926}"/>
                </a:ext>
              </a:extLst>
            </p:cNvPr>
            <p:cNvSpPr/>
            <p:nvPr/>
          </p:nvSpPr>
          <p:spPr>
            <a:xfrm>
              <a:off x="5499314" y="1287804"/>
              <a:ext cx="378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76EDA4C-9E16-D586-CBBC-C1C5FBED418E}"/>
                </a:ext>
              </a:extLst>
            </p:cNvPr>
            <p:cNvSpPr/>
            <p:nvPr/>
          </p:nvSpPr>
          <p:spPr>
            <a:xfrm>
              <a:off x="5499168" y="1383895"/>
              <a:ext cx="378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7E5B022-4389-3C40-E309-82DFE0EDCBCE}"/>
                </a:ext>
              </a:extLst>
            </p:cNvPr>
            <p:cNvSpPr/>
            <p:nvPr/>
          </p:nvSpPr>
          <p:spPr>
            <a:xfrm>
              <a:off x="5499168" y="1479986"/>
              <a:ext cx="234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79" name="Picture 78" descr="\documentclass{article}&#10;\usepackage{amsmath}&#10;\pagestyle{empty}&#10;\begin{document}&#10;&#10;&#10;$\approx 0$&#10;&#10;\end{document}" title="IguanaTex Bitmap Display">
            <a:extLst>
              <a:ext uri="{FF2B5EF4-FFF2-40B4-BE49-F238E27FC236}">
                <a16:creationId xmlns:a16="http://schemas.microsoft.com/office/drawing/2014/main" id="{44202D90-08CB-AEBB-97FC-56E21BDE1C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17046" y="2024449"/>
            <a:ext cx="678433" cy="316603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D4340A33-14AB-2EF7-7B1F-927CABCE6339}"/>
              </a:ext>
            </a:extLst>
          </p:cNvPr>
          <p:cNvGrpSpPr/>
          <p:nvPr/>
        </p:nvGrpSpPr>
        <p:grpSpPr>
          <a:xfrm>
            <a:off x="804613" y="2367633"/>
            <a:ext cx="149245" cy="112246"/>
            <a:chOff x="5499168" y="1191600"/>
            <a:chExt cx="378146" cy="335831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44267E4-0637-3C95-3DC5-AC1385DBF11D}"/>
                </a:ext>
              </a:extLst>
            </p:cNvPr>
            <p:cNvSpPr/>
            <p:nvPr/>
          </p:nvSpPr>
          <p:spPr>
            <a:xfrm>
              <a:off x="5499168" y="1191600"/>
              <a:ext cx="378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7B11C50-2FFC-4E01-4C1D-7B30A4F17654}"/>
                </a:ext>
              </a:extLst>
            </p:cNvPr>
            <p:cNvSpPr/>
            <p:nvPr/>
          </p:nvSpPr>
          <p:spPr>
            <a:xfrm>
              <a:off x="5499314" y="1287804"/>
              <a:ext cx="378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DE2CF6E-1D86-23CF-E69D-A60B4F19B122}"/>
                </a:ext>
              </a:extLst>
            </p:cNvPr>
            <p:cNvSpPr/>
            <p:nvPr/>
          </p:nvSpPr>
          <p:spPr>
            <a:xfrm>
              <a:off x="5499168" y="1383895"/>
              <a:ext cx="378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606F8D94-A31F-579D-B857-B65FCD3BFCD3}"/>
                </a:ext>
              </a:extLst>
            </p:cNvPr>
            <p:cNvSpPr/>
            <p:nvPr/>
          </p:nvSpPr>
          <p:spPr>
            <a:xfrm>
              <a:off x="5499168" y="1479986"/>
              <a:ext cx="234000" cy="47445"/>
            </a:xfrm>
            <a:prstGeom prst="rect">
              <a:avLst/>
            </a:prstGeom>
            <a:solidFill>
              <a:srgbClr val="6097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32A13C3D-51B8-813A-1AE7-AC6E49862764}"/>
              </a:ext>
            </a:extLst>
          </p:cNvPr>
          <p:cNvSpPr txBox="1"/>
          <p:nvPr/>
        </p:nvSpPr>
        <p:spPr>
          <a:xfrm>
            <a:off x="3389482" y="1923437"/>
            <a:ext cx="292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800" dirty="0">
                <a:latin typeface="Lato" panose="020F0502020204030203" pitchFamily="34" charset="77"/>
              </a:rPr>
              <a:t>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131237F-CA82-3BD8-23F8-1A564260301E}"/>
              </a:ext>
            </a:extLst>
          </p:cNvPr>
          <p:cNvSpPr txBox="1"/>
          <p:nvPr/>
        </p:nvSpPr>
        <p:spPr>
          <a:xfrm>
            <a:off x="1102486" y="1923780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800" dirty="0">
                <a:latin typeface="Lato" panose="020F0502020204030203" pitchFamily="34" charset="77"/>
              </a:rPr>
              <a:t>[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A1E02B-BCFB-A6A7-BA6A-9D21A4D1F869}"/>
              </a:ext>
            </a:extLst>
          </p:cNvPr>
          <p:cNvSpPr txBox="1"/>
          <p:nvPr/>
        </p:nvSpPr>
        <p:spPr>
          <a:xfrm>
            <a:off x="882165" y="2308566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1200" dirty="0"/>
              <a:t>~🤖</a:t>
            </a:r>
          </a:p>
        </p:txBody>
      </p:sp>
    </p:spTree>
    <p:extLst>
      <p:ext uri="{BB962C8B-B14F-4D97-AF65-F5344CB8AC3E}">
        <p14:creationId xmlns:p14="http://schemas.microsoft.com/office/powerpoint/2010/main" val="2374127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15"/>
  <p:tag name="OUTPUTTYPE" val="PDF"/>
  <p:tag name="IGUANATEXVERSION" val="160"/>
  <p:tag name="LATEXADDIN" val="\documentclass{article}&#10;\usepackage{amsmath,amsfonts}&#10;\pagestyle{empty}&#10;\begin{document}&#10;&#10;&#10;$\nabla \mathbb{E}$&#10;&#10;\end{document}"/>
  <p:tag name="IGUANATEXSIZE" val="22"/>
  <p:tag name="IGUANATEXCURSOR" val="52"/>
  <p:tag name="TRANSPARENCY" val="True"/>
  <p:tag name="LATEXENGINEID" val="0"/>
  <p:tag name="TEMPFOLDER" val="/Users/noamrazin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"/>
  <p:tag name="ORIGINALWIDTH" val="15"/>
  <p:tag name="OUTPUTTYPE" val="PDF"/>
  <p:tag name="IGUANATEXVERSION" val="160"/>
  <p:tag name="LATEXADDIN" val="\documentclass{article}&#10;\usepackage{amsmath}&#10;\pagestyle{empty}&#10;\begin{document}&#10;&#10;&#10;$\approx 0$&#10;&#10;\end{document}"/>
  <p:tag name="IGUANATEXSIZE" val="22"/>
  <p:tag name="IGUANATEXCURSOR" val="92"/>
  <p:tag name="TRANSPARENCY" val="True"/>
  <p:tag name="LATEXENGINEID" val="0"/>
  <p:tag name="TEMPFOLDER" val="/Users/noamrazin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</TotalTime>
  <Words>14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Razin</dc:creator>
  <cp:lastModifiedBy>Noam Razin</cp:lastModifiedBy>
  <cp:revision>45</cp:revision>
  <dcterms:created xsi:type="dcterms:W3CDTF">2023-10-11T03:45:08Z</dcterms:created>
  <dcterms:modified xsi:type="dcterms:W3CDTF">2023-10-16T07:43:27Z</dcterms:modified>
</cp:coreProperties>
</file>