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m Salomon" initials="NS" lastIdx="1" clrIdx="0">
    <p:extLst>
      <p:ext uri="{19B8F6BF-5375-455C-9EA6-DF929625EA0E}">
        <p15:presenceInfo xmlns:p15="http://schemas.microsoft.com/office/powerpoint/2012/main" userId="cd7f97abe6bf24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Advanced Programming  -  89-211</a:t>
            </a:r>
            <a:br>
              <a:rPr lang="en-US" dirty="0"/>
            </a:br>
            <a:r>
              <a:rPr lang="en-US" dirty="0"/>
              <a:t>BIU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Flight simulator remote control – android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428999"/>
            <a:ext cx="11260667" cy="2963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97C43A-82EC-4132-B5A2-2E0EF66535AB}"/>
              </a:ext>
            </a:extLst>
          </p:cNvPr>
          <p:cNvSpPr/>
          <p:nvPr/>
        </p:nvSpPr>
        <p:spPr>
          <a:xfrm>
            <a:off x="4440659" y="2960356"/>
            <a:ext cx="32746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cap="all" dirty="0">
                <a:solidFill>
                  <a:schemeClr val="accent1"/>
                </a:solidFill>
              </a:rPr>
              <a:t>By Noam Salomon &amp; Lola Sirota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2200"/>
          </a:xfrm>
        </p:spPr>
        <p:txBody>
          <a:bodyPr/>
          <a:lstStyle/>
          <a:p>
            <a:r>
              <a:rPr lang="en-US" dirty="0"/>
              <a:t>design pattern - MVVM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0A088-F5EE-4B9C-A3BC-55D04DCC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36" y="2298317"/>
            <a:ext cx="9701128" cy="2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227E-38A9-4A48-AE19-417781D1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927F79-B91C-4FF4-98F8-E4D5ADE9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1" y="1815620"/>
            <a:ext cx="11622717" cy="5042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A5415-1612-499A-B9CC-8382BE277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66" y="2971682"/>
            <a:ext cx="1902862" cy="13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E697-6A67-419E-8056-4A03D28E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7929-5A17-4424-82F1-DEB113CE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implements the active object design pattern</a:t>
            </a:r>
          </a:p>
          <a:p>
            <a:r>
              <a:rPr lang="en-US" dirty="0"/>
              <a:t>This class establishes connection to the flight gear APP and sends over the data from the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1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FDF6-FA7F-4074-BA4B-843A429E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</a:t>
            </a:r>
            <a:r>
              <a:rPr lang="en-US" dirty="0" err="1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2319-FB5D-4698-A84D-865C49EF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responsible for all the UI-Model linking. </a:t>
            </a:r>
          </a:p>
          <a:p>
            <a:r>
              <a:rPr lang="en-US" dirty="0"/>
              <a:t>It’s been used by MainActivity in order to update the Model regarding to changes in the UI</a:t>
            </a:r>
          </a:p>
        </p:txBody>
      </p:sp>
    </p:spTree>
    <p:extLst>
      <p:ext uri="{BB962C8B-B14F-4D97-AF65-F5344CB8AC3E}">
        <p14:creationId xmlns:p14="http://schemas.microsoft.com/office/powerpoint/2010/main" val="26888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A12A-39E0-43CD-B3A1-F6C17E47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C1307-7122-4D2C-8E85-7DB8AF8B0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939" y="2660045"/>
            <a:ext cx="11114813" cy="2934999"/>
          </a:xfrm>
        </p:spPr>
        <p:txBody>
          <a:bodyPr/>
          <a:lstStyle/>
          <a:p>
            <a:r>
              <a:rPr lang="en-US" dirty="0"/>
              <a:t>The MainActivity and Joystick classes are all about the UI experience</a:t>
            </a:r>
          </a:p>
          <a:p>
            <a:r>
              <a:rPr lang="en-US" dirty="0" err="1"/>
              <a:t>MainActivity’s</a:t>
            </a:r>
            <a:r>
              <a:rPr lang="en-US" dirty="0"/>
              <a:t> roll is to show the main screen and the Joystick, as well as to update the viewModel about UI changes</a:t>
            </a:r>
          </a:p>
          <a:p>
            <a:r>
              <a:rPr lang="en-US" dirty="0"/>
              <a:t>Joystick’s roll is to be in-charge of the joystick object. It holds an un-implemented function that’s been called during it’s operations. It is who ever holds a reference to joystick (MainActivity) who needs to implement this function - Strategy Pattern</a:t>
            </a:r>
          </a:p>
        </p:txBody>
      </p:sp>
    </p:spTree>
    <p:extLst>
      <p:ext uri="{BB962C8B-B14F-4D97-AF65-F5344CB8AC3E}">
        <p14:creationId xmlns:p14="http://schemas.microsoft.com/office/powerpoint/2010/main" val="24140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539-6638-4021-8AEE-C18F2D77B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36873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{309E0452-6F7B-48C5-AFA9-3238BC9A2EF5}tf33552983_win32</Template>
  <TotalTime>148</TotalTime>
  <Words>158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Advanced Programming  -  89-211 BIU</vt:lpstr>
      <vt:lpstr>design pattern - MVVM</vt:lpstr>
      <vt:lpstr>Project architecture </vt:lpstr>
      <vt:lpstr>MODEL</vt:lpstr>
      <vt:lpstr>View-MOdel</vt:lpstr>
      <vt:lpstr>view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 -  89-211 BIU</dc:title>
  <dc:creator>Lola Sirota</dc:creator>
  <cp:lastModifiedBy>Lola Sirota</cp:lastModifiedBy>
  <cp:revision>11</cp:revision>
  <dcterms:created xsi:type="dcterms:W3CDTF">2021-06-27T11:47:18Z</dcterms:created>
  <dcterms:modified xsi:type="dcterms:W3CDTF">2021-06-27T14:53:13Z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