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09924" y="788244"/>
            <a:ext cx="676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 b="1" u="sng" dirty="0">
                <a:latin typeface="Arial" panose="020B0604020202020204" pitchFamily="34" charset="0"/>
              </a:rPr>
              <a:t>הנדסת תוכנה </a:t>
            </a:r>
            <a:endParaRPr lang="en-US" altLang="he-IL" sz="1800" u="sng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b="1" u="sng" dirty="0">
                <a:latin typeface="Arial" panose="020B0604020202020204" pitchFamily="34" charset="0"/>
              </a:rPr>
              <a:t>Software Engineering </a:t>
            </a:r>
            <a:endParaRPr lang="en-US" altLang="he-IL" sz="1800" u="sng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he-IL" sz="1800" u="sng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1800" b="1" i="1" dirty="0">
                <a:latin typeface="Arial" panose="020B0604020202020204" pitchFamily="34" charset="0"/>
              </a:rPr>
              <a:t>              </a:t>
            </a:r>
            <a:r>
              <a:rPr lang="he-IL" altLang="he-IL" sz="1800" b="1" i="1" u="sng" dirty="0">
                <a:latin typeface="Arial" panose="020B0604020202020204" pitchFamily="34" charset="0"/>
              </a:rPr>
              <a:t>מערכות משובצות מחשב (קורס מס' 10110 _)</a:t>
            </a:r>
            <a:endParaRPr lang="en-US" altLang="he-IL" sz="1800" b="1" i="1" u="sng" dirty="0"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526748" y="2878583"/>
            <a:ext cx="5430982" cy="1717963"/>
          </a:xfrm>
        </p:spPr>
        <p:txBody>
          <a:bodyPr>
            <a:normAutofit/>
          </a:bodyPr>
          <a:lstStyle/>
          <a:p>
            <a:pPr algn="ctr" rtl="1"/>
            <a:r>
              <a:rPr lang="he-IL" sz="6600" b="1" dirty="0" smtClean="0">
                <a:solidFill>
                  <a:schemeClr val="accent2"/>
                </a:solidFill>
              </a:rPr>
              <a:t>רמזור</a:t>
            </a:r>
            <a:br>
              <a:rPr lang="he-IL" sz="6600" b="1" dirty="0" smtClean="0">
                <a:solidFill>
                  <a:schemeClr val="accent2"/>
                </a:solidFill>
              </a:rPr>
            </a:br>
            <a:endParaRPr lang="he-IL" sz="2200" dirty="0">
              <a:solidFill>
                <a:schemeClr val="accent2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886475" y="5380084"/>
            <a:ext cx="4142509" cy="928254"/>
          </a:xfrm>
        </p:spPr>
        <p:txBody>
          <a:bodyPr>
            <a:normAutofit/>
          </a:bodyPr>
          <a:lstStyle/>
          <a:p>
            <a:pPr algn="r"/>
            <a:r>
              <a:rPr lang="he-IL" u="sng" dirty="0" smtClean="0">
                <a:solidFill>
                  <a:schemeClr val="tx2"/>
                </a:solidFill>
              </a:rPr>
              <a:t>פרויקט גמר במערכות משובצות</a:t>
            </a:r>
            <a:endParaRPr lang="he-IL" dirty="0" smtClean="0">
              <a:solidFill>
                <a:schemeClr val="tx2"/>
              </a:solidFill>
            </a:endParaRPr>
          </a:p>
          <a:p>
            <a:pPr algn="r"/>
            <a:r>
              <a:rPr lang="he-IL" dirty="0" smtClean="0">
                <a:solidFill>
                  <a:schemeClr val="tx2"/>
                </a:solidFill>
              </a:rPr>
              <a:t>מגישים: נועם </a:t>
            </a:r>
            <a:r>
              <a:rPr lang="he-IL" dirty="0" err="1" smtClean="0">
                <a:solidFill>
                  <a:schemeClr val="tx2"/>
                </a:solidFill>
              </a:rPr>
              <a:t>טיירי</a:t>
            </a:r>
            <a:r>
              <a:rPr lang="he-IL" dirty="0" smtClean="0">
                <a:solidFill>
                  <a:schemeClr val="tx2"/>
                </a:solidFill>
              </a:rPr>
              <a:t> ורון גינת</a:t>
            </a:r>
          </a:p>
          <a:p>
            <a:pPr algn="r"/>
            <a:endParaRPr lang="he-IL" dirty="0">
              <a:solidFill>
                <a:schemeClr val="tx2"/>
              </a:solidFill>
            </a:endParaRPr>
          </a:p>
          <a:p>
            <a:pPr algn="r"/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4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9212" y="481263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4400" dirty="0" smtClean="0">
                <a:latin typeface="+mn-lt"/>
                <a:ea typeface="+mn-ea"/>
                <a:cs typeface="+mn-cs"/>
              </a:rPr>
              <a:t>נושא ומטרת הפרויקט</a:t>
            </a:r>
            <a:endParaRPr lang="he-IL" sz="4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000040"/>
            <a:ext cx="7148927" cy="282863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יצירת מערכת </a:t>
            </a:r>
            <a:r>
              <a:rPr lang="he-IL" sz="2400" dirty="0" smtClean="0"/>
              <a:t>להדמיית פעולת רמזור בתוספת מונה אשר סופר לאחור עד להחלפת מצב הרמזור.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 smtClean="0"/>
              <a:t>מערכת הסימולציה תמומש על גבי מיקרו בקר 32</a:t>
            </a:r>
            <a:r>
              <a:rPr lang="en-US" sz="2400" dirty="0" smtClean="0"/>
              <a:t> PIC</a:t>
            </a:r>
            <a:endParaRPr lang="en-US" sz="2400" dirty="0"/>
          </a:p>
          <a:p>
            <a:pPr marL="0" indent="0" algn="r" rtl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2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18911" y="495773"/>
            <a:ext cx="3856001" cy="1280890"/>
          </a:xfrm>
        </p:spPr>
        <p:txBody>
          <a:bodyPr/>
          <a:lstStyle/>
          <a:p>
            <a:r>
              <a:rPr lang="he-IL" dirty="0"/>
              <a:t>המודלים במערכת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70315" y="1776663"/>
            <a:ext cx="6488158" cy="2923674"/>
          </a:xfrm>
        </p:spPr>
        <p:txBody>
          <a:bodyPr>
            <a:normAutofit/>
          </a:bodyPr>
          <a:lstStyle/>
          <a:p>
            <a:pPr algn="r" rtl="1"/>
            <a:r>
              <a:rPr lang="en-US" altLang="he-IL" sz="2000" dirty="0" smtClean="0"/>
              <a:t>LCDG</a:t>
            </a:r>
            <a:r>
              <a:rPr lang="he-IL" altLang="he-IL" sz="2000" dirty="0" smtClean="0"/>
              <a:t> – יוצר פונט המדמה את שינוי מצבי הרמזור</a:t>
            </a:r>
          </a:p>
          <a:p>
            <a:pPr algn="r" rtl="1"/>
            <a:r>
              <a:rPr lang="en-US" altLang="he-IL" sz="2000" dirty="0" smtClean="0"/>
              <a:t>LCD</a:t>
            </a:r>
            <a:r>
              <a:rPr lang="he-IL" altLang="he-IL" sz="2000" dirty="0" smtClean="0"/>
              <a:t> – מציג את ספירת הזמן לאחור</a:t>
            </a:r>
          </a:p>
          <a:p>
            <a:r>
              <a:rPr lang="en-US" altLang="he-IL" sz="2000" dirty="0" smtClean="0"/>
              <a:t>Timers</a:t>
            </a:r>
            <a:r>
              <a:rPr lang="he-IL" altLang="he-IL" sz="2000" dirty="0" smtClean="0"/>
              <a:t>– יצירת </a:t>
            </a:r>
            <a:r>
              <a:rPr lang="he-IL" altLang="he-IL" sz="2000" dirty="0"/>
              <a:t>השהייה במעבר בין </a:t>
            </a:r>
            <a:r>
              <a:rPr lang="he-IL" altLang="he-IL" sz="2000" dirty="0" smtClean="0"/>
              <a:t>המצבים.</a:t>
            </a:r>
          </a:p>
          <a:p>
            <a:pPr algn="r" rtl="1"/>
            <a:r>
              <a:rPr lang="en-US" altLang="he-IL" sz="2000" dirty="0" smtClean="0"/>
              <a:t>Led</a:t>
            </a:r>
            <a:r>
              <a:rPr lang="he-IL" altLang="he-IL" sz="2000" dirty="0" smtClean="0"/>
              <a:t> – </a:t>
            </a:r>
            <a:r>
              <a:rPr lang="he-IL" altLang="he-IL" sz="2000" dirty="0" smtClean="0"/>
              <a:t>מונה </a:t>
            </a:r>
            <a:r>
              <a:rPr lang="he-IL" altLang="he-IL" sz="2000" dirty="0" err="1" smtClean="0"/>
              <a:t>לדים</a:t>
            </a:r>
            <a:r>
              <a:rPr lang="he-IL" altLang="he-IL" sz="2000" smtClean="0"/>
              <a:t>.</a:t>
            </a:r>
            <a:endParaRPr lang="he-IL" altLang="he-IL" sz="2000" dirty="0" smtClean="0"/>
          </a:p>
          <a:p>
            <a:r>
              <a:rPr lang="en-US" altLang="he-IL" sz="2000" dirty="0" smtClean="0"/>
              <a:t>Buzzer</a:t>
            </a:r>
            <a:r>
              <a:rPr lang="he-IL" altLang="he-IL" sz="2000" dirty="0" smtClean="0"/>
              <a:t> </a:t>
            </a:r>
            <a:r>
              <a:rPr lang="he-IL" altLang="he-IL" sz="2000" dirty="0"/>
              <a:t>– מזמזם </a:t>
            </a:r>
            <a:r>
              <a:rPr lang="he-IL" altLang="he-IL" sz="2000" dirty="0" smtClean="0"/>
              <a:t>בשינוי מצב הרמזור</a:t>
            </a:r>
            <a:endParaRPr lang="he-IL" altLang="he-IL" sz="2000" dirty="0"/>
          </a:p>
          <a:p>
            <a:pPr marL="0" indent="0" algn="r" rtl="1">
              <a:buNone/>
            </a:pPr>
            <a:endParaRPr lang="he-IL" altLang="he-IL" sz="2000" dirty="0" smtClean="0"/>
          </a:p>
          <a:p>
            <a:pPr marL="0" indent="0" algn="r" rtl="1">
              <a:buNone/>
            </a:pPr>
            <a:endParaRPr lang="en-US" altLang="he-IL" sz="2000" dirty="0" smtClean="0"/>
          </a:p>
        </p:txBody>
      </p:sp>
      <p:sp>
        <p:nvSpPr>
          <p:cNvPr id="6" name="Rectangle 4"/>
          <p:cNvSpPr/>
          <p:nvPr/>
        </p:nvSpPr>
        <p:spPr>
          <a:xfrm>
            <a:off x="1274468" y="3365585"/>
            <a:ext cx="4500594" cy="743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/>
              <a:t>מיקרו בקר</a:t>
            </a:r>
          </a:p>
          <a:p>
            <a:pPr algn="ctr"/>
            <a:r>
              <a:rPr lang="en-US" b="1" dirty="0"/>
              <a:t>PIC32</a:t>
            </a:r>
            <a:endParaRPr lang="he-IL" b="1" dirty="0"/>
          </a:p>
        </p:txBody>
      </p:sp>
      <p:sp>
        <p:nvSpPr>
          <p:cNvPr id="7" name="Rectangle 7"/>
          <p:cNvSpPr/>
          <p:nvPr/>
        </p:nvSpPr>
        <p:spPr>
          <a:xfrm>
            <a:off x="2356504" y="1445501"/>
            <a:ext cx="857256" cy="642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LCDG</a:t>
            </a:r>
            <a:endParaRPr lang="he-IL" b="1" dirty="0"/>
          </a:p>
        </p:txBody>
      </p:sp>
      <p:sp>
        <p:nvSpPr>
          <p:cNvPr id="9" name="Rectangle 11"/>
          <p:cNvSpPr/>
          <p:nvPr/>
        </p:nvSpPr>
        <p:spPr>
          <a:xfrm>
            <a:off x="4917806" y="145519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LEDS</a:t>
            </a:r>
            <a:endParaRPr lang="he-IL" b="1" dirty="0"/>
          </a:p>
        </p:txBody>
      </p:sp>
      <p:sp>
        <p:nvSpPr>
          <p:cNvPr id="10" name="Right Arrow 15"/>
          <p:cNvSpPr/>
          <p:nvPr/>
        </p:nvSpPr>
        <p:spPr>
          <a:xfrm rot="16200000">
            <a:off x="4774930" y="2598202"/>
            <a:ext cx="1214447" cy="2143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34"/>
          <p:cNvSpPr/>
          <p:nvPr/>
        </p:nvSpPr>
        <p:spPr>
          <a:xfrm>
            <a:off x="2310985" y="5082934"/>
            <a:ext cx="1224136" cy="642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Timers</a:t>
            </a:r>
            <a:endParaRPr lang="he-IL" b="1" dirty="0"/>
          </a:p>
        </p:txBody>
      </p:sp>
      <p:sp>
        <p:nvSpPr>
          <p:cNvPr id="12" name="Right Arrow 35"/>
          <p:cNvSpPr/>
          <p:nvPr/>
        </p:nvSpPr>
        <p:spPr>
          <a:xfrm rot="16200000">
            <a:off x="2462321" y="4472774"/>
            <a:ext cx="900000" cy="2143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36"/>
          <p:cNvSpPr/>
          <p:nvPr/>
        </p:nvSpPr>
        <p:spPr>
          <a:xfrm>
            <a:off x="4591623" y="5098492"/>
            <a:ext cx="12241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ZW" b="1" dirty="0"/>
              <a:t>LCD</a:t>
            </a:r>
            <a:endParaRPr lang="he-IL" b="1" dirty="0"/>
          </a:p>
        </p:txBody>
      </p:sp>
      <p:sp>
        <p:nvSpPr>
          <p:cNvPr id="14" name="Right Arrow 37"/>
          <p:cNvSpPr/>
          <p:nvPr/>
        </p:nvSpPr>
        <p:spPr>
          <a:xfrm rot="5400000">
            <a:off x="4680827" y="4505232"/>
            <a:ext cx="900000" cy="2143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ight Arrow 38"/>
          <p:cNvSpPr/>
          <p:nvPr/>
        </p:nvSpPr>
        <p:spPr>
          <a:xfrm rot="16200000">
            <a:off x="2144471" y="2578820"/>
            <a:ext cx="1214447" cy="2143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21"/>
          <p:cNvSpPr/>
          <p:nvPr/>
        </p:nvSpPr>
        <p:spPr>
          <a:xfrm>
            <a:off x="3834063" y="1445501"/>
            <a:ext cx="9583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buzzer</a:t>
            </a:r>
            <a:endParaRPr lang="he-IL" b="1" dirty="0"/>
          </a:p>
        </p:txBody>
      </p:sp>
      <p:sp>
        <p:nvSpPr>
          <p:cNvPr id="18" name="Right Arrow 22"/>
          <p:cNvSpPr/>
          <p:nvPr/>
        </p:nvSpPr>
        <p:spPr>
          <a:xfrm rot="16200000">
            <a:off x="3759603" y="2598202"/>
            <a:ext cx="1214447" cy="2143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1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01915" y="2636837"/>
            <a:ext cx="8362950" cy="3394995"/>
          </a:xfrm>
        </p:spPr>
        <p:txBody>
          <a:bodyPr/>
          <a:lstStyle/>
          <a:p>
            <a:pPr algn="r" rtl="1">
              <a:lnSpc>
                <a:spcPct val="130000"/>
              </a:lnSpc>
            </a:pPr>
            <a:r>
              <a:rPr lang="he-IL" altLang="he-IL" sz="2400" dirty="0"/>
              <a:t>מחשב </a:t>
            </a:r>
            <a:r>
              <a:rPr lang="en-US" altLang="he-IL" sz="2400" dirty="0"/>
              <a:t>PC </a:t>
            </a:r>
            <a:endParaRPr lang="he-IL" altLang="he-IL" sz="2400" dirty="0"/>
          </a:p>
          <a:p>
            <a:pPr algn="r" rtl="1">
              <a:lnSpc>
                <a:spcPct val="130000"/>
              </a:lnSpc>
            </a:pPr>
            <a:r>
              <a:rPr lang="he-IL" altLang="he-IL" sz="2400" dirty="0"/>
              <a:t>מערכת </a:t>
            </a:r>
            <a:r>
              <a:rPr lang="en-US" altLang="he-IL" sz="2400" dirty="0"/>
              <a:t>Microchip PIC32MX460F</a:t>
            </a:r>
            <a:endParaRPr lang="he-IL" altLang="he-IL" sz="2400" dirty="0"/>
          </a:p>
          <a:p>
            <a:pPr algn="r" rtl="1">
              <a:lnSpc>
                <a:spcPct val="130000"/>
              </a:lnSpc>
            </a:pPr>
            <a:r>
              <a:rPr lang="he-IL" altLang="he-IL" sz="2400" dirty="0"/>
              <a:t>מתאם תקשורת בין כרטיס המיקרו בקר למחשב - </a:t>
            </a:r>
            <a:r>
              <a:rPr lang="en-US" altLang="he-IL" sz="2400" dirty="0"/>
              <a:t>Real</a:t>
            </a:r>
            <a:r>
              <a:rPr lang="ru-RU" altLang="he-IL" sz="2400" dirty="0"/>
              <a:t> </a:t>
            </a:r>
            <a:r>
              <a:rPr lang="en-US" altLang="he-IL" sz="2400" dirty="0"/>
              <a:t>Ice</a:t>
            </a:r>
            <a:r>
              <a:rPr lang="he-IL" altLang="he-IL" sz="2400" dirty="0"/>
              <a:t> </a:t>
            </a:r>
            <a:endParaRPr lang="en-US" altLang="he-IL" sz="2400" dirty="0"/>
          </a:p>
          <a:p>
            <a:pPr algn="r" rtl="1"/>
            <a:r>
              <a:rPr lang="he-IL" altLang="he-IL" sz="2400" dirty="0"/>
              <a:t>תוכנת </a:t>
            </a:r>
            <a:r>
              <a:rPr lang="en-US" altLang="he-IL" sz="2400" dirty="0"/>
              <a:t>Real </a:t>
            </a:r>
            <a:r>
              <a:rPr lang="en-US" altLang="he-IL" sz="2400" dirty="0" smtClean="0"/>
              <a:t>Ice </a:t>
            </a:r>
            <a:endParaRPr lang="he-IL" altLang="he-IL" sz="2400" dirty="0" smtClean="0"/>
          </a:p>
          <a:p>
            <a:pPr marL="0" indent="0" algn="r" rtl="1">
              <a:buNone/>
            </a:pPr>
            <a:endParaRPr lang="he-IL" altLang="he-IL" sz="2400" dirty="0" smtClean="0"/>
          </a:p>
          <a:p>
            <a:pPr algn="r" rtl="1"/>
            <a:endParaRPr lang="he-IL" altLang="he-IL" sz="2400" dirty="0"/>
          </a:p>
          <a:p>
            <a:pPr algn="r" rtl="1"/>
            <a:endParaRPr lang="en-US" altLang="he-IL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17376" y="705853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he-IL" altLang="he-IL" sz="4400" dirty="0">
                <a:latin typeface="+mn-lt"/>
                <a:ea typeface="+mn-ea"/>
                <a:cs typeface="+mn-cs"/>
              </a:rPr>
              <a:t>הציוד </a:t>
            </a:r>
            <a:r>
              <a:rPr lang="he-IL" altLang="he-IL" sz="4400" dirty="0" smtClean="0">
                <a:latin typeface="+mn-lt"/>
                <a:ea typeface="+mn-ea"/>
                <a:cs typeface="+mn-cs"/>
              </a:rPr>
              <a:t>חומרה ותוכנה</a:t>
            </a:r>
            <a:endParaRPr lang="en-US" altLang="he-IL" sz="4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06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9212" y="465221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he-IL" altLang="he-IL" sz="4400" dirty="0">
                <a:latin typeface="+mn-lt"/>
                <a:ea typeface="+mn-ea"/>
                <a:cs typeface="+mn-cs"/>
              </a:rPr>
              <a:t>סקירה כללית</a:t>
            </a:r>
            <a:endParaRPr lang="en-US" altLang="he-IL" sz="44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1786021"/>
            <a:ext cx="8596668" cy="4020232"/>
          </a:xfrm>
        </p:spPr>
        <p:txBody>
          <a:bodyPr>
            <a:noAutofit/>
          </a:bodyPr>
          <a:lstStyle/>
          <a:p>
            <a:pPr algn="r" rtl="1"/>
            <a:r>
              <a:rPr lang="he-IL" altLang="he-IL" sz="1400" dirty="0" smtClean="0">
                <a:latin typeface="Arial" panose="020B0604020202020204" pitchFamily="34" charset="0"/>
              </a:rPr>
              <a:t>הסימולציה תדמה את שינויי מצב הרמזור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algn="r" rtl="1"/>
            <a:r>
              <a:rPr lang="he-IL" altLang="he-IL" sz="1400" dirty="0" smtClean="0">
                <a:latin typeface="Arial" panose="020B0604020202020204" pitchFamily="34" charset="0"/>
              </a:rPr>
              <a:t>כל מספר קבוע מראש של שניות מתחלף 'צבע' הרמזור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algn="r" rtl="1"/>
            <a:r>
              <a:rPr lang="he-IL" altLang="he-IL" sz="1400" dirty="0">
                <a:latin typeface="Arial" panose="020B0604020202020204" pitchFamily="34" charset="0"/>
              </a:rPr>
              <a:t>על גבי ה </a:t>
            </a:r>
            <a:r>
              <a:rPr lang="en-US" altLang="he-IL" sz="1400" dirty="0">
                <a:latin typeface="Arial" panose="020B0604020202020204" pitchFamily="34" charset="0"/>
              </a:rPr>
              <a:t>LCD</a:t>
            </a:r>
            <a:r>
              <a:rPr lang="he-IL" altLang="he-IL" sz="1400" dirty="0">
                <a:latin typeface="Arial" panose="020B0604020202020204" pitchFamily="34" charset="0"/>
              </a:rPr>
              <a:t> ניתן לקבל מידע </a:t>
            </a:r>
            <a:r>
              <a:rPr lang="he-IL" altLang="he-IL" sz="1400" dirty="0" smtClean="0">
                <a:latin typeface="Arial" panose="020B0604020202020204" pitchFamily="34" charset="0"/>
              </a:rPr>
              <a:t>בעוד כמה שניות יתחלף מצב הרמזור</a:t>
            </a:r>
          </a:p>
          <a:p>
            <a:pPr algn="r" rtl="1"/>
            <a:r>
              <a:rPr lang="he-IL" altLang="he-IL" sz="1400" dirty="0" smtClean="0">
                <a:latin typeface="Arial" panose="020B0604020202020204" pitchFamily="34" charset="0"/>
              </a:rPr>
              <a:t>על </a:t>
            </a:r>
            <a:r>
              <a:rPr lang="he-IL" altLang="he-IL" sz="1400" dirty="0">
                <a:latin typeface="Arial" panose="020B0604020202020204" pitchFamily="34" charset="0"/>
              </a:rPr>
              <a:t>גבי ה </a:t>
            </a:r>
            <a:r>
              <a:rPr lang="en-US" altLang="he-IL" sz="1400" dirty="0">
                <a:latin typeface="Arial" panose="020B0604020202020204" pitchFamily="34" charset="0"/>
              </a:rPr>
              <a:t>LCDG</a:t>
            </a:r>
            <a:r>
              <a:rPr lang="he-IL" altLang="he-IL" sz="1400" dirty="0">
                <a:latin typeface="Arial" panose="020B0604020202020204" pitchFamily="34" charset="0"/>
              </a:rPr>
              <a:t> ניתן לראות את </a:t>
            </a:r>
            <a:r>
              <a:rPr lang="he-IL" altLang="he-IL" sz="1400" dirty="0" smtClean="0">
                <a:latin typeface="Arial" panose="020B0604020202020204" pitchFamily="34" charset="0"/>
              </a:rPr>
              <a:t>הרמזור.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algn="r" rtl="1"/>
            <a:r>
              <a:rPr lang="he-IL" altLang="he-IL" sz="1400" dirty="0" smtClean="0">
                <a:latin typeface="Arial" panose="020B0604020202020204" pitchFamily="34" charset="0"/>
              </a:rPr>
              <a:t>בכל שינוי מצב ישמע זמזום באמצעות ה</a:t>
            </a:r>
            <a:r>
              <a:rPr lang="en-US" altLang="he-IL" sz="1400" dirty="0" smtClean="0">
                <a:latin typeface="Arial" panose="020B0604020202020204" pitchFamily="34" charset="0"/>
              </a:rPr>
              <a:t>buzzer</a:t>
            </a:r>
            <a:r>
              <a:rPr lang="he-IL" altLang="he-IL" sz="1400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6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54442"/>
          </a:xfrm>
        </p:spPr>
        <p:txBody>
          <a:bodyPr/>
          <a:lstStyle/>
          <a:p>
            <a:r>
              <a:rPr lang="he-IL" dirty="0" smtClean="0"/>
              <a:t>המערכת, בדומה לרמזור </a:t>
            </a:r>
            <a:r>
              <a:rPr lang="he-IL" dirty="0" err="1" smtClean="0"/>
              <a:t>אמיתי</a:t>
            </a:r>
            <a:r>
              <a:rPr lang="he-IL" dirty="0" smtClean="0"/>
              <a:t>, פועלת באופן עצמאי בלולאה אינסופית.</a:t>
            </a:r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9012" y="4368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he-IL" altLang="he-IL" sz="4400" dirty="0">
                <a:latin typeface="+mn-lt"/>
                <a:ea typeface="+mn-ea"/>
                <a:cs typeface="+mn-cs"/>
              </a:rPr>
              <a:t>הוראות ל</a:t>
            </a:r>
            <a:r>
              <a:rPr lang="he-IL" altLang="he-IL" sz="4400" dirty="0" smtClean="0">
                <a:latin typeface="+mn-lt"/>
                <a:ea typeface="+mn-ea"/>
                <a:cs typeface="+mn-cs"/>
              </a:rPr>
              <a:t>הפעלת הסימולציה</a:t>
            </a:r>
            <a:endParaRPr lang="en-US" altLang="he-IL" sz="4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21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93432" y="2197768"/>
            <a:ext cx="5729454" cy="25667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he-IL" altLang="he-IL" dirty="0"/>
              <a:t>מצגות הקורס</a:t>
            </a:r>
          </a:p>
          <a:p>
            <a:pPr>
              <a:lnSpc>
                <a:spcPct val="130000"/>
              </a:lnSpc>
            </a:pPr>
            <a:r>
              <a:rPr lang="he-IL" altLang="he-IL" dirty="0"/>
              <a:t>אתר חברת – </a:t>
            </a:r>
            <a:r>
              <a:rPr lang="en-US" altLang="he-IL" dirty="0" err="1"/>
              <a:t>MicroChip</a:t>
            </a:r>
            <a:endParaRPr lang="en-US" altLang="he-IL" dirty="0"/>
          </a:p>
          <a:p>
            <a:pPr>
              <a:lnSpc>
                <a:spcPct val="130000"/>
              </a:lnSpc>
            </a:pPr>
            <a:r>
              <a:rPr lang="he-IL" altLang="he-IL" dirty="0"/>
              <a:t>סימולטור </a:t>
            </a:r>
            <a:r>
              <a:rPr lang="en-US" altLang="he-IL" dirty="0"/>
              <a:t>PIC </a:t>
            </a:r>
            <a:r>
              <a:rPr lang="ru-RU" altLang="he-IL" dirty="0"/>
              <a:t>32</a:t>
            </a:r>
            <a:endParaRPr lang="he-IL" altLang="he-IL" dirty="0"/>
          </a:p>
          <a:p>
            <a:pPr marL="0" indent="0">
              <a:lnSpc>
                <a:spcPct val="130000"/>
              </a:lnSpc>
              <a:buNone/>
            </a:pPr>
            <a:r>
              <a:rPr lang="he-IL" altLang="he-IL" dirty="0" smtClean="0"/>
              <a:t> </a:t>
            </a:r>
            <a:endParaRPr lang="he-IL" altLang="he-IL" dirty="0"/>
          </a:p>
          <a:p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13628" y="465221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he-IL" altLang="he-IL" sz="4400" dirty="0">
                <a:latin typeface="+mn-lt"/>
                <a:ea typeface="+mn-ea"/>
                <a:cs typeface="+mn-cs"/>
              </a:rPr>
              <a:t>ביבליוגרפיה</a:t>
            </a:r>
            <a:endParaRPr lang="en-US" altLang="he-IL" sz="4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1248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193</Words>
  <Application>Microsoft Office PowerPoint</Application>
  <PresentationFormat>מסך רחב</PresentationFormat>
  <Paragraphs>43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Gisha</vt:lpstr>
      <vt:lpstr>Wingdings 3</vt:lpstr>
      <vt:lpstr>עשן מתפתל</vt:lpstr>
      <vt:lpstr>רמזור </vt:lpstr>
      <vt:lpstr>נושא ומטרת הפרויקט</vt:lpstr>
      <vt:lpstr>המודלים במערכת</vt:lpstr>
      <vt:lpstr>הציוד חומרה ותוכנה</vt:lpstr>
      <vt:lpstr>סקירה כללית</vt:lpstr>
      <vt:lpstr>הוראות להפעלת הסימולציה</vt:lpstr>
      <vt:lpstr>ביבליוגרפיה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Afeka</dc:creator>
  <cp:lastModifiedBy>Afeka</cp:lastModifiedBy>
  <cp:revision>5</cp:revision>
  <dcterms:created xsi:type="dcterms:W3CDTF">2017-06-15T10:42:23Z</dcterms:created>
  <dcterms:modified xsi:type="dcterms:W3CDTF">2017-06-15T11:27:19Z</dcterms:modified>
</cp:coreProperties>
</file>