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3" r:id="rId6"/>
    <p:sldId id="259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1E81-738B-4402-B78E-B1467EAC6389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53B1-4E59-42C1-8EF7-9EFE3281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0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1E81-738B-4402-B78E-B1467EAC6389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53B1-4E59-42C1-8EF7-9EFE3281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9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1E81-738B-4402-B78E-B1467EAC6389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53B1-4E59-42C1-8EF7-9EFE3281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9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1E81-738B-4402-B78E-B1467EAC6389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53B1-4E59-42C1-8EF7-9EFE3281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6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1E81-738B-4402-B78E-B1467EAC6389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53B1-4E59-42C1-8EF7-9EFE3281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5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1E81-738B-4402-B78E-B1467EAC6389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53B1-4E59-42C1-8EF7-9EFE3281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0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1E81-738B-4402-B78E-B1467EAC6389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53B1-4E59-42C1-8EF7-9EFE3281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4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1E81-738B-4402-B78E-B1467EAC6389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53B1-4E59-42C1-8EF7-9EFE3281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4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1E81-738B-4402-B78E-B1467EAC6389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53B1-4E59-42C1-8EF7-9EFE3281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6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1E81-738B-4402-B78E-B1467EAC6389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53B1-4E59-42C1-8EF7-9EFE3281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1E81-738B-4402-B78E-B1467EAC6389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53B1-4E59-42C1-8EF7-9EFE3281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6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C1E81-738B-4402-B78E-B1467EAC6389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753B1-4E59-42C1-8EF7-9EFE3281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9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526" y="1519311"/>
            <a:ext cx="9144000" cy="1076252"/>
          </a:xfrm>
        </p:spPr>
        <p:txBody>
          <a:bodyPr/>
          <a:lstStyle/>
          <a:p>
            <a:r>
              <a:rPr lang="en-US" dirty="0" err="1" smtClean="0"/>
              <a:t>MiniTorrent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3602038"/>
            <a:ext cx="11057206" cy="1655762"/>
          </a:xfrm>
        </p:spPr>
        <p:txBody>
          <a:bodyPr/>
          <a:lstStyle/>
          <a:p>
            <a:pPr rtl="1"/>
            <a:r>
              <a:rPr lang="he-IL" dirty="0" smtClean="0"/>
              <a:t>רון גינת | ת.ז. 209035450 | מייל:</a:t>
            </a:r>
            <a:r>
              <a:rPr lang="en-US" dirty="0" smtClean="0"/>
              <a:t> </a:t>
            </a:r>
            <a:r>
              <a:rPr lang="en-US" dirty="0" smtClean="0"/>
              <a:t>rong3@mail.afeka.ac.il </a:t>
            </a:r>
            <a:r>
              <a:rPr lang="he-IL" dirty="0" smtClean="0"/>
              <a:t>| טלפון: 0525088787</a:t>
            </a:r>
            <a:endParaRPr lang="en-US" dirty="0" smtClean="0"/>
          </a:p>
          <a:p>
            <a:pPr rtl="1"/>
            <a:r>
              <a:rPr lang="he-IL" dirty="0" smtClean="0"/>
              <a:t>נועם טיירי | ת.ז. 305435372 | מייל:</a:t>
            </a:r>
            <a:r>
              <a:rPr lang="en-US" dirty="0" smtClean="0"/>
              <a:t> noamtayri1990@gmail.com </a:t>
            </a:r>
            <a:r>
              <a:rPr lang="he-IL" dirty="0" smtClean="0"/>
              <a:t>| טלפון: 0503394231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544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Functionality of </a:t>
            </a:r>
            <a:r>
              <a:rPr lang="en-US" dirty="0"/>
              <a:t>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5711"/>
            <a:ext cx="10515600" cy="2127397"/>
          </a:xfrm>
        </p:spPr>
        <p:txBody>
          <a:bodyPr/>
          <a:lstStyle/>
          <a:p>
            <a:pPr marL="0" indent="0" algn="r" rtl="1">
              <a:buNone/>
            </a:pPr>
            <a:r>
              <a:rPr lang="he-IL" u="sng" dirty="0" smtClean="0"/>
              <a:t>מודל שכבות</a:t>
            </a:r>
            <a:r>
              <a:rPr lang="en-US" u="sng" dirty="0" smtClean="0"/>
              <a:t>:</a:t>
            </a:r>
            <a:endParaRPr lang="he-IL" u="sng" dirty="0" smtClean="0"/>
          </a:p>
          <a:p>
            <a:pPr algn="r" rtl="1"/>
            <a:r>
              <a:rPr lang="he-IL" dirty="0" smtClean="0"/>
              <a:t>שכבת האפליקציה משתמשת בשירותים הניתנים לה בשכבת ה</a:t>
            </a:r>
            <a:r>
              <a:rPr lang="en-US" dirty="0" smtClean="0"/>
              <a:t>Service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שכבת ה</a:t>
            </a:r>
            <a:r>
              <a:rPr lang="en-US" dirty="0" smtClean="0"/>
              <a:t>Service</a:t>
            </a:r>
            <a:r>
              <a:rPr lang="he-IL" dirty="0" smtClean="0"/>
              <a:t> משתמשת בשאילתות ה</a:t>
            </a:r>
            <a:r>
              <a:rPr lang="en-US" dirty="0" err="1" smtClean="0"/>
              <a:t>Linq</a:t>
            </a:r>
            <a:r>
              <a:rPr lang="he-IL" dirty="0" smtClean="0"/>
              <a:t> שניתנות ב</a:t>
            </a:r>
            <a:r>
              <a:rPr lang="en-US" dirty="0" smtClean="0"/>
              <a:t>DB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שכבת ה</a:t>
            </a:r>
            <a:r>
              <a:rPr lang="en-US" dirty="0" smtClean="0"/>
              <a:t>Service</a:t>
            </a:r>
            <a:r>
              <a:rPr lang="he-IL" dirty="0" smtClean="0"/>
              <a:t> וה</a:t>
            </a:r>
            <a:r>
              <a:rPr lang="en-US" dirty="0" smtClean="0"/>
              <a:t>DB</a:t>
            </a:r>
            <a:r>
              <a:rPr lang="he-IL" dirty="0" smtClean="0"/>
              <a:t> משתמשות בהגדרת המחלקות מה</a:t>
            </a:r>
            <a:r>
              <a:rPr lang="en-US" dirty="0" err="1" smtClean="0"/>
              <a:t>DomainModel</a:t>
            </a:r>
            <a:r>
              <a:rPr lang="he-IL" dirty="0" smtClean="0"/>
              <a:t>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91175" y="5795889"/>
            <a:ext cx="4332849" cy="7596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MiniTorrent.Dal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91173" y="4865077"/>
            <a:ext cx="4332851" cy="7596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MiniTorrent.Service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91173" y="3953022"/>
            <a:ext cx="1800667" cy="7596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MiniTorrent.App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390314" y="3953021"/>
            <a:ext cx="2433711" cy="7596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MiniTorrent.WebPortal</a:t>
            </a: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5962354" y="4865077"/>
            <a:ext cx="1704537" cy="1690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DomainModel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00135" y="4529797"/>
            <a:ext cx="0" cy="5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46960" y="4482905"/>
            <a:ext cx="0" cy="5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42713" y="5455922"/>
            <a:ext cx="0" cy="5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54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7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Manual for installing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572" y="1195755"/>
            <a:ext cx="10819228" cy="5486400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 smtClean="0"/>
              <a:t>פתיחת </a:t>
            </a:r>
            <a:r>
              <a:rPr lang="en-US" dirty="0" smtClean="0"/>
              <a:t>Microsoft SQL Server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תחת לשונית </a:t>
            </a:r>
            <a:r>
              <a:rPr lang="en-US" dirty="0" smtClean="0"/>
              <a:t>Databases</a:t>
            </a:r>
            <a:r>
              <a:rPr lang="he-IL" dirty="0" smtClean="0"/>
              <a:t> ללחוץ קליק ימני על </a:t>
            </a:r>
            <a:r>
              <a:rPr lang="en-US" dirty="0" smtClean="0"/>
              <a:t>System Databases</a:t>
            </a:r>
            <a:r>
              <a:rPr lang="he-IL" dirty="0" smtClean="0"/>
              <a:t> ולבחור באופציה </a:t>
            </a:r>
            <a:r>
              <a:rPr lang="en-US" dirty="0" smtClean="0"/>
              <a:t>Restore Database</a:t>
            </a:r>
            <a:r>
              <a:rPr lang="he-IL" dirty="0" smtClean="0"/>
              <a:t>. ב</a:t>
            </a:r>
            <a:r>
              <a:rPr lang="en-US" dirty="0" smtClean="0"/>
              <a:t>Source</a:t>
            </a:r>
            <a:r>
              <a:rPr lang="he-IL" dirty="0" smtClean="0"/>
              <a:t> לבחור ב</a:t>
            </a:r>
            <a:r>
              <a:rPr lang="en-US" dirty="0" smtClean="0"/>
              <a:t>Device</a:t>
            </a:r>
            <a:r>
              <a:rPr lang="he-IL" dirty="0" smtClean="0"/>
              <a:t> ולהכניס את הקובץ </a:t>
            </a:r>
            <a:r>
              <a:rPr lang="en-US" dirty="0" err="1" smtClean="0"/>
              <a:t>MiniTorrent.bak</a:t>
            </a:r>
            <a:r>
              <a:rPr lang="he-IL" dirty="0" smtClean="0"/>
              <a:t>. לאחר מכן לטעון את ה</a:t>
            </a:r>
            <a:r>
              <a:rPr lang="en-US" dirty="0" smtClean="0"/>
              <a:t>DB</a:t>
            </a:r>
            <a:r>
              <a:rPr lang="he-IL" dirty="0" smtClean="0"/>
              <a:t> ל</a:t>
            </a:r>
            <a:r>
              <a:rPr lang="en-US" dirty="0" err="1" smtClean="0"/>
              <a:t>Sln</a:t>
            </a:r>
            <a:r>
              <a:rPr lang="he-IL" dirty="0"/>
              <a:t> </a:t>
            </a:r>
            <a:r>
              <a:rPr lang="he-IL" dirty="0" smtClean="0"/>
              <a:t>בלשונית </a:t>
            </a:r>
            <a:r>
              <a:rPr lang="en-US" dirty="0" smtClean="0"/>
              <a:t>Server Explorer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בפרויקט </a:t>
            </a:r>
            <a:r>
              <a:rPr lang="en-US" dirty="0" err="1" smtClean="0"/>
              <a:t>MiniTorrent.Dal</a:t>
            </a:r>
            <a:r>
              <a:rPr lang="he-IL" dirty="0" smtClean="0"/>
              <a:t>, למחוק את הטבלאות מקובץ </a:t>
            </a:r>
            <a:r>
              <a:rPr lang="en-US" dirty="0" err="1" smtClean="0"/>
              <a:t>MiniTorrentDB.dbml</a:t>
            </a:r>
            <a:r>
              <a:rPr lang="he-IL" dirty="0" smtClean="0"/>
              <a:t> ולטעון אותן מחדש מה</a:t>
            </a:r>
            <a:r>
              <a:rPr lang="en-US" dirty="0" smtClean="0"/>
              <a:t>DB</a:t>
            </a:r>
            <a:r>
              <a:rPr lang="he-IL" dirty="0" smtClean="0"/>
              <a:t> החדש.</a:t>
            </a:r>
          </a:p>
          <a:p>
            <a:pPr algn="r" rtl="1"/>
            <a:r>
              <a:rPr lang="he-IL" dirty="0" smtClean="0"/>
              <a:t>הרצת </a:t>
            </a:r>
            <a:r>
              <a:rPr lang="en-US" dirty="0" err="1" smtClean="0"/>
              <a:t>MiniTorrent.Service</a:t>
            </a:r>
            <a:r>
              <a:rPr lang="he-IL" dirty="0" smtClean="0"/>
              <a:t> שידמה את הסרבר שמריץ את ה</a:t>
            </a:r>
            <a:r>
              <a:rPr lang="en-US" dirty="0" smtClean="0"/>
              <a:t>Service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בפרויקט </a:t>
            </a:r>
            <a:r>
              <a:rPr lang="en-US" dirty="0" err="1" smtClean="0"/>
              <a:t>MiniTorrent.App</a:t>
            </a:r>
            <a:r>
              <a:rPr lang="he-IL" dirty="0" smtClean="0"/>
              <a:t> לשנות בקובץ </a:t>
            </a:r>
            <a:r>
              <a:rPr lang="en-US" dirty="0" err="1" smtClean="0"/>
              <a:t>App.config</a:t>
            </a:r>
            <a:r>
              <a:rPr lang="he-IL" dirty="0" smtClean="0"/>
              <a:t> בשדה</a:t>
            </a:r>
          </a:p>
          <a:p>
            <a:pPr marL="0" indent="0" algn="r" rtl="1">
              <a:buNone/>
            </a:pPr>
            <a:r>
              <a:rPr lang="en-US" dirty="0"/>
              <a:t>&lt;endpoint </a:t>
            </a:r>
            <a:r>
              <a:rPr lang="en-US" dirty="0" smtClean="0"/>
              <a:t>address=“”/&gt;</a:t>
            </a: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את </a:t>
            </a:r>
            <a:r>
              <a:rPr lang="en-US" dirty="0" smtClean="0"/>
              <a:t>localhost</a:t>
            </a:r>
            <a:r>
              <a:rPr lang="he-IL" dirty="0" smtClean="0"/>
              <a:t> לכתובת ה</a:t>
            </a:r>
            <a:r>
              <a:rPr lang="en-US" dirty="0" smtClean="0"/>
              <a:t>IP</a:t>
            </a:r>
            <a:r>
              <a:rPr lang="he-IL" dirty="0" smtClean="0"/>
              <a:t> של המחשב שמריץ את ה</a:t>
            </a:r>
            <a:r>
              <a:rPr lang="en-US" dirty="0" smtClean="0"/>
              <a:t>Service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באותו אופן ב</a:t>
            </a:r>
            <a:r>
              <a:rPr lang="en-US" dirty="0" err="1" smtClean="0"/>
              <a:t>MiniTorrent.WebPortal</a:t>
            </a:r>
            <a:r>
              <a:rPr lang="he-IL" dirty="0" smtClean="0"/>
              <a:t> בקובץ </a:t>
            </a:r>
            <a:r>
              <a:rPr lang="en-US" dirty="0" err="1" smtClean="0"/>
              <a:t>Web.config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-לבסוף, להריץ את אחד האפליקציות (</a:t>
            </a:r>
            <a:r>
              <a:rPr lang="en-US" dirty="0" err="1" smtClean="0"/>
              <a:t>MiniTorrent.App</a:t>
            </a:r>
            <a:r>
              <a:rPr lang="en-US" dirty="0" smtClean="0"/>
              <a:t> \ </a:t>
            </a:r>
            <a:r>
              <a:rPr lang="en-US" dirty="0" err="1" smtClean="0"/>
              <a:t>MiniTorrent.WebPortal</a:t>
            </a:r>
            <a:r>
              <a:rPr lang="he-IL" dirty="0" smtClean="0"/>
              <a:t>)</a:t>
            </a:r>
            <a:endParaRPr lang="en-US" dirty="0" smtClean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2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DB Schema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688" y="1655359"/>
            <a:ext cx="5660157" cy="46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3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65" y="194070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ain classes, 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8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64711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MiniTorrent.Dal</a:t>
            </a:r>
            <a:r>
              <a:rPr lang="en-US" dirty="0" smtClean="0"/>
              <a:t> – SQL Server</a:t>
            </a:r>
            <a:endParaRPr lang="he-IL" dirty="0" smtClean="0"/>
          </a:p>
          <a:p>
            <a:pPr lvl="1"/>
            <a:r>
              <a:rPr lang="en-US" dirty="0" err="1" smtClean="0"/>
              <a:t>MiniTorrentProvider.cs</a:t>
            </a:r>
            <a:r>
              <a:rPr lang="en-US" dirty="0" smtClean="0"/>
              <a:t> Class</a:t>
            </a:r>
          </a:p>
          <a:p>
            <a:pPr lvl="2" algn="r" rtl="1"/>
            <a:r>
              <a:rPr lang="he-IL" dirty="0" smtClean="0"/>
              <a:t>מחלקה זו מכילה את כל שאילתות </a:t>
            </a:r>
            <a:r>
              <a:rPr lang="en-US" dirty="0" smtClean="0"/>
              <a:t>LINQ</a:t>
            </a:r>
            <a:r>
              <a:rPr lang="he-IL" dirty="0" smtClean="0"/>
              <a:t> אשר פועלת על בסיס הנתונים.</a:t>
            </a:r>
          </a:p>
          <a:p>
            <a:pPr lvl="2" algn="r" rtl="1"/>
            <a:r>
              <a:rPr lang="he-IL" dirty="0" smtClean="0"/>
              <a:t>פעולות כמו שליפה, כתיבה ועריכת נתונים. </a:t>
            </a:r>
          </a:p>
          <a:p>
            <a:r>
              <a:rPr lang="en-US" dirty="0" err="1" smtClean="0"/>
              <a:t>DomainModel</a:t>
            </a:r>
            <a:r>
              <a:rPr lang="en-US" dirty="0" smtClean="0"/>
              <a:t> – classes for whole </a:t>
            </a:r>
            <a:r>
              <a:rPr lang="en-US" dirty="0" err="1" smtClean="0"/>
              <a:t>sln</a:t>
            </a:r>
            <a:endParaRPr lang="en-US" dirty="0" smtClean="0"/>
          </a:p>
          <a:p>
            <a:pPr lvl="1"/>
            <a:r>
              <a:rPr lang="en-US" dirty="0" err="1" smtClean="0"/>
              <a:t>TransferFile.cs</a:t>
            </a:r>
            <a:endParaRPr lang="en-US" dirty="0" smtClean="0"/>
          </a:p>
          <a:p>
            <a:pPr lvl="2" algn="r" rtl="1"/>
            <a:r>
              <a:rPr lang="he-IL" dirty="0" smtClean="0"/>
              <a:t>המחלקה המתארת קובץ להעברה.</a:t>
            </a:r>
          </a:p>
          <a:p>
            <a:pPr lvl="1"/>
            <a:r>
              <a:rPr lang="en-US" dirty="0" err="1" smtClean="0"/>
              <a:t>User.cs</a:t>
            </a:r>
            <a:endParaRPr lang="en-US" dirty="0" smtClean="0"/>
          </a:p>
          <a:p>
            <a:pPr lvl="2" algn="r" rtl="1"/>
            <a:r>
              <a:rPr lang="he-IL" dirty="0" smtClean="0"/>
              <a:t>המחלקה המתארת משתמש. </a:t>
            </a:r>
          </a:p>
          <a:p>
            <a:r>
              <a:rPr lang="en-US" dirty="0" err="1" smtClean="0"/>
              <a:t>MiniTorrent.Service</a:t>
            </a:r>
            <a:r>
              <a:rPr lang="en-US" dirty="0" smtClean="0"/>
              <a:t> - WCF</a:t>
            </a:r>
          </a:p>
          <a:p>
            <a:pPr lvl="1"/>
            <a:r>
              <a:rPr lang="en-US" dirty="0" err="1" smtClean="0"/>
              <a:t>AdminService.cs</a:t>
            </a:r>
            <a:endParaRPr lang="en-US" dirty="0" smtClean="0"/>
          </a:p>
          <a:p>
            <a:pPr lvl="1"/>
            <a:r>
              <a:rPr lang="en-US" dirty="0" err="1" smtClean="0"/>
              <a:t>AuthService.cs</a:t>
            </a:r>
            <a:endParaRPr lang="en-US" dirty="0" smtClean="0"/>
          </a:p>
          <a:p>
            <a:pPr lvl="1"/>
            <a:r>
              <a:rPr lang="en-US" dirty="0" err="1" smtClean="0"/>
              <a:t>SearchFileService.cs</a:t>
            </a:r>
            <a:endParaRPr lang="en-US" dirty="0" smtClean="0"/>
          </a:p>
          <a:p>
            <a:pPr lvl="1"/>
            <a:r>
              <a:rPr lang="en-US" dirty="0" err="1" smtClean="0"/>
              <a:t>SeedersService.cs</a:t>
            </a:r>
            <a:endParaRPr lang="en-US" dirty="0" smtClean="0"/>
          </a:p>
          <a:p>
            <a:pPr lvl="1"/>
            <a:r>
              <a:rPr lang="en-US" dirty="0" err="1" smtClean="0"/>
              <a:t>UserService.cs</a:t>
            </a:r>
            <a:endParaRPr lang="en-US" dirty="0" smtClean="0"/>
          </a:p>
          <a:p>
            <a:pPr lvl="2" algn="r" rtl="1"/>
            <a:r>
              <a:rPr lang="he-IL" dirty="0" smtClean="0"/>
              <a:t>מחלקות אשר מכילות את הלוגיקה של השירותים הניתנים.</a:t>
            </a:r>
          </a:p>
          <a:p>
            <a:pPr lvl="2" algn="r" rtl="1"/>
            <a:r>
              <a:rPr lang="he-IL" dirty="0" smtClean="0"/>
              <a:t>קיימת הפרדה כך שכל מחלקה מכילה שירותים הקשורים לתחום שלה.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773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794" y="179704"/>
            <a:ext cx="10515600" cy="6235163"/>
          </a:xfrm>
        </p:spPr>
        <p:txBody>
          <a:bodyPr/>
          <a:lstStyle/>
          <a:p>
            <a:r>
              <a:rPr lang="en-US" dirty="0" err="1" smtClean="0"/>
              <a:t>MiniTorrent.App</a:t>
            </a:r>
            <a:r>
              <a:rPr lang="en-US" dirty="0" smtClean="0"/>
              <a:t> - WPF</a:t>
            </a:r>
          </a:p>
          <a:p>
            <a:pPr lvl="1"/>
            <a:r>
              <a:rPr lang="en-US" dirty="0" err="1" smtClean="0"/>
              <a:t>ConfigLogic.cs</a:t>
            </a:r>
            <a:endParaRPr lang="en-US" dirty="0" smtClean="0"/>
          </a:p>
          <a:p>
            <a:pPr lvl="1"/>
            <a:r>
              <a:rPr lang="en-US" dirty="0" err="1" smtClean="0"/>
              <a:t>FileLogic.cs</a:t>
            </a:r>
            <a:endParaRPr lang="en-US" dirty="0" smtClean="0"/>
          </a:p>
          <a:p>
            <a:pPr lvl="1"/>
            <a:r>
              <a:rPr lang="en-US" dirty="0" err="1" smtClean="0"/>
              <a:t>UserLogic.cs</a:t>
            </a:r>
            <a:endParaRPr lang="en-US" dirty="0" smtClean="0"/>
          </a:p>
          <a:p>
            <a:pPr lvl="2" algn="r" rtl="1"/>
            <a:r>
              <a:rPr lang="he-IL" dirty="0" smtClean="0"/>
              <a:t>מחלקות אשר מכילות את הלוגיקה הכללית של הממשק הגראפי.</a:t>
            </a:r>
          </a:p>
          <a:p>
            <a:pPr lvl="2" algn="r" rtl="1"/>
            <a:r>
              <a:rPr lang="he-IL" dirty="0" smtClean="0"/>
              <a:t>קיימת הפרדה לתחומים כך שכל מחלקה מכילה פונקציות הקשורות אליה.</a:t>
            </a:r>
          </a:p>
          <a:p>
            <a:pPr lvl="1"/>
            <a:r>
              <a:rPr lang="en-US" dirty="0" err="1" smtClean="0"/>
              <a:t>DownloadLogic.cs</a:t>
            </a:r>
            <a:endParaRPr lang="en-US" dirty="0" smtClean="0"/>
          </a:p>
          <a:p>
            <a:pPr lvl="1"/>
            <a:r>
              <a:rPr lang="en-US" dirty="0" err="1" smtClean="0"/>
              <a:t>UploadLogic.cs</a:t>
            </a:r>
            <a:endParaRPr lang="en-US" dirty="0" smtClean="0"/>
          </a:p>
          <a:p>
            <a:pPr lvl="2" algn="r" rtl="1"/>
            <a:r>
              <a:rPr lang="he-IL" dirty="0" smtClean="0"/>
              <a:t>מחלקות אשר מטפלות בהעברת הקובץ בין משתמשי קצה.</a:t>
            </a:r>
          </a:p>
          <a:p>
            <a:pPr lvl="1"/>
            <a:r>
              <a:rPr lang="en-US" dirty="0" err="1" smtClean="0"/>
              <a:t>MainWindow</a:t>
            </a:r>
            <a:endParaRPr lang="en-US" dirty="0" smtClean="0"/>
          </a:p>
          <a:p>
            <a:pPr lvl="2" algn="r" rtl="1"/>
            <a:r>
              <a:rPr lang="he-IL" dirty="0" smtClean="0"/>
              <a:t>חלון ההתחברות למערכת.</a:t>
            </a:r>
          </a:p>
          <a:p>
            <a:pPr lvl="1"/>
            <a:r>
              <a:rPr lang="en-US" dirty="0" smtClean="0"/>
              <a:t>Window1</a:t>
            </a:r>
          </a:p>
          <a:p>
            <a:pPr lvl="2" algn="r" rtl="1"/>
            <a:r>
              <a:rPr lang="he-IL" dirty="0" smtClean="0"/>
              <a:t>חלון חיפוש הקובץ וההורדה/העלאה.</a:t>
            </a:r>
          </a:p>
          <a:p>
            <a:pPr lvl="1"/>
            <a:r>
              <a:rPr lang="en-US" dirty="0" err="1" smtClean="0"/>
              <a:t>EditMyConfigWindow</a:t>
            </a:r>
            <a:endParaRPr lang="en-US" dirty="0" smtClean="0"/>
          </a:p>
          <a:p>
            <a:pPr lvl="2" algn="r" rtl="1"/>
            <a:r>
              <a:rPr lang="he-IL" dirty="0" smtClean="0"/>
              <a:t>חלון עריכת קובץ הקונפיגורציה</a:t>
            </a:r>
            <a:endParaRPr lang="en-US" dirty="0" smtClean="0"/>
          </a:p>
          <a:p>
            <a:pPr lvl="2"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8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/>
          <a:lstStyle/>
          <a:p>
            <a:r>
              <a:rPr lang="en-US" dirty="0" err="1" smtClean="0"/>
              <a:t>MiniTorrent.WebPortal</a:t>
            </a:r>
            <a:r>
              <a:rPr lang="en-US" dirty="0" smtClean="0"/>
              <a:t> – </a:t>
            </a:r>
            <a:r>
              <a:rPr lang="en-US" dirty="0" err="1" smtClean="0"/>
              <a:t>ASP.Net</a:t>
            </a:r>
            <a:endParaRPr lang="en-US" dirty="0" smtClean="0"/>
          </a:p>
          <a:p>
            <a:pPr lvl="1"/>
            <a:r>
              <a:rPr lang="en-US" dirty="0" smtClean="0"/>
              <a:t>Forms</a:t>
            </a:r>
          </a:p>
          <a:p>
            <a:pPr lvl="2"/>
            <a:r>
              <a:rPr lang="en-US" dirty="0" smtClean="0"/>
              <a:t>HomePage.html</a:t>
            </a:r>
          </a:p>
          <a:p>
            <a:pPr lvl="3" algn="l"/>
            <a:r>
              <a:rPr lang="he-IL" dirty="0" smtClean="0"/>
              <a:t>דף הבית.</a:t>
            </a:r>
          </a:p>
          <a:p>
            <a:pPr lvl="2"/>
            <a:r>
              <a:rPr lang="en-US" dirty="0" err="1" smtClean="0"/>
              <a:t>Portal.Master</a:t>
            </a:r>
            <a:r>
              <a:rPr lang="en-US" dirty="0" smtClean="0"/>
              <a:t> – Master Page</a:t>
            </a:r>
          </a:p>
          <a:p>
            <a:pPr lvl="3"/>
            <a:r>
              <a:rPr lang="en-US" dirty="0" err="1" smtClean="0"/>
              <a:t>InfoForm</a:t>
            </a:r>
            <a:r>
              <a:rPr lang="he-IL" dirty="0" smtClean="0"/>
              <a:t> חיפוש קובץ, מספר משתמשים ומספר קבצים - </a:t>
            </a:r>
            <a:endParaRPr lang="en-US" dirty="0" smtClean="0"/>
          </a:p>
          <a:p>
            <a:pPr lvl="3"/>
            <a:r>
              <a:rPr lang="en-US" dirty="0" err="1" smtClean="0"/>
              <a:t>RegisterUserForm</a:t>
            </a:r>
            <a:r>
              <a:rPr lang="en-US" dirty="0" smtClean="0"/>
              <a:t> – </a:t>
            </a:r>
            <a:r>
              <a:rPr lang="he-IL" dirty="0" smtClean="0"/>
              <a:t>יצירת משתמש חדש</a:t>
            </a:r>
          </a:p>
          <a:p>
            <a:pPr lvl="3"/>
            <a:r>
              <a:rPr lang="en-US" dirty="0" err="1" smtClean="0"/>
              <a:t>UserManagementForm</a:t>
            </a:r>
            <a:r>
              <a:rPr lang="en-US" dirty="0" smtClean="0"/>
              <a:t> – </a:t>
            </a:r>
            <a:r>
              <a:rPr lang="he-IL" dirty="0" smtClean="0"/>
              <a:t>עריכת משתמש רשום</a:t>
            </a:r>
            <a:endParaRPr lang="en-US" dirty="0" smtClean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0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MyConfig</a:t>
            </a:r>
            <a:r>
              <a:rPr lang="en-US" dirty="0"/>
              <a:t>  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&lt;Client&gt;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UserName</a:t>
            </a:r>
            <a:r>
              <a:rPr lang="en-US" dirty="0"/>
              <a:t>&gt;Barak&lt;/</a:t>
            </a:r>
            <a:r>
              <a:rPr lang="en-US" dirty="0" err="1"/>
              <a:t>UserName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&lt;Password&gt;12345&lt;/Password&gt;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DownloadPath</a:t>
            </a:r>
            <a:r>
              <a:rPr lang="en-US" dirty="0"/>
              <a:t>&gt;download&lt;/</a:t>
            </a:r>
            <a:r>
              <a:rPr lang="en-US" dirty="0" err="1"/>
              <a:t>DownloadPath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UploadPath</a:t>
            </a:r>
            <a:r>
              <a:rPr lang="en-US" dirty="0"/>
              <a:t>&gt;upload&lt;/</a:t>
            </a:r>
            <a:r>
              <a:rPr lang="en-US" dirty="0" err="1"/>
              <a:t>UploadPath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Ip</a:t>
            </a:r>
            <a:r>
              <a:rPr lang="en-US" dirty="0" smtClean="0"/>
              <a:t>&gt;192.168.43.49</a:t>
            </a:r>
            <a:r>
              <a:rPr lang="en-US" dirty="0"/>
              <a:t>&lt;/</a:t>
            </a:r>
            <a:r>
              <a:rPr lang="en-US" dirty="0" err="1"/>
              <a:t>Ip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&lt;Port&gt;8005&lt;/Port&gt;</a:t>
            </a:r>
          </a:p>
          <a:p>
            <a:pPr marL="0" indent="0">
              <a:buNone/>
            </a:pPr>
            <a:r>
              <a:rPr lang="en-US" dirty="0"/>
              <a:t>&lt;/Client&gt;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1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386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MiniTorrent</vt:lpstr>
      <vt:lpstr>Functionality of the project</vt:lpstr>
      <vt:lpstr>Manual for installing</vt:lpstr>
      <vt:lpstr>DB Schema</vt:lpstr>
      <vt:lpstr>Main classes, and methods</vt:lpstr>
      <vt:lpstr>PowerPoint Presentation</vt:lpstr>
      <vt:lpstr>PowerPoint Presentation</vt:lpstr>
      <vt:lpstr>PowerPoint Presentation</vt:lpstr>
      <vt:lpstr>MyConfig  File Format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MiniTorrent</dc:title>
  <dc:creator>Noam Tayri</dc:creator>
  <cp:lastModifiedBy>Noam Tayri</cp:lastModifiedBy>
  <cp:revision>33</cp:revision>
  <dcterms:created xsi:type="dcterms:W3CDTF">2018-03-13T11:56:29Z</dcterms:created>
  <dcterms:modified xsi:type="dcterms:W3CDTF">2018-03-13T16:48:10Z</dcterms:modified>
</cp:coreProperties>
</file>