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>
        <p:scale>
          <a:sx n="105" d="100"/>
          <a:sy n="105" d="100"/>
        </p:scale>
        <p:origin x="8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EAAC-CAF3-047C-EE80-476D35B7A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duplicate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184D1-82B5-58A3-0DEC-4B15CA710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>
            <a:normAutofit/>
          </a:bodyPr>
          <a:lstStyle/>
          <a:p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Identifying duplicate questions with neural nets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D83F1-7A1B-D7CD-E5E8-621B7435AFA2}"/>
              </a:ext>
            </a:extLst>
          </p:cNvPr>
          <p:cNvSpPr txBox="1"/>
          <p:nvPr/>
        </p:nvSpPr>
        <p:spPr>
          <a:xfrm>
            <a:off x="9816662" y="5759668"/>
            <a:ext cx="1623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Noah Murphy</a:t>
            </a:r>
          </a:p>
        </p:txBody>
      </p:sp>
    </p:spTree>
    <p:extLst>
      <p:ext uri="{BB962C8B-B14F-4D97-AF65-F5344CB8AC3E}">
        <p14:creationId xmlns:p14="http://schemas.microsoft.com/office/powerpoint/2010/main" val="1079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1BBB-62B3-A5CF-2F69-429D074A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AA224-6946-A64A-2358-068760CF96D1}"/>
              </a:ext>
            </a:extLst>
          </p:cNvPr>
          <p:cNvSpPr txBox="1"/>
          <p:nvPr/>
        </p:nvSpPr>
        <p:spPr>
          <a:xfrm>
            <a:off x="4088044" y="2774508"/>
            <a:ext cx="3817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Drop NA ( </a:t>
            </a:r>
            <a:r>
              <a:rPr lang="en-US" sz="2000" u="sng" dirty="0"/>
              <a:t>3</a:t>
            </a:r>
            <a:r>
              <a:rPr lang="en-US" sz="2000" dirty="0"/>
              <a:t> out of 404290 rows 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2C51CF-9704-D9F5-485A-3E75870926F6}"/>
              </a:ext>
            </a:extLst>
          </p:cNvPr>
          <p:cNvGrpSpPr/>
          <p:nvPr/>
        </p:nvGrpSpPr>
        <p:grpSpPr>
          <a:xfrm>
            <a:off x="4088044" y="3737326"/>
            <a:ext cx="3361818" cy="749891"/>
            <a:chOff x="3468414" y="3720662"/>
            <a:chExt cx="3361818" cy="7498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23AA94-B06C-13FE-2D4E-5DFE14F1CB00}"/>
                </a:ext>
              </a:extLst>
            </p:cNvPr>
            <p:cNvSpPr txBox="1"/>
            <p:nvPr/>
          </p:nvSpPr>
          <p:spPr>
            <a:xfrm>
              <a:off x="3468414" y="3720662"/>
              <a:ext cx="3361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Split:  training : validation :  test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E63613-C90D-B2D8-F461-71B51993300A}"/>
                </a:ext>
              </a:extLst>
            </p:cNvPr>
            <p:cNvSpPr txBox="1"/>
            <p:nvPr/>
          </p:nvSpPr>
          <p:spPr>
            <a:xfrm>
              <a:off x="4169247" y="4070443"/>
              <a:ext cx="2287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 80	  :	  10	    : 	10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259F2C1-E0DD-E275-0319-CC5FE9B410F6}"/>
              </a:ext>
            </a:extLst>
          </p:cNvPr>
          <p:cNvSpPr txBox="1"/>
          <p:nvPr/>
        </p:nvSpPr>
        <p:spPr>
          <a:xfrm>
            <a:off x="4040979" y="4836998"/>
            <a:ext cx="3864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Convert </a:t>
            </a:r>
            <a:r>
              <a:rPr lang="en-US" sz="2000" u="sng" dirty="0" err="1"/>
              <a:t>DataFrame</a:t>
            </a:r>
            <a:r>
              <a:rPr lang="en-US" sz="2000" dirty="0"/>
              <a:t> to </a:t>
            </a:r>
            <a:r>
              <a:rPr lang="en-US" sz="2000" u="sng" dirty="0"/>
              <a:t>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Making the data more ‘digestible’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4678D-2435-19B4-AD57-8CA79AD039F7}"/>
              </a:ext>
            </a:extLst>
          </p:cNvPr>
          <p:cNvSpPr txBox="1"/>
          <p:nvPr/>
        </p:nvSpPr>
        <p:spPr>
          <a:xfrm>
            <a:off x="3666645" y="277450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C1D4D-3BF8-9A6F-1164-0D76908D8F4A}"/>
              </a:ext>
            </a:extLst>
          </p:cNvPr>
          <p:cNvSpPr txBox="1"/>
          <p:nvPr/>
        </p:nvSpPr>
        <p:spPr>
          <a:xfrm>
            <a:off x="3666645" y="3737326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6CF48E-5939-417B-2A43-F7B8F28C175F}"/>
              </a:ext>
            </a:extLst>
          </p:cNvPr>
          <p:cNvSpPr txBox="1"/>
          <p:nvPr/>
        </p:nvSpPr>
        <p:spPr>
          <a:xfrm>
            <a:off x="3666645" y="4849870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CE188-DBCD-317A-E03F-508D6F44B90B}"/>
              </a:ext>
            </a:extLst>
          </p:cNvPr>
          <p:cNvSpPr txBox="1"/>
          <p:nvPr/>
        </p:nvSpPr>
        <p:spPr>
          <a:xfrm>
            <a:off x="3666645" y="6012743"/>
            <a:ext cx="2911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 Singled out “question1”</a:t>
            </a:r>
          </a:p>
        </p:txBody>
      </p:sp>
    </p:spTree>
    <p:extLst>
      <p:ext uri="{BB962C8B-B14F-4D97-AF65-F5344CB8AC3E}">
        <p14:creationId xmlns:p14="http://schemas.microsoft.com/office/powerpoint/2010/main" val="49072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361F39-3FF4-A90D-308C-22C1B25D1027}"/>
              </a:ext>
            </a:extLst>
          </p:cNvPr>
          <p:cNvSpPr txBox="1"/>
          <p:nvPr/>
        </p:nvSpPr>
        <p:spPr>
          <a:xfrm>
            <a:off x="1079627" y="1953869"/>
            <a:ext cx="3405099" cy="874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Check label balance -&gt; unbalanced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63% class 0</a:t>
            </a:r>
            <a:r>
              <a:rPr lang="en-US" dirty="0"/>
              <a:t>  (non-duplicates)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C3C05-68A4-5C48-CD28-31FE2E5C4161}"/>
              </a:ext>
            </a:extLst>
          </p:cNvPr>
          <p:cNvSpPr txBox="1"/>
          <p:nvPr/>
        </p:nvSpPr>
        <p:spPr>
          <a:xfrm>
            <a:off x="0" y="4687613"/>
            <a:ext cx="358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Investigate what duplicates look like: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38CBAA-A338-B3EE-55C1-B47D318F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" y="5165834"/>
            <a:ext cx="12153394" cy="1287518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22402C5-BB0B-B019-0A88-B2C2B43EE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889" y="852611"/>
            <a:ext cx="4743231" cy="345034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17F379-BD82-76EC-7D4F-3EE98D602C3A}"/>
              </a:ext>
            </a:extLst>
          </p:cNvPr>
          <p:cNvCxnSpPr>
            <a:cxnSpLocks/>
          </p:cNvCxnSpPr>
          <p:nvPr/>
        </p:nvCxnSpPr>
        <p:spPr>
          <a:xfrm>
            <a:off x="25518" y="4466896"/>
            <a:ext cx="12166482" cy="0"/>
          </a:xfrm>
          <a:prstGeom prst="line">
            <a:avLst/>
          </a:prstGeom>
          <a:ln w="44450"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4D0F-7CCE-0FD1-4A5D-5BEA05D3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B87E4-9F08-885D-6313-18D3504F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1982889"/>
            <a:ext cx="5087075" cy="536005"/>
          </a:xfrm>
        </p:spPr>
        <p:txBody>
          <a:bodyPr/>
          <a:lstStyle/>
          <a:p>
            <a:r>
              <a:rPr lang="en-US" dirty="0"/>
              <a:t>Feedforward Neural Net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94F58E08-58F8-0746-F0E2-06E7C07FB4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220" y="2540301"/>
            <a:ext cx="4781046" cy="377189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0FC6A-C89F-0DB0-5ADE-2F7A8E4DC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974204"/>
            <a:ext cx="5087073" cy="553373"/>
          </a:xfrm>
        </p:spPr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73AFF7C0-51AA-3E2C-D171-140A59A950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3736" y="2543379"/>
            <a:ext cx="4843265" cy="37688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CD0079-BD45-6161-D80D-A5AAB0EB76E5}"/>
              </a:ext>
            </a:extLst>
          </p:cNvPr>
          <p:cNvSpPr txBox="1"/>
          <p:nvPr/>
        </p:nvSpPr>
        <p:spPr>
          <a:xfrm>
            <a:off x="887219" y="6457910"/>
            <a:ext cx="47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y-axis scales are </a:t>
            </a:r>
            <a:r>
              <a:rPr lang="en-US" u="sng" dirty="0"/>
              <a:t>not</a:t>
            </a:r>
            <a:r>
              <a:rPr lang="en-US" dirty="0"/>
              <a:t> the same</a:t>
            </a:r>
          </a:p>
        </p:txBody>
      </p:sp>
    </p:spTree>
    <p:extLst>
      <p:ext uri="{BB962C8B-B14F-4D97-AF65-F5344CB8AC3E}">
        <p14:creationId xmlns:p14="http://schemas.microsoft.com/office/powerpoint/2010/main" val="334057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4D0F-7CCE-0FD1-4A5D-5BEA05D3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B87E4-9F08-885D-6313-18D3504F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1982889"/>
            <a:ext cx="5087075" cy="536005"/>
          </a:xfrm>
        </p:spPr>
        <p:txBody>
          <a:bodyPr/>
          <a:lstStyle/>
          <a:p>
            <a:r>
              <a:rPr lang="en-US" dirty="0"/>
              <a:t>Feedforward Neural Net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F58E08-58F8-0746-F0E2-06E7C07FB4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887220" y="2540301"/>
            <a:ext cx="4781046" cy="377189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0FC6A-C89F-0DB0-5ADE-2F7A8E4DC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974204"/>
            <a:ext cx="5087073" cy="553373"/>
          </a:xfrm>
        </p:spPr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AFF7C0-51AA-3E2C-D171-140A59A950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523736" y="2543379"/>
            <a:ext cx="4843265" cy="37688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CD0079-BD45-6161-D80D-A5AAB0EB76E5}"/>
              </a:ext>
            </a:extLst>
          </p:cNvPr>
          <p:cNvSpPr txBox="1"/>
          <p:nvPr/>
        </p:nvSpPr>
        <p:spPr>
          <a:xfrm>
            <a:off x="887219" y="6457910"/>
            <a:ext cx="47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y-axis scales are </a:t>
            </a:r>
            <a:r>
              <a:rPr lang="en-US" u="sng" dirty="0"/>
              <a:t>not</a:t>
            </a:r>
            <a:r>
              <a:rPr lang="en-US" dirty="0"/>
              <a:t> the same</a:t>
            </a:r>
          </a:p>
        </p:txBody>
      </p:sp>
    </p:spTree>
    <p:extLst>
      <p:ext uri="{BB962C8B-B14F-4D97-AF65-F5344CB8AC3E}">
        <p14:creationId xmlns:p14="http://schemas.microsoft.com/office/powerpoint/2010/main" val="64510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7DCC-C0C5-C531-5D5A-194F085C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052" y="5251785"/>
            <a:ext cx="4909445" cy="68951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LSTM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DD93658-715A-F89E-04F1-5EB42D0BF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90" y="602300"/>
            <a:ext cx="5402123" cy="4203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2B41-B31A-A4B5-6761-A892CBB71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50780" y="5697569"/>
            <a:ext cx="5869987" cy="68951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10 epochs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D23ECE8-873F-8B6E-F616-02C5C395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562" y="601570"/>
            <a:ext cx="5476824" cy="42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4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1D2B-A3EA-6F5C-2351-5E9BFDDD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78A7-B233-E242-B8E2-5EFC148C5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1974753"/>
            <a:ext cx="5087075" cy="536005"/>
          </a:xfrm>
        </p:spPr>
        <p:txBody>
          <a:bodyPr/>
          <a:lstStyle/>
          <a:p>
            <a:r>
              <a:rPr lang="en-US" u="sng" dirty="0"/>
              <a:t>Feedforward Neural 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9401B-3A40-244D-5134-F62E533490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Layer 1: Imported NNLM (Hub Layer)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Token based embedding trained on English Google News 7 billion document corpus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Layer 2: Dense layer (16 nodes, </a:t>
            </a:r>
            <a:r>
              <a:rPr lang="en-US" sz="2000" dirty="0" err="1"/>
              <a:t>ReLU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Layer 3: Dense layer (16 nodes, </a:t>
            </a:r>
            <a:r>
              <a:rPr lang="en-US" sz="2000" dirty="0" err="1"/>
              <a:t>ReLU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Layer 4: Dense layer (1 node, sigmoid)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30673-68EA-A0F5-2A83-D113092D8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957385"/>
            <a:ext cx="5087073" cy="553373"/>
          </a:xfrm>
        </p:spPr>
        <p:txBody>
          <a:bodyPr/>
          <a:lstStyle/>
          <a:p>
            <a:r>
              <a:rPr lang="en-US" u="sng" dirty="0"/>
              <a:t>LSTM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9A776-91FC-5106-BB19-5A00BEB51A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Layer 1: Embedding layer (</a:t>
            </a:r>
            <a:r>
              <a:rPr lang="en-US" sz="2000" dirty="0" err="1"/>
              <a:t>TextVectorization</a:t>
            </a:r>
            <a:r>
              <a:rPr lang="en-US" sz="2000" dirty="0"/>
              <a:t>)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Layer 2: LSTM (32 nodes)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Layer 3: Dense (32 nodes, </a:t>
            </a:r>
            <a:r>
              <a:rPr lang="en-US" sz="2000" dirty="0" err="1"/>
              <a:t>ReLU</a:t>
            </a:r>
            <a:r>
              <a:rPr lang="en-US" sz="2000" dirty="0"/>
              <a:t>)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Layer 4: Dropout (40%)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Layer 5: Dense (1 node, sigmoid)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9AD80-4FFA-E809-9348-9A9A623F6B73}"/>
              </a:ext>
            </a:extLst>
          </p:cNvPr>
          <p:cNvSpPr txBox="1"/>
          <p:nvPr/>
        </p:nvSpPr>
        <p:spPr>
          <a:xfrm>
            <a:off x="6523736" y="2426987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accuracy = 0.74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D044B-8152-DB76-CF76-918F4A08B1F7}"/>
              </a:ext>
            </a:extLst>
          </p:cNvPr>
          <p:cNvSpPr txBox="1"/>
          <p:nvPr/>
        </p:nvSpPr>
        <p:spPr>
          <a:xfrm>
            <a:off x="887219" y="242698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accuracy = 0.75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194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343</TotalTime>
  <Words>220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duplicate classification</vt:lpstr>
      <vt:lpstr>Preprocessing</vt:lpstr>
      <vt:lpstr>PowerPoint Presentation</vt:lpstr>
      <vt:lpstr>Accuracy</vt:lpstr>
      <vt:lpstr>Loss</vt:lpstr>
      <vt:lpstr>LSTM</vt:lpstr>
      <vt:lpstr>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duplicate classification</dc:title>
  <dc:creator>Noah Christopher Murphy</dc:creator>
  <cp:lastModifiedBy>Noah Christopher Murphy</cp:lastModifiedBy>
  <cp:revision>4</cp:revision>
  <dcterms:created xsi:type="dcterms:W3CDTF">2023-04-11T19:48:36Z</dcterms:created>
  <dcterms:modified xsi:type="dcterms:W3CDTF">2023-04-12T01:32:10Z</dcterms:modified>
</cp:coreProperties>
</file>