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C3FA-25B2-43AB-8A95-ED92E96BA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5C2BB-2400-4C30-B7CB-443150D4C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4AA8-55E1-4F62-B4F9-7862D68C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F906-60A3-4DF8-ACAB-E8ABB36D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6B23-43F3-4788-A617-588AEC3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97A4-EFC9-4271-9513-20E5FFAF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EBADD-B7CE-4061-88A2-883C9ED5C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EBB6-05F4-469D-8110-916E3D20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171B8-5D46-40A9-8C0D-8BCAC59C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A3F9-5493-4B96-862B-15506F56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2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B004C-F7C4-4940-B31F-52FAB3D87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A79E-4DBA-44F1-AE91-02DDDB3C7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F8A6-AB9B-4575-AF2D-32FBF6FF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AF84-3FDE-46D5-8F51-5F13C389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92410-0D5D-47F5-9309-D1914F89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5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D198-B4A0-47AC-832D-32091AE8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18EE-F02E-45B9-8C37-8B905CE0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FACA4-11FF-4643-97DA-D10EDA8A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8671-D615-4CB6-9B2E-A089E68F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632E3-070B-43F6-ACB2-E83F8646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3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106-1794-439F-BCF4-5422CF84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E780-84FA-4CD2-9DE2-B44EC4B7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01F0-A278-449F-94DD-5F491152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CE614-E9FA-43B7-B010-D9777D5D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54C5A-B8C4-4D80-A102-9AF6AC8D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3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4DC3-0E6A-4DC7-BD6A-A34BF7C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F59F-F256-4BC9-8A50-C6D10FC61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A27DB-31AD-4D36-8160-926B2833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0FE4C-CF3C-41E2-8342-18F73A9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DB224-85E1-48C7-AE03-F6B86868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596BA-28F5-4796-8544-96A4D6F9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7D85-CAEF-4B3F-B59F-BE8FF271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6E2A-3067-412F-A988-618D1A425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166D9-B34C-41A6-8BB9-6EE46D98C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DFAA2-456B-4D62-B5DC-03D14575C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8E425-A384-4ABF-8B4B-6043DDB07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A2C11-8CCA-44E5-8A27-F11C835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A660D-0322-4622-B8FB-A43197F0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CBFBC-9AF1-4006-A296-47EB007E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9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29F5-A875-4C28-B6FE-4C26B187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6A5E2-BADB-4DDE-9F04-40BBC416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01E9A-B8C4-43ED-928F-67863B4F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0AF93-A1FC-4A33-9AB5-50FC555B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00231-BA26-4616-9E58-15188BD8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A03E4-83B3-4152-8DAA-93CA40B1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8CFA-BD29-4442-B406-8CE86D69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E8B7-42D4-4D06-9560-5721C3C5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4633-B795-4C50-B671-D8EB42E7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8B86B-A664-4B2F-B290-6B11BE789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63080-150C-4A7B-8519-2CF853D7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17904-C1DF-4624-948A-8B8F6C07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CFFBF-2C6A-4FC4-B043-E6E123DB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A6F-EAD7-41BB-BE9B-3A2D9768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10688-8EC5-4052-A7C1-32654D283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DF14F-C2F4-4FC0-9132-DFF71A8D0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6AE07-8236-4A4B-98A6-8BB85EDD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DD8A-D0A2-41D8-8D2A-4880663E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81F85-8A3E-45B2-ACB5-8DA1BB68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F1727-FD4D-4242-93A3-03DD0AF2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A44F-464D-43B6-A571-8F24CFDF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F500-E4C6-406D-8766-F13E3C1A0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4220-5217-4FA3-A334-B2FA2DD7CE7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88983-D041-4EA3-8DFF-5B19F6284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AC87-92A1-4318-97DF-6F30F499E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9A64-2672-414F-AFE4-5F350B4A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11EE-2EB4-4F2B-9307-83D465CB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bb~ and dark jets  58K training examples and 30K  test examples each.</a:t>
            </a:r>
          </a:p>
          <a:p>
            <a:r>
              <a:rPr lang="en-US" dirty="0"/>
              <a:t>Jet radius = 0.7.</a:t>
            </a:r>
          </a:p>
          <a:p>
            <a:r>
              <a:rPr lang="en-US" dirty="0"/>
              <a:t>Dark pion decay length = 0.5 mm.</a:t>
            </a:r>
          </a:p>
        </p:txBody>
      </p:sp>
    </p:spTree>
    <p:extLst>
      <p:ext uri="{BB962C8B-B14F-4D97-AF65-F5344CB8AC3E}">
        <p14:creationId xmlns:p14="http://schemas.microsoft.com/office/powerpoint/2010/main" val="84684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4FAE-82D0-4146-AC2A-F516C314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 representation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3B2DB4-C7D2-4EC1-B7A0-4B53CF84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 vertices with shortest displacement are extracted from each jet.</a:t>
            </a:r>
          </a:p>
          <a:p>
            <a:r>
              <a:rPr lang="en-US" dirty="0"/>
              <a:t>The data fields for each vertex are: vertex displacement, vertex multiplicity, and the magnitude of the vector sum of constituent PT.</a:t>
            </a:r>
          </a:p>
          <a:p>
            <a:r>
              <a:rPr lang="en-US" dirty="0"/>
              <a:t>For jets with </a:t>
            </a:r>
            <a:r>
              <a:rPr lang="en-US" dirty="0" err="1"/>
              <a:t>n_vert</a:t>
            </a:r>
            <a:r>
              <a:rPr lang="en-US" dirty="0"/>
              <a:t>&lt;10 the missing entries are masked.</a:t>
            </a:r>
          </a:p>
          <a:p>
            <a:r>
              <a:rPr lang="en-US" dirty="0"/>
              <a:t>No feature scaling or centering was used.</a:t>
            </a:r>
          </a:p>
        </p:txBody>
      </p:sp>
    </p:spTree>
    <p:extLst>
      <p:ext uri="{BB962C8B-B14F-4D97-AF65-F5344CB8AC3E}">
        <p14:creationId xmlns:p14="http://schemas.microsoft.com/office/powerpoint/2010/main" val="312528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92DB-BAFD-44D9-8CED-06FED622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LSTM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20933-9BAF-4D82-86EF-DB1C8ABA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Masking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Single LSTM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dense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regularization.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A99BD-EE2B-4FE3-B92B-958D89689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369" y="759402"/>
            <a:ext cx="6327821" cy="4918685"/>
          </a:xfrm>
        </p:spPr>
      </p:pic>
    </p:spTree>
    <p:extLst>
      <p:ext uri="{BB962C8B-B14F-4D97-AF65-F5344CB8AC3E}">
        <p14:creationId xmlns:p14="http://schemas.microsoft.com/office/powerpoint/2010/main" val="30104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1A26-B9C5-4BC3-9293-5D008813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B5C448-579D-4920-987A-1B11CDA86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972" y="494697"/>
            <a:ext cx="9428304" cy="6648315"/>
          </a:xfrm>
        </p:spPr>
      </p:pic>
    </p:spTree>
    <p:extLst>
      <p:ext uri="{BB962C8B-B14F-4D97-AF65-F5344CB8AC3E}">
        <p14:creationId xmlns:p14="http://schemas.microsoft.com/office/powerpoint/2010/main" val="321271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106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</vt:lpstr>
      <vt:lpstr>Jet representation </vt:lpstr>
      <vt:lpstr>LSTM architecture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representation </dc:title>
  <dc:creator>Noam Wunch</dc:creator>
  <cp:lastModifiedBy>Noam Wunch</cp:lastModifiedBy>
  <cp:revision>9</cp:revision>
  <dcterms:created xsi:type="dcterms:W3CDTF">2020-09-13T09:59:57Z</dcterms:created>
  <dcterms:modified xsi:type="dcterms:W3CDTF">2020-09-25T12:52:44Z</dcterms:modified>
</cp:coreProperties>
</file>