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61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4C3FA-25B2-43AB-8A95-ED92E96BA3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85C2BB-2400-4C30-B7CB-443150D4C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B4AA8-55E1-4F62-B4F9-7862D68C5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B4220-5217-4FA3-A334-B2FA2DD7CE7B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5F906-60A3-4DF8-ACAB-E8ABB36D7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C6B23-43F3-4788-A617-588AEC3A0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B545-F788-44F8-8883-50C1E86CE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380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697A4-EFC9-4271-9513-20E5FFAFD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AEBADD-B7CE-4061-88A2-883C9ED5C8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4EBB6-05F4-469D-8110-916E3D20E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B4220-5217-4FA3-A334-B2FA2DD7CE7B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171B8-5D46-40A9-8C0D-8BCAC59C8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0A3F9-5493-4B96-862B-15506F569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B545-F788-44F8-8883-50C1E86CE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28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2B004C-F7C4-4940-B31F-52FAB3D87D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80A79E-4DBA-44F1-AE91-02DDDB3C7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1F8A6-AB9B-4575-AF2D-32FBF6FF9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B4220-5217-4FA3-A334-B2FA2DD7CE7B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0AF84-3FDE-46D5-8F51-5F13C3895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92410-0D5D-47F5-9309-D1914F89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B545-F788-44F8-8883-50C1E86CE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650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DD198-B4A0-47AC-832D-32091AE82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C18EE-F02E-45B9-8C37-8B905CE0D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FACA4-11FF-4643-97DA-D10EDA8A2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B4220-5217-4FA3-A334-B2FA2DD7CE7B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D8671-D615-4CB6-9B2E-A089E68F5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632E3-070B-43F6-ACB2-E83F86460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B545-F788-44F8-8883-50C1E86CE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35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49106-1794-439F-BCF4-5422CF844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90E780-84FA-4CD2-9DE2-B44EC4B7E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401F0-A278-449F-94DD-5F4911525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B4220-5217-4FA3-A334-B2FA2DD7CE7B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CE614-E9FA-43B7-B010-D9777D5D0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54C5A-B8C4-4D80-A102-9AF6AC8D5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B545-F788-44F8-8883-50C1E86CE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39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A4DC3-0E6A-4DC7-BD6A-A34BF7C8A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AF59F-F256-4BC9-8A50-C6D10FC616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EA27DB-31AD-4D36-8160-926B28330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40FE4C-CF3C-41E2-8342-18F73A986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B4220-5217-4FA3-A334-B2FA2DD7CE7B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DB224-85E1-48C7-AE03-F6B868686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596BA-28F5-4796-8544-96A4D6F90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B545-F788-44F8-8883-50C1E86CE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03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37D85-CAEF-4B3F-B59F-BE8FF271E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96E2A-3067-412F-A988-618D1A425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166D9-B34C-41A6-8BB9-6EE46D98C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ADFAA2-456B-4D62-B5DC-03D14575C4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98E425-A384-4ABF-8B4B-6043DDB070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1A2C11-8CCA-44E5-8A27-F11C8353C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B4220-5217-4FA3-A334-B2FA2DD7CE7B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8A660D-0322-4622-B8FB-A43197F09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FCBFBC-9AF1-4006-A296-47EB007E1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B545-F788-44F8-8883-50C1E86CE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93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D29F5-A875-4C28-B6FE-4C26B1879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56A5E2-BADB-4DDE-9F04-40BBC4161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B4220-5217-4FA3-A334-B2FA2DD7CE7B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D01E9A-B8C4-43ED-928F-67863B4FD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40AF93-A1FC-4A33-9AB5-50FC555BA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B545-F788-44F8-8883-50C1E86CE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2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00231-BA26-4616-9E58-15188BD85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B4220-5217-4FA3-A334-B2FA2DD7CE7B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2A03E4-83B3-4152-8DAA-93CA40B1A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88CFA-BD29-4442-B406-8CE86D691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B545-F788-44F8-8883-50C1E86CE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237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1E8B7-42D4-4D06-9560-5721C3C57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E4633-B795-4C50-B671-D8EB42E79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C8B86B-A664-4B2F-B290-6B11BE7892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F63080-150C-4A7B-8519-2CF853D7F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B4220-5217-4FA3-A334-B2FA2DD7CE7B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517904-C1DF-4624-948A-8B8F6C072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CFFBF-2C6A-4FC4-B043-E6E123DBA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B545-F788-44F8-8883-50C1E86CE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90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B4A6F-EAD7-41BB-BE9B-3A2D97680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010688-8EC5-4052-A7C1-32654D2831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EDF14F-C2F4-4FC0-9132-DFF71A8D0A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E6AE07-8236-4A4B-98A6-8BB85EDDD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B4220-5217-4FA3-A334-B2FA2DD7CE7B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CDD8A-D0A2-41D8-8D2A-4880663E9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B81F85-8A3E-45B2-ACB5-8DA1BB682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B545-F788-44F8-8883-50C1E86CE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006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8F1727-FD4D-4242-93A3-03DD0AF24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FA44F-464D-43B6-A571-8F24CFDF4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8F500-E4C6-406D-8766-F13E3C1A00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B4220-5217-4FA3-A334-B2FA2DD7CE7B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88983-D041-4EA3-8DFF-5B19F6284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3AC87-92A1-4318-97DF-6F30F499E9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CB545-F788-44F8-8883-50C1E86CE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82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49A64-2672-414F-AFE4-5F350B4A8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E11EE-2EB4-4F2B-9307-83D465CBC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bb~ and dark jets  58K training examples and 30K  test examples each.</a:t>
            </a:r>
          </a:p>
          <a:p>
            <a:r>
              <a:rPr lang="en-US" dirty="0"/>
              <a:t>Jet radius = 0.7.</a:t>
            </a:r>
          </a:p>
          <a:p>
            <a:r>
              <a:rPr lang="en-US" dirty="0"/>
              <a:t>Dark pion decay length = 0.5 mm.</a:t>
            </a:r>
          </a:p>
        </p:txBody>
      </p:sp>
    </p:spTree>
    <p:extLst>
      <p:ext uri="{BB962C8B-B14F-4D97-AF65-F5344CB8AC3E}">
        <p14:creationId xmlns:p14="http://schemas.microsoft.com/office/powerpoint/2010/main" val="846849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D4FAE-82D0-4146-AC2A-F516C314B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Jet representation	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93B2DB4-C7D2-4EC1-B7A0-4B53CF849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Ten vertices with shortest displacement are extracted from each jet.</a:t>
            </a:r>
          </a:p>
          <a:p>
            <a:r>
              <a:rPr lang="en-US" dirty="0"/>
              <a:t>The data fields for each vertex are: vertex displacement, vertex multiplicity, and the magnitude of the vector sum of constituent PT.</a:t>
            </a:r>
          </a:p>
          <a:p>
            <a:r>
              <a:rPr lang="en-US" dirty="0"/>
              <a:t>For jets with </a:t>
            </a:r>
            <a:r>
              <a:rPr lang="en-US" dirty="0" err="1"/>
              <a:t>n_vert</a:t>
            </a:r>
            <a:r>
              <a:rPr lang="en-US" dirty="0"/>
              <a:t>&lt;10 the missing entries are masked with -10.0.</a:t>
            </a:r>
          </a:p>
          <a:p>
            <a:r>
              <a:rPr lang="en-US" dirty="0"/>
              <a:t>No feature scaling or centering was used.</a:t>
            </a:r>
          </a:p>
        </p:txBody>
      </p:sp>
    </p:spTree>
    <p:extLst>
      <p:ext uri="{BB962C8B-B14F-4D97-AF65-F5344CB8AC3E}">
        <p14:creationId xmlns:p14="http://schemas.microsoft.com/office/powerpoint/2010/main" val="3125280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B92DB-BAFD-44D9-8CED-06FED622F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LSTM architecture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220933-9BAF-4D82-86EF-DB1C8ABA6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Masking layer.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Single LSTM layer.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Two dense layers.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No regularization.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5A99BD-EE2B-4FE3-B92B-958D89689D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5369" y="759402"/>
            <a:ext cx="6327821" cy="4918685"/>
          </a:xfrm>
        </p:spPr>
      </p:pic>
    </p:spTree>
    <p:extLst>
      <p:ext uri="{BB962C8B-B14F-4D97-AF65-F5344CB8AC3E}">
        <p14:creationId xmlns:p14="http://schemas.microsoft.com/office/powerpoint/2010/main" val="3010414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31A26-B9C5-4BC3-9293-5D0088133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5B5C448-579D-4920-987A-1B11CDA86F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9972" y="494697"/>
            <a:ext cx="9428304" cy="6648315"/>
          </a:xfrm>
        </p:spPr>
      </p:pic>
    </p:spTree>
    <p:extLst>
      <p:ext uri="{BB962C8B-B14F-4D97-AF65-F5344CB8AC3E}">
        <p14:creationId xmlns:p14="http://schemas.microsoft.com/office/powerpoint/2010/main" val="3212713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109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Data</vt:lpstr>
      <vt:lpstr>Jet representation </vt:lpstr>
      <vt:lpstr>LSTM architecture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Jet representation </dc:title>
  <dc:creator>Noam Wunch</dc:creator>
  <cp:lastModifiedBy>Noam Wunch</cp:lastModifiedBy>
  <cp:revision>7</cp:revision>
  <dcterms:created xsi:type="dcterms:W3CDTF">2020-09-13T09:59:57Z</dcterms:created>
  <dcterms:modified xsi:type="dcterms:W3CDTF">2020-09-15T13:31:35Z</dcterms:modified>
</cp:coreProperties>
</file>