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4EE2-0762-4E93-B6B4-A47291CD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6EE-758D-405E-9EAC-1F4998AA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6E25-7839-4E30-BF34-BC20B256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F84B-4583-4E05-8EE4-8BF1E9FA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EA3F-2299-4851-AD25-85A10134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1292-74C0-4954-9ACD-1A719A4F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D8776-9C62-4B0A-8A74-A0F1DE47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C73E-C5F6-4E63-8CC6-8E9D3619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0C70-053D-40CF-9B94-F5E4C8BA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88C5-063A-4726-9FE4-FFDEC80A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84B6-D3AD-446F-B1C6-C2A272BD3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DF4BC-2B1C-41B3-A0C8-85BE3B80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EF3A-7FF1-4CC5-BF4A-276AC66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BF3E-A536-4583-88F3-DC1A71AD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B06A-5983-4DAD-8E87-ECB17878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3317-F806-4195-AA14-275D7E16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A138-D731-4366-BE6C-AF648304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7013-2212-4C6D-B62E-D655FCA3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A6EB-8935-4843-9302-D85C3847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0A63-8E48-4353-8944-8A659B4C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4322-5C2C-4FC9-AE3D-23E668B0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76CFD-5957-4EEE-BA10-42E4E132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9211-F0FF-4EDB-9D71-17BDA566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AB39-3CA1-4332-B043-03B67323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821-AFE0-49D2-B45A-A5DD82E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A55-8BED-4C0A-94FF-A83F746D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986E-2661-40AA-8A4B-EB202FE1F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8962-8F66-40F8-A3FE-1358AC29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BA8E3-7429-4EF1-AC72-6E7547B0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BC28-DFBF-4F7A-8D68-A8DACD19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1468-9495-47FC-BCB3-8EBD7872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C21-23FE-452E-BD0C-4FF22D9A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96F0-80A6-4736-AB87-0C247F77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F9E5-AD1C-4AD0-AE02-9054D4A6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A2F74-6B31-451F-A105-B6F5ED9A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53DAD-31D2-419F-A5FE-F27F45FF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867BD-2030-437B-A2F1-93AB8564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B00D-E4EE-46D5-8EFC-2F52ED6F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70B3B-8708-4825-8C94-4DD9C92C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6282-DA37-496F-9B22-12ADCBE8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7EB2B-E3AB-4C12-96DD-E6A3FB9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1E95-4B58-4041-802E-B86A8F19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63AA-FD1C-4954-A192-41E5EC67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5E40B-FAC0-4595-8F21-AC9B5E04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A0220-FE9D-4EF0-818B-9BEB037A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8E43C-A865-4E7A-BDE5-6EBA63B6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90CA-C6C7-4444-8A88-FC1E6D58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B1F0-49BD-46D2-97A6-E7C5CDA40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F31C5-EB03-456B-B1E9-EA44A510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4244-CF51-4877-BC24-851BF660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70BED-7028-481D-ABF3-2C59EE6A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8A30-F0F7-4205-B10B-88DDF6EA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A7C6-1837-4F1A-8A65-4FA03AB7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4FF03-FF6D-40F2-B910-20341256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4B9B4-2D5C-4CA8-9F5F-B8D27424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DD72-636B-485F-B44C-0106BDF2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E1BB-A5EC-4ECD-81E2-ADB312DD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ACA0-1273-495B-8D04-56346E71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EFB84-3258-490E-A135-EA8007C2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DF0F-E499-419B-8AFD-015154AC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35B-0226-4AF2-A142-CEED5686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C607-8252-4937-9A82-6ED0AF3B2E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07A2-6053-4DE4-B570-6C288B7DD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2823-D324-4C50-8129-F92A3C17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A511-0E1A-4CD0-8A8C-F1F79107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9B05-1072-440B-BB40-D07A8FF5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1219-206D-45AC-8409-A6C35A34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study is to compare:</a:t>
            </a:r>
          </a:p>
          <a:p>
            <a:pPr lvl="1"/>
            <a:r>
              <a:rPr lang="en-US" dirty="0"/>
              <a:t>Event vs Jet level vertexing – event level is better</a:t>
            </a:r>
          </a:p>
          <a:p>
            <a:pPr lvl="1"/>
            <a:r>
              <a:rPr lang="en-US" dirty="0"/>
              <a:t>AVR vs Displacement vertex ordering – displacement is better</a:t>
            </a:r>
          </a:p>
          <a:p>
            <a:r>
              <a:rPr lang="en-US" dirty="0"/>
              <a:t>Figures that will be presented:</a:t>
            </a:r>
          </a:p>
          <a:p>
            <a:pPr lvl="1"/>
            <a:r>
              <a:rPr lang="en-US" dirty="0"/>
              <a:t>Number of vertices per jet – event/jet level</a:t>
            </a:r>
          </a:p>
          <a:p>
            <a:pPr lvl="1"/>
            <a:r>
              <a:rPr lang="en-US" dirty="0"/>
              <a:t>Number of tracks per vertex – event/jet level</a:t>
            </a:r>
          </a:p>
          <a:p>
            <a:pPr lvl="1"/>
            <a:r>
              <a:rPr lang="en-US" dirty="0"/>
              <a:t>Displacements of primary and secondary vertices</a:t>
            </a:r>
          </a:p>
          <a:p>
            <a:pPr lvl="1"/>
            <a:r>
              <a:rPr lang="en-US" dirty="0"/>
              <a:t>Fraction of tracks in primary vertex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2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E689-3E76-4487-8440-CADE298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9255-83FE-4579-A236-959FAAE0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 cut be implemented on vertices?</a:t>
            </a:r>
          </a:p>
          <a:p>
            <a:pPr lvl="1"/>
            <a:r>
              <a:rPr lang="en-US" dirty="0" err="1"/>
              <a:t>Chisq</a:t>
            </a:r>
            <a:r>
              <a:rPr lang="en-US" dirty="0"/>
              <a:t> cut?</a:t>
            </a:r>
          </a:p>
          <a:p>
            <a:pPr lvl="1"/>
            <a:r>
              <a:rPr lang="en-US" dirty="0"/>
              <a:t>Multiplicity cut?</a:t>
            </a:r>
          </a:p>
          <a:p>
            <a:pPr lvl="1"/>
            <a:r>
              <a:rPr lang="en-US" dirty="0"/>
              <a:t>Only vertices not shared by jets?</a:t>
            </a:r>
          </a:p>
        </p:txBody>
      </p:sp>
    </p:spTree>
    <p:extLst>
      <p:ext uri="{BB962C8B-B14F-4D97-AF65-F5344CB8AC3E}">
        <p14:creationId xmlns:p14="http://schemas.microsoft.com/office/powerpoint/2010/main" val="317244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EE58-6656-42CF-A643-80C4C357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360E-6106-4F64-9683-FE96CAC8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histograms are created from ~14k bb~ jets and ~14k dark jets.</a:t>
            </a:r>
          </a:p>
          <a:p>
            <a:r>
              <a:rPr lang="en-US" dirty="0"/>
              <a:t>All vertexing was done with </a:t>
            </a:r>
            <a:r>
              <a:rPr lang="en-US" dirty="0" err="1"/>
              <a:t>avr</a:t>
            </a:r>
            <a:r>
              <a:rPr lang="en-US" dirty="0"/>
              <a:t> algorithm with default settings.</a:t>
            </a:r>
          </a:p>
          <a:p>
            <a:r>
              <a:rPr lang="en-US" dirty="0"/>
              <a:t>Jet </a:t>
            </a:r>
            <a:r>
              <a:rPr lang="en-US" dirty="0" err="1"/>
              <a:t>deltaR</a:t>
            </a:r>
            <a:r>
              <a:rPr lang="en-US" dirty="0"/>
              <a:t> = 0.7.</a:t>
            </a:r>
          </a:p>
          <a:p>
            <a:r>
              <a:rPr lang="en-US" dirty="0"/>
              <a:t>Vertices are sorted by displacement.</a:t>
            </a:r>
          </a:p>
        </p:txBody>
      </p:sp>
    </p:spTree>
    <p:extLst>
      <p:ext uri="{BB962C8B-B14F-4D97-AF65-F5344CB8AC3E}">
        <p14:creationId xmlns:p14="http://schemas.microsoft.com/office/powerpoint/2010/main" val="3794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B31B-E8AC-4DBE-8772-32796073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 multiplicity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709A9D-D205-4517-96E5-BA53B5B9D1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>
          <a:xfrm>
            <a:off x="4376433" y="298687"/>
            <a:ext cx="7728018" cy="6102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71BB7-451F-42AA-A1A6-8A7992BB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Signal has ~30 tracks whereas background has ~10 tracks.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9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EF0-583A-4042-9B0F-BFB0DE24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Vertices per 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2F15-D557-4D6D-B9F1-10DEBAF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Signal has ~6 vertices whereas background has ~2 vertices.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B7D2367-0083-4A2C-8F99-B2F43E0DD5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9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7450-19E8-4C6F-9A13-6B4E445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vertex multiplicity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37CB2E-6CCF-4DEC-9A87-EF5648F547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DD10-8FFC-42D3-8BC8-2B15D7B3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of the multiplicity difference comes from first vertex.</a:t>
            </a:r>
          </a:p>
        </p:txBody>
      </p:sp>
    </p:spTree>
    <p:extLst>
      <p:ext uri="{BB962C8B-B14F-4D97-AF65-F5344CB8AC3E}">
        <p14:creationId xmlns:p14="http://schemas.microsoft.com/office/powerpoint/2010/main" val="13686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9A31-1A39-42D5-B4D8-D780B747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vertex multiplicity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DA54E3-1420-4176-9B81-A179E46E67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614A-C43F-4D56-B420-9A4054F5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1-2 tracks, larger tail for signal.</a:t>
            </a:r>
          </a:p>
        </p:txBody>
      </p:sp>
    </p:spTree>
    <p:extLst>
      <p:ext uri="{BB962C8B-B14F-4D97-AF65-F5344CB8AC3E}">
        <p14:creationId xmlns:p14="http://schemas.microsoft.com/office/powerpoint/2010/main" val="27734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8B1E-AC16-4E0D-B2A7-A8F1A936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 of jets in primary vertex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B4AD36-F4DB-4F34-9ABC-CF5DDE840F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5" r="7785"/>
          <a:stretch>
            <a:fillRect/>
          </a:stretch>
        </p:blipFill>
        <p:spPr>
          <a:xfrm>
            <a:off x="5180012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8ECAD-20D1-4495-A0B6-E0E5223D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signal ~50% of tracks in primary vertex whereas ~70% for background.</a:t>
            </a:r>
          </a:p>
        </p:txBody>
      </p:sp>
    </p:spTree>
    <p:extLst>
      <p:ext uri="{BB962C8B-B14F-4D97-AF65-F5344CB8AC3E}">
        <p14:creationId xmlns:p14="http://schemas.microsoft.com/office/powerpoint/2010/main" val="3365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0B97-CB3E-4711-8A75-594DF78A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vertex displacement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938458-0B0C-4E73-B64B-734D979839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228" b="10520"/>
          <a:stretch/>
        </p:blipFill>
        <p:spPr>
          <a:xfrm>
            <a:off x="4772025" y="600076"/>
            <a:ext cx="6733195" cy="52689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00EC6-5A3C-4A24-BD7F-5AC761E6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Signal slightly more displaced</a:t>
            </a:r>
          </a:p>
        </p:txBody>
      </p:sp>
    </p:spTree>
    <p:extLst>
      <p:ext uri="{BB962C8B-B14F-4D97-AF65-F5344CB8AC3E}">
        <p14:creationId xmlns:p14="http://schemas.microsoft.com/office/powerpoint/2010/main" val="16254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0B97-CB3E-4711-8A75-594DF78A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vertex displacement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00EC6-5A3C-4A24-BD7F-5AC761E6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53AB14B-D3F7-45DA-97E7-8670A61FBC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864" b="10520"/>
          <a:stretch/>
        </p:blipFill>
        <p:spPr>
          <a:xfrm>
            <a:off x="4900848" y="846306"/>
            <a:ext cx="6772343" cy="5256446"/>
          </a:xfrm>
        </p:spPr>
      </p:pic>
    </p:spTree>
    <p:extLst>
      <p:ext uri="{BB962C8B-B14F-4D97-AF65-F5344CB8AC3E}">
        <p14:creationId xmlns:p14="http://schemas.microsoft.com/office/powerpoint/2010/main" val="158032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Vertexing analysis</vt:lpstr>
      <vt:lpstr>Data</vt:lpstr>
      <vt:lpstr>Track multiplicity</vt:lpstr>
      <vt:lpstr>Vertices per jet</vt:lpstr>
      <vt:lpstr>Primary vertex multiplicity</vt:lpstr>
      <vt:lpstr>Secondary vertex multiplicity</vt:lpstr>
      <vt:lpstr>Fraction of jets in primary vertex</vt:lpstr>
      <vt:lpstr>Primary vertex displacement</vt:lpstr>
      <vt:lpstr>Secondary vertex displacement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Vertexing analysis</dc:title>
  <dc:creator>Noam Wunch</dc:creator>
  <cp:lastModifiedBy>Noam Wunch</cp:lastModifiedBy>
  <cp:revision>9</cp:revision>
  <dcterms:created xsi:type="dcterms:W3CDTF">2020-09-01T07:11:02Z</dcterms:created>
  <dcterms:modified xsi:type="dcterms:W3CDTF">2020-09-01T11:07:24Z</dcterms:modified>
</cp:coreProperties>
</file>