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exend Dec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exendDec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LexendDe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0750b66d5_0_5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0750b66d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13dee9f72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13dee9f7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0750b66d5_0_6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0750b66d5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14ac8625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14ac862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750b66d5_0_6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750b66d5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0750b66d5_0_5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0750b66d5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rver.noamzaks.com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18450" y="181050"/>
            <a:ext cx="53601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Cracking WPA2: 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 CTF 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Challenge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8450" y="3062300"/>
            <a:ext cx="40068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Workshop in implementation of cryptographic attacks</a:t>
            </a:r>
            <a:endParaRPr b="1" sz="2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Maya Ben Shalom, Gal Chapman, Eliav Huppert, and Noam Zaks</a:t>
            </a:r>
            <a:endParaRPr b="1"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403850" y="21442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our CTF challenge!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excited for you to start playing :)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4"/>
          <p:cNvGrpSpPr/>
          <p:nvPr/>
        </p:nvGrpSpPr>
        <p:grpSpPr>
          <a:xfrm>
            <a:off x="6525813" y="1881368"/>
            <a:ext cx="460705" cy="491455"/>
            <a:chOff x="7638277" y="937343"/>
            <a:chExt cx="744273" cy="793950"/>
          </a:xfrm>
        </p:grpSpPr>
        <p:sp>
          <p:nvSpPr>
            <p:cNvPr id="76" name="Google Shape;76;p14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804735" y="1358273"/>
              <a:ext cx="234164" cy="253537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325" y="2232860"/>
            <a:ext cx="1357825" cy="15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900" y="1411075"/>
            <a:ext cx="960876" cy="960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>
            <a:off x="334200" y="1129650"/>
            <a:ext cx="4854900" cy="26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goal of this CTF is for you to learn about an interesting vulnerability in WPA2, a wifi authentication protocol, that allows for brute-force and dictionary attacks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33650" y="943225"/>
            <a:ext cx="5464500" cy="359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vulnerability, you will create a password cracker! We hope you enjoy the challenges, and understand how important it is to pick strong passswords :)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446150" y="1318110"/>
            <a:ext cx="6251700" cy="49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CTF is hosted 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https://server.noamzaks.com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2995122" y="2163587"/>
            <a:ext cx="3153756" cy="2096486"/>
            <a:chOff x="2711887" y="2713715"/>
            <a:chExt cx="3667158" cy="2467325"/>
          </a:xfrm>
        </p:grpSpPr>
        <p:pic>
          <p:nvPicPr>
            <p:cNvPr descr="Eco flag vector icon | Free SVG" id="112" name="Google Shape;112;p17"/>
            <p:cNvPicPr preferRelativeResize="0"/>
            <p:nvPr/>
          </p:nvPicPr>
          <p:blipFill rotWithShape="1">
            <a:blip r:embed="rId4">
              <a:alphaModFix/>
            </a:blip>
            <a:srcRect b="8139" l="6451" r="5775" t="4994"/>
            <a:stretch/>
          </p:blipFill>
          <p:spPr>
            <a:xfrm flipH="1" rot="-2220017">
              <a:off x="3061189" y="3070448"/>
              <a:ext cx="1772347" cy="1753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o flag vector icon | Free SVG" id="113" name="Google Shape;113;p17"/>
            <p:cNvPicPr preferRelativeResize="0"/>
            <p:nvPr/>
          </p:nvPicPr>
          <p:blipFill rotWithShape="1">
            <a:blip r:embed="rId5">
              <a:alphaModFix/>
            </a:blip>
            <a:srcRect b="7973" l="7202" r="8749" t="9313"/>
            <a:stretch/>
          </p:blipFill>
          <p:spPr>
            <a:xfrm rot="2220005">
              <a:off x="4350283" y="3139796"/>
              <a:ext cx="1697081" cy="16701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98500" y="1526875"/>
            <a:ext cx="7947000" cy="224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Don’t worry!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All explanations relevant to the challenge are provided to you on the site.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Additional materials on networking, multithreading and more are also available :)</a:t>
            </a:r>
            <a:endParaRPr sz="2500"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91950" y="2120400"/>
            <a:ext cx="6014400" cy="261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And remember: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Choos</a:t>
            </a:r>
            <a:r>
              <a:rPr lang="en" sz="4200"/>
              <a:t>e Strong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●●●●●●●●●</a:t>
            </a:r>
            <a:r>
              <a:rPr lang="en" sz="4200"/>
              <a:t>!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 txBox="1"/>
          <p:nvPr>
            <p:ph idx="4294967295" type="ctrTitle"/>
          </p:nvPr>
        </p:nvSpPr>
        <p:spPr>
          <a:xfrm>
            <a:off x="685800" y="1341750"/>
            <a:ext cx="42612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4294967295" type="subTitle"/>
          </p:nvPr>
        </p:nvSpPr>
        <p:spPr>
          <a:xfrm>
            <a:off x="685800" y="22437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Questions?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