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6A39-5F1E-4419-BECE-2FC9AA6F2A77}" type="datetimeFigureOut">
              <a:rPr lang="he-IL" smtClean="0"/>
              <a:t>ל'/כסלו/תשפ"ג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29F-AF3A-49EA-BCD9-C090431A1E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496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6A39-5F1E-4419-BECE-2FC9AA6F2A77}" type="datetimeFigureOut">
              <a:rPr lang="he-IL" smtClean="0"/>
              <a:t>ל'/כסלו/תשפ"ג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29F-AF3A-49EA-BCD9-C090431A1E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116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6A39-5F1E-4419-BECE-2FC9AA6F2A77}" type="datetimeFigureOut">
              <a:rPr lang="he-IL" smtClean="0"/>
              <a:t>ל'/כסלו/תשפ"ג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29F-AF3A-49EA-BCD9-C090431A1E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012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6A39-5F1E-4419-BECE-2FC9AA6F2A77}" type="datetimeFigureOut">
              <a:rPr lang="he-IL" smtClean="0"/>
              <a:t>ל'/כסלו/תשפ"ג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29F-AF3A-49EA-BCD9-C090431A1E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70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6A39-5F1E-4419-BECE-2FC9AA6F2A77}" type="datetimeFigureOut">
              <a:rPr lang="he-IL" smtClean="0"/>
              <a:t>ל'/כסלו/תשפ"ג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29F-AF3A-49EA-BCD9-C090431A1E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314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6A39-5F1E-4419-BECE-2FC9AA6F2A77}" type="datetimeFigureOut">
              <a:rPr lang="he-IL" smtClean="0"/>
              <a:t>ל'/כסלו/תשפ"ג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29F-AF3A-49EA-BCD9-C090431A1E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375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6A39-5F1E-4419-BECE-2FC9AA6F2A77}" type="datetimeFigureOut">
              <a:rPr lang="he-IL" smtClean="0"/>
              <a:t>ל'/כסלו/תשפ"ג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29F-AF3A-49EA-BCD9-C090431A1E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37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6A39-5F1E-4419-BECE-2FC9AA6F2A77}" type="datetimeFigureOut">
              <a:rPr lang="he-IL" smtClean="0"/>
              <a:t>ל'/כסלו/תשפ"ג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29F-AF3A-49EA-BCD9-C090431A1E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000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6A39-5F1E-4419-BECE-2FC9AA6F2A77}" type="datetimeFigureOut">
              <a:rPr lang="he-IL" smtClean="0"/>
              <a:t>ל'/כסלו/תשפ"ג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29F-AF3A-49EA-BCD9-C090431A1E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417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6A39-5F1E-4419-BECE-2FC9AA6F2A77}" type="datetimeFigureOut">
              <a:rPr lang="he-IL" smtClean="0"/>
              <a:t>ל'/כסלו/תשפ"ג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29F-AF3A-49EA-BCD9-C090431A1E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840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6A39-5F1E-4419-BECE-2FC9AA6F2A77}" type="datetimeFigureOut">
              <a:rPr lang="he-IL" smtClean="0"/>
              <a:t>ל'/כסלו/תשפ"ג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29F-AF3A-49EA-BCD9-C090431A1E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811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6A39-5F1E-4419-BECE-2FC9AA6F2A77}" type="datetimeFigureOut">
              <a:rPr lang="he-IL" smtClean="0"/>
              <a:t>ל'/כסלו/תשפ"ג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E29F-AF3A-49EA-BCD9-C090431A1E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896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5239" y="0"/>
            <a:ext cx="12161522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15239" y="1"/>
            <a:ext cx="12161522" cy="5207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15240" y="0"/>
            <a:ext cx="640080" cy="520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1295400" y="-3"/>
            <a:ext cx="640080" cy="520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2575560" y="-3"/>
            <a:ext cx="640080" cy="520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3855720" y="-6"/>
            <a:ext cx="640080" cy="520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/>
          <p:cNvSpPr/>
          <p:nvPr/>
        </p:nvSpPr>
        <p:spPr>
          <a:xfrm>
            <a:off x="5135881" y="-6"/>
            <a:ext cx="640080" cy="520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/>
          <p:cNvSpPr/>
          <p:nvPr/>
        </p:nvSpPr>
        <p:spPr>
          <a:xfrm>
            <a:off x="6416041" y="-9"/>
            <a:ext cx="640080" cy="520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/>
          <p:cNvSpPr/>
          <p:nvPr/>
        </p:nvSpPr>
        <p:spPr>
          <a:xfrm>
            <a:off x="7696201" y="-9"/>
            <a:ext cx="640080" cy="520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/>
          <p:cNvSpPr/>
          <p:nvPr/>
        </p:nvSpPr>
        <p:spPr>
          <a:xfrm>
            <a:off x="8976361" y="-12"/>
            <a:ext cx="640080" cy="520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/>
          <p:cNvSpPr/>
          <p:nvPr/>
        </p:nvSpPr>
        <p:spPr>
          <a:xfrm>
            <a:off x="10256521" y="-12"/>
            <a:ext cx="640080" cy="520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/>
          <p:cNvSpPr/>
          <p:nvPr/>
        </p:nvSpPr>
        <p:spPr>
          <a:xfrm>
            <a:off x="11536681" y="-15"/>
            <a:ext cx="640080" cy="520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 28"/>
          <p:cNvSpPr/>
          <p:nvPr/>
        </p:nvSpPr>
        <p:spPr>
          <a:xfrm>
            <a:off x="15239" y="6337303"/>
            <a:ext cx="12161522" cy="5207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 29"/>
          <p:cNvSpPr/>
          <p:nvPr/>
        </p:nvSpPr>
        <p:spPr>
          <a:xfrm>
            <a:off x="15240" y="6337302"/>
            <a:ext cx="640080" cy="520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 30"/>
          <p:cNvSpPr/>
          <p:nvPr/>
        </p:nvSpPr>
        <p:spPr>
          <a:xfrm>
            <a:off x="1295400" y="6337299"/>
            <a:ext cx="640080" cy="520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 31"/>
          <p:cNvSpPr/>
          <p:nvPr/>
        </p:nvSpPr>
        <p:spPr>
          <a:xfrm>
            <a:off x="2575560" y="6337299"/>
            <a:ext cx="640080" cy="520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/>
          <p:cNvSpPr/>
          <p:nvPr/>
        </p:nvSpPr>
        <p:spPr>
          <a:xfrm>
            <a:off x="3855720" y="6337296"/>
            <a:ext cx="640080" cy="520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 33"/>
          <p:cNvSpPr/>
          <p:nvPr/>
        </p:nvSpPr>
        <p:spPr>
          <a:xfrm>
            <a:off x="5135881" y="6337296"/>
            <a:ext cx="640080" cy="520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 34"/>
          <p:cNvSpPr/>
          <p:nvPr/>
        </p:nvSpPr>
        <p:spPr>
          <a:xfrm>
            <a:off x="6416041" y="6337293"/>
            <a:ext cx="640080" cy="520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 35"/>
          <p:cNvSpPr/>
          <p:nvPr/>
        </p:nvSpPr>
        <p:spPr>
          <a:xfrm>
            <a:off x="7696201" y="6337293"/>
            <a:ext cx="640080" cy="520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/>
          <p:cNvSpPr/>
          <p:nvPr/>
        </p:nvSpPr>
        <p:spPr>
          <a:xfrm>
            <a:off x="8976361" y="6337290"/>
            <a:ext cx="640080" cy="520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37"/>
          <p:cNvSpPr/>
          <p:nvPr/>
        </p:nvSpPr>
        <p:spPr>
          <a:xfrm>
            <a:off x="10256521" y="6337290"/>
            <a:ext cx="640080" cy="520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38"/>
          <p:cNvSpPr/>
          <p:nvPr/>
        </p:nvSpPr>
        <p:spPr>
          <a:xfrm>
            <a:off x="11536681" y="6337287"/>
            <a:ext cx="640080" cy="520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00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340" y="2943157"/>
            <a:ext cx="2467319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5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91" y="381000"/>
            <a:ext cx="10058400" cy="5669187"/>
          </a:xfrm>
          <a:prstGeom prst="roundRect">
            <a:avLst>
              <a:gd name="adj" fmla="val 9946"/>
            </a:avLst>
          </a:prstGeom>
        </p:spPr>
      </p:pic>
      <p:sp>
        <p:nvSpPr>
          <p:cNvPr id="3" name="מלבן מעוגל 2"/>
          <p:cNvSpPr/>
          <p:nvPr/>
        </p:nvSpPr>
        <p:spPr>
          <a:xfrm>
            <a:off x="901191" y="380999"/>
            <a:ext cx="10058400" cy="5669187"/>
          </a:xfrm>
          <a:prstGeom prst="roundRect">
            <a:avLst>
              <a:gd name="adj" fmla="val 97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61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rows buttons keyboard Royalty Free Vector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26" b="89231" l="0" r="100000">
                        <a14:foregroundMark x1="83000" y1="54487" x2="82800" y2="72051"/>
                        <a14:foregroundMark x1="48000" y1="57564" x2="52500" y2="75000"/>
                        <a14:foregroundMark x1="52500" y1="20513" x2="43400" y2="3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094"/>
          <a:stretch/>
        </p:blipFill>
        <p:spPr bwMode="auto">
          <a:xfrm>
            <a:off x="4197498" y="1829825"/>
            <a:ext cx="3797004" cy="263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מחבר חץ ישר 2"/>
          <p:cNvCxnSpPr/>
          <p:nvPr/>
        </p:nvCxnSpPr>
        <p:spPr>
          <a:xfrm>
            <a:off x="8079971" y="3765665"/>
            <a:ext cx="8562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חץ ישר 5"/>
          <p:cNvCxnSpPr/>
          <p:nvPr/>
        </p:nvCxnSpPr>
        <p:spPr>
          <a:xfrm flipH="1">
            <a:off x="3148182" y="3765665"/>
            <a:ext cx="94168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/>
          <p:cNvCxnSpPr/>
          <p:nvPr/>
        </p:nvCxnSpPr>
        <p:spPr>
          <a:xfrm rot="5400000" flipH="1">
            <a:off x="5625159" y="1274618"/>
            <a:ext cx="94168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/>
          <p:cNvCxnSpPr/>
          <p:nvPr/>
        </p:nvCxnSpPr>
        <p:spPr>
          <a:xfrm rot="16200000" flipH="1" flipV="1">
            <a:off x="5602991" y="5076307"/>
            <a:ext cx="94168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83083" y="350079"/>
            <a:ext cx="30258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מעבר לפתיח בלופים</a:t>
            </a:r>
            <a:endParaRPr lang="he-IL" b="1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0915" y="5689705"/>
            <a:ext cx="30258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מעבר לסרטונים</a:t>
            </a:r>
            <a:endParaRPr lang="he-IL" b="1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70916" y="3580999"/>
            <a:ext cx="30258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מעבר לסרטון הבא</a:t>
            </a:r>
            <a:endParaRPr lang="he-IL" b="1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881" y="3580999"/>
            <a:ext cx="30258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מעבר לסרטון הקודם</a:t>
            </a:r>
            <a:endParaRPr lang="he-IL" b="1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76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rows buttons keyboard Royalty Free Vector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26" b="89231" l="0" r="100000">
                        <a14:foregroundMark x1="83000" y1="54487" x2="82800" y2="72051"/>
                        <a14:foregroundMark x1="48000" y1="57564" x2="52500" y2="75000"/>
                        <a14:foregroundMark x1="52500" y1="20513" x2="43400" y2="3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094"/>
          <a:stretch/>
        </p:blipFill>
        <p:spPr bwMode="auto">
          <a:xfrm>
            <a:off x="4197498" y="1829825"/>
            <a:ext cx="3797004" cy="263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מחבר חץ ישר 2"/>
          <p:cNvCxnSpPr/>
          <p:nvPr/>
        </p:nvCxnSpPr>
        <p:spPr>
          <a:xfrm>
            <a:off x="8079971" y="3765665"/>
            <a:ext cx="8562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חץ ישר 5"/>
          <p:cNvCxnSpPr/>
          <p:nvPr/>
        </p:nvCxnSpPr>
        <p:spPr>
          <a:xfrm flipH="1">
            <a:off x="3148182" y="3765665"/>
            <a:ext cx="94168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/>
          <p:cNvCxnSpPr/>
          <p:nvPr/>
        </p:nvCxnSpPr>
        <p:spPr>
          <a:xfrm rot="5400000" flipH="1">
            <a:off x="5625159" y="1274618"/>
            <a:ext cx="94168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/>
          <p:cNvCxnSpPr/>
          <p:nvPr/>
        </p:nvCxnSpPr>
        <p:spPr>
          <a:xfrm rot="16200000" flipH="1" flipV="1">
            <a:off x="5602991" y="5076307"/>
            <a:ext cx="94168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83083" y="350079"/>
            <a:ext cx="30258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הגברת ווליום</a:t>
            </a:r>
            <a:endParaRPr lang="he-IL" b="1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0915" y="5689705"/>
            <a:ext cx="30258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הנמכת </a:t>
            </a:r>
            <a:r>
              <a:rPr lang="he-IL" b="1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ווליום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70916" y="3580999"/>
            <a:ext cx="30258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הרץ זמן אחורה</a:t>
            </a:r>
            <a:endParaRPr lang="he-IL" b="1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881" y="3580999"/>
            <a:ext cx="30258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הרץ זמן </a:t>
            </a:r>
            <a:r>
              <a:rPr lang="he-IL" b="1" dirty="0" smtClean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קדימה</a:t>
            </a:r>
            <a:endParaRPr lang="he-IL" b="1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6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מקלדת Number Pad Microsoft - באג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79" b="98507" l="2415" r="97101">
                        <a14:foregroundMark x1="21256" y1="6157" x2="13285" y2="59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61" t="16167" r="8029" b="5843"/>
          <a:stretch/>
        </p:blipFill>
        <p:spPr bwMode="auto">
          <a:xfrm>
            <a:off x="3823854" y="1138842"/>
            <a:ext cx="3316779" cy="398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מחבר חץ ישר 3"/>
          <p:cNvCxnSpPr/>
          <p:nvPr/>
        </p:nvCxnSpPr>
        <p:spPr>
          <a:xfrm>
            <a:off x="6932815" y="1521229"/>
            <a:ext cx="1241150" cy="193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מחבר חץ ישר 4"/>
          <p:cNvCxnSpPr/>
          <p:nvPr/>
        </p:nvCxnSpPr>
        <p:spPr>
          <a:xfrm flipV="1">
            <a:off x="6932815" y="2732117"/>
            <a:ext cx="1241151" cy="110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93823" y="2547451"/>
            <a:ext cx="15073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הגברת ווליום</a:t>
            </a:r>
            <a:endParaRPr lang="he-IL" b="1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02136" y="1355958"/>
            <a:ext cx="14990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הנמכת </a:t>
            </a:r>
            <a:r>
              <a:rPr lang="he-IL" b="1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ווליום</a:t>
            </a:r>
          </a:p>
        </p:txBody>
      </p:sp>
      <p:sp>
        <p:nvSpPr>
          <p:cNvPr id="2" name="מלבן 1"/>
          <p:cNvSpPr/>
          <p:nvPr/>
        </p:nvSpPr>
        <p:spPr>
          <a:xfrm>
            <a:off x="3840480" y="1928552"/>
            <a:ext cx="2468881" cy="3158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מחבר חץ ישר 7"/>
          <p:cNvCxnSpPr/>
          <p:nvPr/>
        </p:nvCxnSpPr>
        <p:spPr>
          <a:xfrm>
            <a:off x="6143105" y="4172989"/>
            <a:ext cx="1828800" cy="166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98575" y="3738944"/>
            <a:ext cx="288451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אפקט פייד (עמעום) לפי המספרים</a:t>
            </a:r>
          </a:p>
          <a:p>
            <a:r>
              <a:rPr lang="he-IL" b="1" dirty="0" smtClean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סימן הנקודה (.) יעלה ל-100%</a:t>
            </a:r>
            <a:endParaRPr lang="he-IL" b="1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6309361" y="1152699"/>
            <a:ext cx="831272" cy="775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/>
          <p:cNvSpPr/>
          <p:nvPr/>
        </p:nvSpPr>
        <p:spPr>
          <a:xfrm>
            <a:off x="6309361" y="1906389"/>
            <a:ext cx="831272" cy="1634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13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gic Keyboard - US English - Ap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3" t="26795" r="19761" b="61846"/>
          <a:stretch/>
        </p:blipFill>
        <p:spPr bwMode="auto">
          <a:xfrm>
            <a:off x="2036618" y="2793077"/>
            <a:ext cx="8005156" cy="68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מחבר חץ ישר 4"/>
          <p:cNvCxnSpPr/>
          <p:nvPr/>
        </p:nvCxnSpPr>
        <p:spPr>
          <a:xfrm>
            <a:off x="5926975" y="3549535"/>
            <a:ext cx="16625" cy="98921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22619" y="4613564"/>
            <a:ext cx="288451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אפקט פייד (עמעום) לפי המספרים</a:t>
            </a:r>
          </a:p>
          <a:p>
            <a:r>
              <a:rPr lang="he-IL" b="1" dirty="0" smtClean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סימן המקף (-) יעלה ל- 100%</a:t>
            </a:r>
            <a:endParaRPr lang="he-IL" b="1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0001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ce Bar - Keyboard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4" t="74106" r="51585"/>
          <a:stretch/>
        </p:blipFill>
        <p:spPr bwMode="auto">
          <a:xfrm>
            <a:off x="3823854" y="2452254"/>
            <a:ext cx="5037320" cy="120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מחבר חץ ישר 2"/>
          <p:cNvCxnSpPr/>
          <p:nvPr/>
        </p:nvCxnSpPr>
        <p:spPr>
          <a:xfrm>
            <a:off x="6043353" y="3499658"/>
            <a:ext cx="16625" cy="9892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17720" y="4524062"/>
            <a:ext cx="28845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עצירה/הפעלה של השיר</a:t>
            </a:r>
            <a:endParaRPr lang="he-IL" b="1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2320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מעוגל 2"/>
          <p:cNvSpPr/>
          <p:nvPr/>
        </p:nvSpPr>
        <p:spPr>
          <a:xfrm>
            <a:off x="3480262" y="813262"/>
            <a:ext cx="5231476" cy="5231476"/>
          </a:xfrm>
          <a:prstGeom prst="roundRect">
            <a:avLst>
              <a:gd name="adj" fmla="val 4114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grpSp>
        <p:nvGrpSpPr>
          <p:cNvPr id="4" name="קבוצה 3"/>
          <p:cNvGrpSpPr/>
          <p:nvPr/>
        </p:nvGrpSpPr>
        <p:grpSpPr>
          <a:xfrm>
            <a:off x="3721100" y="1297767"/>
            <a:ext cx="4749800" cy="4262466"/>
            <a:chOff x="3522230" y="1005840"/>
            <a:chExt cx="4749800" cy="4262466"/>
          </a:xfrm>
        </p:grpSpPr>
        <p:pic>
          <p:nvPicPr>
            <p:cNvPr id="1026" name="Picture 2" descr="Sound in headphones icon simple style Royalty Free Vector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630" b="84722" l="7800" r="90700">
                          <a14:foregroundMark x1="88300" y1="62037" x2="88300" y2="62037"/>
                          <a14:foregroundMark x1="76000" y1="64074" x2="76000" y2="64074"/>
                          <a14:foregroundMark x1="23600" y1="67870" x2="23600" y2="67870"/>
                          <a14:foregroundMark x1="13400" y1="66759" x2="13400" y2="6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3" t="10345" r="977" b="8674"/>
            <a:stretch/>
          </p:blipFill>
          <p:spPr bwMode="auto">
            <a:xfrm>
              <a:off x="3522230" y="1005840"/>
              <a:ext cx="4749800" cy="426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קובץ:Video Camera Icon.svg – ויקיפדיה"/>
            <p:cNvPicPr>
              <a:picLocks noChangeAspect="1" noChangeArrowheads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658410" y="3023342"/>
              <a:ext cx="2477439" cy="2012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15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55</Words>
  <Application>Microsoft Office PowerPoint</Application>
  <PresentationFormat>מסך רחב</PresentationFormat>
  <Paragraphs>15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5" baseType="lpstr">
      <vt:lpstr>Arial</vt:lpstr>
      <vt:lpstr>Assistant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Owner</dc:creator>
  <cp:lastModifiedBy>Owner</cp:lastModifiedBy>
  <cp:revision>12</cp:revision>
  <dcterms:created xsi:type="dcterms:W3CDTF">2022-12-22T14:03:28Z</dcterms:created>
  <dcterms:modified xsi:type="dcterms:W3CDTF">2022-12-24T22:01:33Z</dcterms:modified>
</cp:coreProperties>
</file>