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6"/>
  </p:notesMasterIdLst>
  <p:sldIdLst>
    <p:sldId id="256" r:id="rId8"/>
    <p:sldId id="257" r:id="rId9"/>
    <p:sldId id="258" r:id="rId10"/>
    <p:sldId id="274" r:id="rId11"/>
    <p:sldId id="259" r:id="rId12"/>
    <p:sldId id="260" r:id="rId13"/>
    <p:sldId id="261" r:id="rId14"/>
    <p:sldId id="270" r:id="rId15"/>
    <p:sldId id="275" r:id="rId16"/>
    <p:sldId id="276" r:id="rId17"/>
    <p:sldId id="272" r:id="rId18"/>
    <p:sldId id="262" r:id="rId19"/>
    <p:sldId id="263" r:id="rId20"/>
    <p:sldId id="273" r:id="rId21"/>
    <p:sldId id="265" r:id="rId22"/>
    <p:sldId id="266" r:id="rId23"/>
    <p:sldId id="267" r:id="rId24"/>
    <p:sldId id="26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3" autoAdjust="0"/>
  </p:normalViewPr>
  <p:slideViewPr>
    <p:cSldViewPr snapToGrid="0" snapToObjects="1">
      <p:cViewPr varScale="1">
        <p:scale>
          <a:sx n="103" d="100"/>
          <a:sy n="103" d="100"/>
        </p:scale>
        <p:origin x="-12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15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3" name="Picture 2"/>
          <p:cNvPicPr>
            <a:picLocks noChangeAspect="1"/>
          </p:cNvPicPr>
          <p:nvPr/>
        </p:nvPicPr>
        <p:blipFill>
          <a:blip r:embed="rId4"/>
          <a:stretch>
            <a:fillRect/>
          </a:stretch>
        </p:blipFill>
        <p:spPr>
          <a:xfrm>
            <a:off x="1269999" y="3452118"/>
            <a:ext cx="6640371" cy="2757950"/>
          </a:xfrm>
          <a:prstGeom prst="rect">
            <a:avLst/>
          </a:prstGeom>
        </p:spPr>
      </p:pic>
    </p:spTree>
    <p:extLst>
      <p:ext uri="{BB962C8B-B14F-4D97-AF65-F5344CB8AC3E}">
        <p14:creationId xmlns:p14="http://schemas.microsoft.com/office/powerpoint/2010/main" val="2238840957"/>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Tools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External Resources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7" name="Shape 18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CONCLUSION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Conclusion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 Risk for such exposure is even greater for travelers in underdeveloped countries, which lack public hygiene infrastructure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Create a user-friendly web-based interface (</a:t>
            </a:r>
            <a:r>
              <a:rPr lang="en-US" sz="2100" b="0" i="0" u="none" strike="noStrike" cap="none" dirty="0" smtClean="0">
                <a:solidFill>
                  <a:schemeClr val="lt1"/>
                </a:solidFill>
                <a:latin typeface="Calibri"/>
                <a:ea typeface="Calibri"/>
                <a:cs typeface="Calibri"/>
                <a:sym typeface="Calibri"/>
              </a:rPr>
              <a:t>SafeTravels) </a:t>
            </a:r>
            <a:endParaRPr lang="en-US"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Technical </a:t>
            </a:r>
            <a:r>
              <a:rPr lang="en-US" sz="2400" b="0" i="0" u="none" strike="noStrike" cap="none" dirty="0" smtClean="0">
                <a:solidFill>
                  <a:schemeClr val="lt1"/>
                </a:solidFill>
                <a:latin typeface="Calibri"/>
                <a:ea typeface="Calibri"/>
                <a:cs typeface="Calibri"/>
                <a:sym typeface="Calibri"/>
              </a:rPr>
              <a:t>Details</a:t>
            </a: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smtClean="0"/>
              <a:t>Need </a:t>
            </a:r>
            <a:r>
              <a:rPr lang="en-US" dirty="0"/>
              <a:t>for a destination </a:t>
            </a:r>
            <a:r>
              <a:rPr lang="en-US" dirty="0" smtClean="0"/>
              <a:t>based, comprehensive </a:t>
            </a:r>
            <a:r>
              <a:rPr lang="en-US" dirty="0"/>
              <a:t>source of information that travelers can turn to in a fast and efficient </a:t>
            </a:r>
            <a:r>
              <a:rPr lang="en-US" dirty="0" smtClean="0"/>
              <a:t>manner</a:t>
            </a:r>
          </a:p>
          <a:p>
            <a:pPr lvl="1">
              <a:spcBef>
                <a:spcPts val="1080"/>
              </a:spcBef>
              <a:spcAft>
                <a:spcPts val="0"/>
              </a:spcAft>
              <a:buSzPct val="25000"/>
            </a:pPr>
            <a:r>
              <a:rPr lang="en-US" dirty="0"/>
              <a:t>Since travelers might have </a:t>
            </a:r>
            <a:r>
              <a:rPr lang="en-US" dirty="0" smtClean="0"/>
              <a:t>cultural </a:t>
            </a:r>
            <a:r>
              <a:rPr lang="en-US" dirty="0"/>
              <a:t>or </a:t>
            </a:r>
            <a:r>
              <a:rPr lang="en-US" dirty="0" smtClean="0"/>
              <a:t>language barriers </a:t>
            </a:r>
            <a:r>
              <a:rPr lang="en-US" dirty="0"/>
              <a:t>they should take proactive steps </a:t>
            </a:r>
            <a:r>
              <a:rPr lang="en-US" dirty="0" smtClean="0"/>
              <a:t>to ensure they </a:t>
            </a:r>
            <a:r>
              <a:rPr lang="en-US" dirty="0"/>
              <a:t>are aware of health hazards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xmlns:p14="http://schemas.microsoft.com/office/powerpoint/2010/main" spd="slow">
    <p:cut/>
  </p:transition>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575</Words>
  <Application>Microsoft Macintosh PowerPoint</Application>
  <PresentationFormat>On-screen Show (4:3)</PresentationFormat>
  <Paragraphs>136</Paragraphs>
  <Slides>18</Slides>
  <Notes>18</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vt:lpstr>
      <vt:lpstr> GANTT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29</cp:revision>
  <dcterms:modified xsi:type="dcterms:W3CDTF">2016-02-19T17:49:21Z</dcterms:modified>
</cp:coreProperties>
</file>