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  <p:sldMasterId id="2147483666" r:id="rId4"/>
    <p:sldMasterId id="2147483667" r:id="rId5"/>
    <p:sldMasterId id="2147483668" r:id="rId6"/>
    <p:sldMasterId id="2147483669" r:id="rId7"/>
  </p:sldMasterIdLst>
  <p:notesMasterIdLst>
    <p:notesMasterId r:id="rId2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9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4568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725332" y="1557866"/>
            <a:ext cx="5096934" cy="223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909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725330" y="4275666"/>
            <a:ext cx="5096934" cy="1202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0" y="1014138"/>
            <a:ext cx="4563532" cy="5207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63535" y="1014138"/>
            <a:ext cx="4580465" cy="5207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picture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0" y="1004887"/>
            <a:ext cx="4552490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3"/>
          </p:nvPr>
        </p:nvSpPr>
        <p:spPr>
          <a:xfrm>
            <a:off x="4552489" y="1004887"/>
            <a:ext cx="4591509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4"/>
          </p:nvPr>
        </p:nvSpPr>
        <p:spPr>
          <a:xfrm>
            <a:off x="0" y="3624644"/>
            <a:ext cx="4552490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5"/>
          </p:nvPr>
        </p:nvSpPr>
        <p:spPr>
          <a:xfrm>
            <a:off x="4552489" y="3624644"/>
            <a:ext cx="4591509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-picture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1004887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3"/>
          </p:nvPr>
        </p:nvSpPr>
        <p:spPr>
          <a:xfrm>
            <a:off x="6092775" y="1004887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4"/>
          </p:nvPr>
        </p:nvSpPr>
        <p:spPr>
          <a:xfrm>
            <a:off x="3014133" y="1004887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5"/>
          </p:nvPr>
        </p:nvSpPr>
        <p:spPr>
          <a:xfrm>
            <a:off x="0" y="2736326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6"/>
          </p:nvPr>
        </p:nvSpPr>
        <p:spPr>
          <a:xfrm>
            <a:off x="6092775" y="2736326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7"/>
          </p:nvPr>
        </p:nvSpPr>
        <p:spPr>
          <a:xfrm>
            <a:off x="3014133" y="2736326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8"/>
          </p:nvPr>
        </p:nvSpPr>
        <p:spPr>
          <a:xfrm>
            <a:off x="0" y="4460923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9"/>
          </p:nvPr>
        </p:nvSpPr>
        <p:spPr>
          <a:xfrm>
            <a:off x="6092775" y="4460923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3014133" y="4460923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Vertical image r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63532" cy="1236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92666" y="1337733"/>
            <a:ext cx="3970865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563535" y="0"/>
            <a:ext cx="4580465" cy="68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image lef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07467" y="1337733"/>
            <a:ext cx="3742265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-16930" y="0"/>
            <a:ext cx="4580465" cy="68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63532" y="0"/>
            <a:ext cx="4580466" cy="1236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725332" y="1557866"/>
            <a:ext cx="5096934" cy="223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909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725330" y="4275666"/>
            <a:ext cx="5096934" cy="1202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6666"/>
              </a:lnSpc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55194" algn="l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Merriweather Sans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0" y="1014138"/>
            <a:ext cx="4563532" cy="5207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63535" y="1014138"/>
            <a:ext cx="4580465" cy="5207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picture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0" y="1004887"/>
            <a:ext cx="4552490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3"/>
          </p:nvPr>
        </p:nvSpPr>
        <p:spPr>
          <a:xfrm>
            <a:off x="4552489" y="1004887"/>
            <a:ext cx="4591509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4"/>
          </p:nvPr>
        </p:nvSpPr>
        <p:spPr>
          <a:xfrm>
            <a:off x="0" y="3624644"/>
            <a:ext cx="4552490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5"/>
          </p:nvPr>
        </p:nvSpPr>
        <p:spPr>
          <a:xfrm>
            <a:off x="4552489" y="3624644"/>
            <a:ext cx="4591509" cy="2619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-picture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1004887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3"/>
          </p:nvPr>
        </p:nvSpPr>
        <p:spPr>
          <a:xfrm>
            <a:off x="6092775" y="1004887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4"/>
          </p:nvPr>
        </p:nvSpPr>
        <p:spPr>
          <a:xfrm>
            <a:off x="3014133" y="1004887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5"/>
          </p:nvPr>
        </p:nvSpPr>
        <p:spPr>
          <a:xfrm>
            <a:off x="0" y="2736326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6"/>
          </p:nvPr>
        </p:nvSpPr>
        <p:spPr>
          <a:xfrm>
            <a:off x="6092775" y="2736326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7"/>
          </p:nvPr>
        </p:nvSpPr>
        <p:spPr>
          <a:xfrm>
            <a:off x="3014133" y="2736326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8"/>
          </p:nvPr>
        </p:nvSpPr>
        <p:spPr>
          <a:xfrm>
            <a:off x="0" y="4460923"/>
            <a:ext cx="3014133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9"/>
          </p:nvPr>
        </p:nvSpPr>
        <p:spPr>
          <a:xfrm>
            <a:off x="6092775" y="4460923"/>
            <a:ext cx="3051224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13"/>
          </p:nvPr>
        </p:nvSpPr>
        <p:spPr>
          <a:xfrm>
            <a:off x="3014133" y="4460923"/>
            <a:ext cx="3078642" cy="1724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Vertical image righ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63532" cy="1236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92666" y="1337733"/>
            <a:ext cx="3970865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63535" y="0"/>
            <a:ext cx="4580465" cy="68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Vertical image le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63535" y="0"/>
            <a:ext cx="4580464" cy="1236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07467" y="1337733"/>
            <a:ext cx="3742265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-16930" y="0"/>
            <a:ext cx="4580465" cy="68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74244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55194" algn="l" rtl="0">
              <a:spcBef>
                <a:spcPts val="42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Merriweather Sans"/>
              <a:buChar char="•"/>
              <a:defRPr sz="2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600"/>
              </a:spcAft>
              <a:buClr>
                <a:srgbClr val="262626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Relationship Id="rId3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Relationship Id="rId3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Relationship Id="rId3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7.xml"/><Relationship Id="rId3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6">
            <a:alphaModFix/>
          </a:blip>
          <a:srcRect l="25411"/>
          <a:stretch/>
        </p:blipFill>
        <p:spPr>
          <a:xfrm>
            <a:off x="0" y="6378833"/>
            <a:ext cx="6820285" cy="26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7">
            <a:alphaModFix/>
          </a:blip>
          <a:srcRect l="3985" t="43431" r="4458" b="49374"/>
          <a:stretch/>
        </p:blipFill>
        <p:spPr>
          <a:xfrm>
            <a:off x="6696036" y="6410428"/>
            <a:ext cx="2248085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l="39515" t="1" b="-2"/>
          <a:stretch/>
        </p:blipFill>
        <p:spPr>
          <a:xfrm rot="-5400000">
            <a:off x="-2398812" y="3962566"/>
            <a:ext cx="5530674" cy="2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l="1" r="41959"/>
          <a:stretch/>
        </p:blipFill>
        <p:spPr>
          <a:xfrm rot="-5400000">
            <a:off x="6123885" y="3750633"/>
            <a:ext cx="5307188" cy="2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l="25411"/>
          <a:stretch/>
        </p:blipFill>
        <p:spPr>
          <a:xfrm>
            <a:off x="0" y="6378833"/>
            <a:ext cx="6820285" cy="26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8396" y="6439553"/>
            <a:ext cx="2166111" cy="1910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l="39515" t="1" b="-2"/>
          <a:stretch/>
        </p:blipFill>
        <p:spPr>
          <a:xfrm rot="-5400000">
            <a:off x="-2398812" y="3962566"/>
            <a:ext cx="5530674" cy="2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0" y="991351"/>
            <a:ext cx="9144000" cy="5206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62626"/>
              </a:buClr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6344" marR="0" lvl="1" indent="-110744" algn="l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626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r="28540"/>
          <a:stretch/>
        </p:blipFill>
        <p:spPr>
          <a:xfrm rot="-5400000">
            <a:off x="5510315" y="3137064"/>
            <a:ext cx="6534328" cy="260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EB211"/>
              </a:buClr>
              <a:buFont typeface="Calibri"/>
              <a:buNone/>
              <a:defRPr sz="2400" b="0" i="0" u="none" strike="noStrike" cap="none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725332" y="1557866"/>
            <a:ext cx="5096934" cy="223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909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SAFE TRAVEL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POPULATION HEALTH DOMAIN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725330" y="4275666"/>
            <a:ext cx="5096934" cy="1202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ROCKSTARS: CS-6400-O01</a:t>
            </a:r>
          </a:p>
          <a:p>
            <a:pPr marL="0" marR="0" lvl="0" indent="0" algn="l" rtl="0">
              <a:lnSpc>
                <a:spcPct val="233333"/>
              </a:lnSpc>
              <a:spcBef>
                <a:spcPts val="2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EDDIE FLAISLER, NOA NADLER, JOHN GADBOIS, FORREST BRAZZEAL, RAVI RAINA 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6096000"/>
            <a:ext cx="609599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Revenue Stream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 key responsibilities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Project Manager - Eddie Flaisler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Development Lead -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Documentation Lead -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QA Manager -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Developers - All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Testers - All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 Required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Resources Required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GANTT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CHART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2400" b="0" i="0" u="none" strike="noStrike" cap="none" dirty="0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0" y="998933"/>
            <a:ext cx="9201003" cy="5310793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lang="en-US" sz="2400" b="0" i="0" u="none" strike="noStrike" cap="none" dirty="0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6096000"/>
            <a:ext cx="609599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Motivation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Almost by definition, traveling abroad increases exposure to infectious diseases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Risk for such exposure is even greater for travelers in underdeveloped countries, which lack public hygiene infrastructure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Project Scope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 region-specific known conditions or outbreaks to the end user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customized recommendations about preventing and possibly treating these diseases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2400" b="0" i="0" u="none" strike="noStrike" cap="none" dirty="0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user-friendly web-based interface (SafeTravel) 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Downloadable app on smart phone (Android ? )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Details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Salient Features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destination-based info regarding vaccines to take prior to arrival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off-the-shelf medicine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and recommended aids to prevent infections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 self-treatment in case of an infection</a:t>
            </a:r>
          </a:p>
          <a:p>
            <a:pPr marL="466344" marR="0" lvl="1" indent="-288544" algn="l" rtl="0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 time location based push notifications with outbreak information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Context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lang="en-US" sz="2400" b="0" i="0" u="none" strike="noStrike" cap="none" dirty="0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780608"/>
            <a:ext cx="9143998" cy="5487565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r>
              <a:rPr lang="en-US" sz="2000" dirty="0" smtClean="0"/>
              <a:t>Diphtheria </a:t>
            </a:r>
            <a:r>
              <a:rPr lang="en-US" sz="2000" dirty="0"/>
              <a:t>is a serious disease caused by bacteria. There are four combination vaccines used to prevent diphtheria. </a:t>
            </a:r>
          </a:p>
          <a:p>
            <a:r>
              <a:rPr lang="en-US" sz="2000" dirty="0"/>
              <a:t>According to </a:t>
            </a:r>
            <a:r>
              <a:rPr lang="en-US" sz="2000" dirty="0" err="1"/>
              <a:t>GeoSentinel</a:t>
            </a:r>
            <a:r>
              <a:rPr lang="en-US" sz="2000" dirty="0"/>
              <a:t>, the number of travelers with likely exposure to  Diphtheria ranged from less than 100 to over 1000 people in places like Mexico, South America, India, and parts of Southeast Asia.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RESEARCH - EXAMPLE</a:t>
            </a:r>
            <a:endParaRPr lang="en-US" sz="2400" b="0" i="0" u="none" strike="noStrike" cap="none" dirty="0">
              <a:solidFill>
                <a:srgbClr val="EEB2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Ma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27" y="2590002"/>
            <a:ext cx="5828573" cy="3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25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Description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Travelers that look for health information about their destination have to reach out to different sources and spend a lot of time researching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Travelers often have cultural and/or language barriers and therefore are not aware of health hazards around them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Intended Users 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Travelers, either for business or leisure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Travel/Tourist Agencies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Government Bodies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Civic Institutions Benefits to Users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0" y="999067"/>
            <a:ext cx="9143998" cy="5164664"/>
          </a:xfrm>
          <a:prstGeom prst="rect">
            <a:avLst/>
          </a:prstGeom>
          <a:noFill/>
          <a:ln>
            <a:noFill/>
          </a:ln>
        </p:spPr>
        <p:txBody>
          <a:bodyPr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to Users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Users save valuable research time by getting access to a singular and comprehensive source of information about the health conditions in their destination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Users get a list of necessary vaccines and off-the-shelf medicine they should pack based on their destination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Users get real time warnings about health hazards around them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to Non Users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Travelers that are informed of an outbreak and avoid visiting the infected area help in limit the spread of the disease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Travelers using SafeTravel are able to warn locals about approaching diseases and share tips they learn from the app about treatment and how to prevent contagion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1351"/>
          </a:xfrm>
          <a:prstGeom prst="rect">
            <a:avLst/>
          </a:prstGeom>
          <a:noFill/>
          <a:ln>
            <a:noFill/>
          </a:ln>
        </p:spPr>
        <p:txBody>
          <a:bodyPr lIns="2743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EB21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en-US" sz="2400" b="0" i="0" u="none" strike="noStrike" cap="none" dirty="0">
                <a:solidFill>
                  <a:srgbClr val="EEB21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f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 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 Lef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White Right Altern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On-screen Show 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Custom Design</vt:lpstr>
      <vt:lpstr>Main</vt:lpstr>
      <vt:lpstr>Left Alternate</vt:lpstr>
      <vt:lpstr>Right Alternate</vt:lpstr>
      <vt:lpstr>White Main</vt:lpstr>
      <vt:lpstr>White Left Alternate</vt:lpstr>
      <vt:lpstr>White Right Alternate</vt:lpstr>
      <vt:lpstr>SAFE TRAVEL POPULATION HEALTH DOMAIN</vt:lpstr>
      <vt:lpstr>OVERVIEW</vt:lpstr>
      <vt:lpstr>INTRODUCTION</vt:lpstr>
      <vt:lpstr>PROJECT DESCRIPTION</vt:lpstr>
      <vt:lpstr> PROJECT DESCRIPTION</vt:lpstr>
      <vt:lpstr> RESEARCH</vt:lpstr>
      <vt:lpstr> RESEARCH - EXAMPLE</vt:lpstr>
      <vt:lpstr> BUSINESS CASE</vt:lpstr>
      <vt:lpstr>BUSINESS CASE</vt:lpstr>
      <vt:lpstr>BUSINESS CASE</vt:lpstr>
      <vt:lpstr>PROJECT PLAN</vt:lpstr>
      <vt:lpstr>PROJECT PLAN</vt:lpstr>
      <vt:lpstr> GANTT CHART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TRAVEL POPULATION HEALTH DOMAIN</dc:title>
  <cp:lastModifiedBy>Guy Nadler</cp:lastModifiedBy>
  <cp:revision>1</cp:revision>
  <dcterms:modified xsi:type="dcterms:W3CDTF">2016-02-18T01:14:46Z</dcterms:modified>
</cp:coreProperties>
</file>