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theme/theme4.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5.xml" ContentType="application/vnd.openxmlformats-officedocument.theme+xml"/>
  <Override PartName="/ppt/slideLayouts/slideLayout13.xml" ContentType="application/vnd.openxmlformats-officedocument.presentationml.slideLayout+xml"/>
  <Override PartName="/ppt/theme/theme6.xml" ContentType="application/vnd.openxmlformats-officedocument.theme+xml"/>
  <Override PartName="/ppt/slideLayouts/slideLayout1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 id="2147483664" r:id="rId2"/>
    <p:sldMasterId id="2147483665" r:id="rId3"/>
    <p:sldMasterId id="2147483666" r:id="rId4"/>
    <p:sldMasterId id="2147483667" r:id="rId5"/>
    <p:sldMasterId id="2147483668" r:id="rId6"/>
    <p:sldMasterId id="2147483669" r:id="rId7"/>
  </p:sldMasterIdLst>
  <p:notesMasterIdLst>
    <p:notesMasterId r:id="rId22"/>
  </p:notesMasterIdLst>
  <p:sldIdLst>
    <p:sldId id="256" r:id="rId8"/>
    <p:sldId id="257" r:id="rId9"/>
    <p:sldId id="259" r:id="rId10"/>
    <p:sldId id="268" r:id="rId11"/>
    <p:sldId id="272" r:id="rId12"/>
    <p:sldId id="277" r:id="rId13"/>
    <p:sldId id="269" r:id="rId14"/>
    <p:sldId id="273" r:id="rId15"/>
    <p:sldId id="274" r:id="rId16"/>
    <p:sldId id="270" r:id="rId17"/>
    <p:sldId id="275" r:id="rId18"/>
    <p:sldId id="276" r:id="rId19"/>
    <p:sldId id="261" r:id="rId20"/>
    <p:sldId id="266" r:id="rId21"/>
  </p:sldIdLst>
  <p:sldSz cx="9144000" cy="6858000" type="screen4x3"/>
  <p:notesSz cx="6858000" cy="9144000"/>
  <p:embeddedFontLst>
    <p:embeddedFont>
      <p:font typeface="Calibri" panose="020F0502020204030204" pitchFamily="34" charset="0"/>
      <p:regular r:id="rId23"/>
      <p:bold r:id="rId24"/>
      <p:italic r:id="rId25"/>
      <p:boldItalic r:id="rId26"/>
    </p:embeddedFont>
    <p:embeddedFont>
      <p:font typeface="Roboto"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138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font" Target="fonts/font4.fntdata"/><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46724725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10" name="Shape 1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53480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0426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88305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37472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82953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15877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17" name="Shape 1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24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9724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78" name="Shape 1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5970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6" name="Shape 1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43915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6" name="Shape 1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6691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72" name="Shape 1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41972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6" name="Shape 1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7954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6" name="Shape 1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56801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blipFill rotWithShape="1">
          <a:blip r:embed="rId2">
            <a:alphaModFix/>
          </a:blip>
          <a:stretch>
            <a:fillRect/>
          </a:stretch>
        </a:blipFill>
        <a:effectLst/>
      </p:bgPr>
    </p:bg>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3725332" y="1557866"/>
            <a:ext cx="5096934" cy="2235199"/>
          </a:xfrm>
          <a:prstGeom prst="rect">
            <a:avLst/>
          </a:prstGeom>
          <a:noFill/>
          <a:ln>
            <a:noFill/>
          </a:ln>
        </p:spPr>
        <p:txBody>
          <a:bodyPr lIns="91425" tIns="91425" rIns="91425" bIns="91425" anchor="b" anchorCtr="0"/>
          <a:lstStyle>
            <a:lvl1pPr marL="0" marR="0" lvl="0" indent="0" algn="l" rtl="0">
              <a:lnSpc>
                <a:spcPct val="109090"/>
              </a:lnSpc>
              <a:spcBef>
                <a:spcPts val="0"/>
              </a:spcBef>
              <a:buClr>
                <a:schemeClr val="lt1"/>
              </a:buClr>
              <a:buFont typeface="Calibri"/>
              <a:buNone/>
              <a:defRPr sz="4400" b="1"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3" name="Shape 13"/>
          <p:cNvSpPr txBox="1">
            <a:spLocks noGrp="1"/>
          </p:cNvSpPr>
          <p:nvPr>
            <p:ph type="subTitle" idx="1"/>
          </p:nvPr>
        </p:nvSpPr>
        <p:spPr>
          <a:xfrm>
            <a:off x="3725330" y="4275666"/>
            <a:ext cx="5096934" cy="1202267"/>
          </a:xfrm>
          <a:prstGeom prst="rect">
            <a:avLst/>
          </a:prstGeom>
          <a:noFill/>
          <a:ln>
            <a:noFill/>
          </a:ln>
        </p:spPr>
        <p:txBody>
          <a:bodyPr lIns="91425" tIns="91425" rIns="91425" bIns="91425" anchor="t" anchorCtr="0"/>
          <a:lstStyle>
            <a:lvl1pPr marL="0" marR="0" lvl="0" indent="0" algn="l" rtl="0">
              <a:lnSpc>
                <a:spcPct val="116666"/>
              </a:lnSpc>
              <a:spcBef>
                <a:spcPts val="480"/>
              </a:spcBef>
              <a:buClr>
                <a:schemeClr val="lt1"/>
              </a:buClr>
              <a:buFont typeface="Arial"/>
              <a:buNone/>
              <a:defRPr sz="2400" b="0" i="0" u="none" strike="noStrike" cap="none">
                <a:solidFill>
                  <a:schemeClr val="lt1"/>
                </a:solidFill>
                <a:latin typeface="Calibri"/>
                <a:ea typeface="Calibri"/>
                <a:cs typeface="Calibri"/>
                <a:sym typeface="Calibri"/>
              </a:defRPr>
            </a:lvl1pPr>
            <a:lvl2pPr marL="457200" marR="0" lvl="1" indent="0" algn="ctr" rtl="0">
              <a:spcBef>
                <a:spcPts val="560"/>
              </a:spcBef>
              <a:buClr>
                <a:srgbClr val="888888"/>
              </a:buClr>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buClr>
                <a:srgbClr val="888888"/>
              </a:buClr>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4-picture layou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a:spLocks noGrp="1"/>
          </p:cNvSpPr>
          <p:nvPr>
            <p:ph type="pic" idx="2"/>
          </p:nvPr>
        </p:nvSpPr>
        <p:spPr>
          <a:xfrm>
            <a:off x="0" y="1004887"/>
            <a:ext cx="4552490" cy="2619755"/>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77" name="Shape 77"/>
          <p:cNvSpPr>
            <a:spLocks noGrp="1"/>
          </p:cNvSpPr>
          <p:nvPr>
            <p:ph type="pic" idx="3"/>
          </p:nvPr>
        </p:nvSpPr>
        <p:spPr>
          <a:xfrm>
            <a:off x="4552489" y="1004887"/>
            <a:ext cx="4591509" cy="2619755"/>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78" name="Shape 78"/>
          <p:cNvSpPr>
            <a:spLocks noGrp="1"/>
          </p:cNvSpPr>
          <p:nvPr>
            <p:ph type="pic" idx="4"/>
          </p:nvPr>
        </p:nvSpPr>
        <p:spPr>
          <a:xfrm>
            <a:off x="0" y="3624644"/>
            <a:ext cx="4552490" cy="2619755"/>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79" name="Shape 79"/>
          <p:cNvSpPr>
            <a:spLocks noGrp="1"/>
          </p:cNvSpPr>
          <p:nvPr>
            <p:ph type="pic" idx="5"/>
          </p:nvPr>
        </p:nvSpPr>
        <p:spPr>
          <a:xfrm>
            <a:off x="4552489" y="3624644"/>
            <a:ext cx="4591509" cy="2619755"/>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9-picture layout">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2" name="Shape 82"/>
          <p:cNvSpPr>
            <a:spLocks noGrp="1"/>
          </p:cNvSpPr>
          <p:nvPr>
            <p:ph type="pic" idx="2"/>
          </p:nvPr>
        </p:nvSpPr>
        <p:spPr>
          <a:xfrm>
            <a:off x="0" y="1004887"/>
            <a:ext cx="3014133"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3" name="Shape 83"/>
          <p:cNvSpPr>
            <a:spLocks noGrp="1"/>
          </p:cNvSpPr>
          <p:nvPr>
            <p:ph type="pic" idx="3"/>
          </p:nvPr>
        </p:nvSpPr>
        <p:spPr>
          <a:xfrm>
            <a:off x="6092775" y="1004887"/>
            <a:ext cx="3051224"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4" name="Shape 84"/>
          <p:cNvSpPr>
            <a:spLocks noGrp="1"/>
          </p:cNvSpPr>
          <p:nvPr>
            <p:ph type="pic" idx="4"/>
          </p:nvPr>
        </p:nvSpPr>
        <p:spPr>
          <a:xfrm>
            <a:off x="3014133" y="1004887"/>
            <a:ext cx="3078642"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5" name="Shape 85"/>
          <p:cNvSpPr>
            <a:spLocks noGrp="1"/>
          </p:cNvSpPr>
          <p:nvPr>
            <p:ph type="pic" idx="5"/>
          </p:nvPr>
        </p:nvSpPr>
        <p:spPr>
          <a:xfrm>
            <a:off x="0" y="2736326"/>
            <a:ext cx="3014133"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6" name="Shape 86"/>
          <p:cNvSpPr>
            <a:spLocks noGrp="1"/>
          </p:cNvSpPr>
          <p:nvPr>
            <p:ph type="pic" idx="6"/>
          </p:nvPr>
        </p:nvSpPr>
        <p:spPr>
          <a:xfrm>
            <a:off x="6092775" y="2736326"/>
            <a:ext cx="3051224"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7" name="Shape 87"/>
          <p:cNvSpPr>
            <a:spLocks noGrp="1"/>
          </p:cNvSpPr>
          <p:nvPr>
            <p:ph type="pic" idx="7"/>
          </p:nvPr>
        </p:nvSpPr>
        <p:spPr>
          <a:xfrm>
            <a:off x="3014133" y="2736326"/>
            <a:ext cx="3078642"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8" name="Shape 88"/>
          <p:cNvSpPr>
            <a:spLocks noGrp="1"/>
          </p:cNvSpPr>
          <p:nvPr>
            <p:ph type="pic" idx="8"/>
          </p:nvPr>
        </p:nvSpPr>
        <p:spPr>
          <a:xfrm>
            <a:off x="0" y="4460923"/>
            <a:ext cx="3014133"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9" name="Shape 89"/>
          <p:cNvSpPr>
            <a:spLocks noGrp="1"/>
          </p:cNvSpPr>
          <p:nvPr>
            <p:ph type="pic" idx="9"/>
          </p:nvPr>
        </p:nvSpPr>
        <p:spPr>
          <a:xfrm>
            <a:off x="6092775" y="4460923"/>
            <a:ext cx="3051224"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90" name="Shape 90"/>
          <p:cNvSpPr>
            <a:spLocks noGrp="1"/>
          </p:cNvSpPr>
          <p:nvPr>
            <p:ph type="pic" idx="13"/>
          </p:nvPr>
        </p:nvSpPr>
        <p:spPr>
          <a:xfrm>
            <a:off x="3014133" y="4460923"/>
            <a:ext cx="3078642"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Layout">
    <p:spTree>
      <p:nvGrpSpPr>
        <p:cNvPr id="1" name="Shape 91"/>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cSld name="Vertical image right">
    <p:bg>
      <p:bgPr>
        <a:solidFill>
          <a:schemeClr val="lt1"/>
        </a:solidFill>
        <a:effectLst/>
      </p:bgPr>
    </p:bg>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0" y="0"/>
            <a:ext cx="4563532" cy="1236133"/>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98" name="Shape 98"/>
          <p:cNvSpPr txBox="1">
            <a:spLocks noGrp="1"/>
          </p:cNvSpPr>
          <p:nvPr>
            <p:ph type="body" idx="1"/>
          </p:nvPr>
        </p:nvSpPr>
        <p:spPr>
          <a:xfrm>
            <a:off x="592666" y="1337733"/>
            <a:ext cx="3970865" cy="5198534"/>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99" name="Shape 99"/>
          <p:cNvSpPr txBox="1">
            <a:spLocks noGrp="1"/>
          </p:cNvSpPr>
          <p:nvPr>
            <p:ph type="body" idx="2"/>
          </p:nvPr>
        </p:nvSpPr>
        <p:spPr>
          <a:xfrm>
            <a:off x="4563535" y="0"/>
            <a:ext cx="4580465" cy="6857999"/>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Vertical image left">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4707467" y="1337733"/>
            <a:ext cx="3742265" cy="5181600"/>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06" name="Shape 106"/>
          <p:cNvSpPr txBox="1">
            <a:spLocks noGrp="1"/>
          </p:cNvSpPr>
          <p:nvPr>
            <p:ph type="body" idx="2"/>
          </p:nvPr>
        </p:nvSpPr>
        <p:spPr>
          <a:xfrm>
            <a:off x="-16930" y="0"/>
            <a:ext cx="4580465" cy="6857999"/>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07" name="Shape 107"/>
          <p:cNvSpPr txBox="1">
            <a:spLocks noGrp="1"/>
          </p:cNvSpPr>
          <p:nvPr>
            <p:ph type="title"/>
          </p:nvPr>
        </p:nvSpPr>
        <p:spPr>
          <a:xfrm>
            <a:off x="4563532" y="0"/>
            <a:ext cx="4580466" cy="1236133"/>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Title Slide">
    <p:bg>
      <p:bgPr>
        <a:blipFill rotWithShape="1">
          <a:blip r:embed="rId2">
            <a:alphaModFix/>
          </a:blip>
          <a:stretch>
            <a:fillRect/>
          </a:stretch>
        </a:blipFill>
        <a:effectLst/>
      </p:bgPr>
    </p:bg>
    <p:spTree>
      <p:nvGrpSpPr>
        <p:cNvPr id="1" name="Shape 14"/>
        <p:cNvGrpSpPr/>
        <p:nvPr/>
      </p:nvGrpSpPr>
      <p:grpSpPr>
        <a:xfrm>
          <a:off x="0" y="0"/>
          <a:ext cx="0" cy="0"/>
          <a:chOff x="0" y="0"/>
          <a:chExt cx="0" cy="0"/>
        </a:xfrm>
      </p:grpSpPr>
      <p:sp>
        <p:nvSpPr>
          <p:cNvPr id="15" name="Shape 15"/>
          <p:cNvSpPr txBox="1">
            <a:spLocks noGrp="1"/>
          </p:cNvSpPr>
          <p:nvPr>
            <p:ph type="ctrTitle"/>
          </p:nvPr>
        </p:nvSpPr>
        <p:spPr>
          <a:xfrm>
            <a:off x="3725332" y="1557866"/>
            <a:ext cx="5096934" cy="2235199"/>
          </a:xfrm>
          <a:prstGeom prst="rect">
            <a:avLst/>
          </a:prstGeom>
          <a:noFill/>
          <a:ln>
            <a:noFill/>
          </a:ln>
        </p:spPr>
        <p:txBody>
          <a:bodyPr lIns="91425" tIns="91425" rIns="91425" bIns="91425" anchor="b" anchorCtr="0"/>
          <a:lstStyle>
            <a:lvl1pPr marL="0" marR="0" lvl="0" indent="0" algn="l" rtl="0">
              <a:lnSpc>
                <a:spcPct val="109090"/>
              </a:lnSpc>
              <a:spcBef>
                <a:spcPts val="0"/>
              </a:spcBef>
              <a:buClr>
                <a:schemeClr val="lt1"/>
              </a:buClr>
              <a:buFont typeface="Calibri"/>
              <a:buNone/>
              <a:defRPr sz="4400" b="1"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6" name="Shape 16"/>
          <p:cNvSpPr txBox="1">
            <a:spLocks noGrp="1"/>
          </p:cNvSpPr>
          <p:nvPr>
            <p:ph type="subTitle" idx="1"/>
          </p:nvPr>
        </p:nvSpPr>
        <p:spPr>
          <a:xfrm>
            <a:off x="3725330" y="4275666"/>
            <a:ext cx="5096934" cy="1202267"/>
          </a:xfrm>
          <a:prstGeom prst="rect">
            <a:avLst/>
          </a:prstGeom>
          <a:noFill/>
          <a:ln>
            <a:noFill/>
          </a:ln>
        </p:spPr>
        <p:txBody>
          <a:bodyPr lIns="91425" tIns="91425" rIns="91425" bIns="91425" anchor="t" anchorCtr="0"/>
          <a:lstStyle>
            <a:lvl1pPr marL="0" marR="0" lvl="0" indent="0" algn="l" rtl="0">
              <a:lnSpc>
                <a:spcPct val="116666"/>
              </a:lnSpc>
              <a:spcBef>
                <a:spcPts val="480"/>
              </a:spcBef>
              <a:buClr>
                <a:schemeClr val="lt1"/>
              </a:buClr>
              <a:buFont typeface="Arial"/>
              <a:buNone/>
              <a:defRPr sz="2400" b="0" i="0" u="none" strike="noStrike" cap="none">
                <a:solidFill>
                  <a:schemeClr val="lt1"/>
                </a:solidFill>
                <a:latin typeface="Calibri"/>
                <a:ea typeface="Calibri"/>
                <a:cs typeface="Calibri"/>
                <a:sym typeface="Calibri"/>
              </a:defRPr>
            </a:lvl1pPr>
            <a:lvl2pPr marL="457200" marR="0" lvl="1" indent="0" algn="ctr" rtl="0">
              <a:spcBef>
                <a:spcPts val="560"/>
              </a:spcBef>
              <a:buClr>
                <a:srgbClr val="888888"/>
              </a:buClr>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buClr>
                <a:srgbClr val="888888"/>
              </a:buClr>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2"/>
        <p:cNvGrpSpPr/>
        <p:nvPr/>
      </p:nvGrpSpPr>
      <p:grpSpPr>
        <a:xfrm>
          <a:off x="0" y="0"/>
          <a:ext cx="0" cy="0"/>
          <a:chOff x="0" y="0"/>
          <a:chExt cx="0" cy="0"/>
        </a:xfrm>
      </p:grpSpPr>
      <p:sp>
        <p:nvSpPr>
          <p:cNvPr id="23" name="Shape 23"/>
          <p:cNvSpPr txBox="1">
            <a:spLocks noGrp="1"/>
          </p:cNvSpPr>
          <p:nvPr>
            <p:ph type="body" idx="1"/>
          </p:nvPr>
        </p:nvSpPr>
        <p:spPr>
          <a:xfrm>
            <a:off x="0" y="999067"/>
            <a:ext cx="9143998" cy="5164664"/>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55194" algn="l" rtl="0">
              <a:spcBef>
                <a:spcPts val="420"/>
              </a:spcBef>
              <a:spcAft>
                <a:spcPts val="600"/>
              </a:spcAft>
              <a:buClr>
                <a:schemeClr val="lt1"/>
              </a:buClr>
              <a:buSzPct val="100000"/>
              <a:buFont typeface="Merriweather Sans"/>
              <a:buChar char="•"/>
              <a:defRPr sz="2100" b="0" i="0" u="none" strike="noStrike" cap="none">
                <a:solidFill>
                  <a:schemeClr val="lt1"/>
                </a:solidFill>
                <a:latin typeface="Calibri"/>
                <a:ea typeface="Calibri"/>
                <a:cs typeface="Calibri"/>
                <a:sym typeface="Calibri"/>
              </a:defRPr>
            </a:lvl2pPr>
            <a:lvl3pPr marL="1143000" marR="0" lvl="2" indent="-95250" algn="l" rtl="0">
              <a:spcBef>
                <a:spcPts val="420"/>
              </a:spcBef>
              <a:spcAft>
                <a:spcPts val="600"/>
              </a:spcAft>
              <a:buClr>
                <a:schemeClr val="lt1"/>
              </a:buClr>
              <a:buSzPct val="100000"/>
              <a:buFont typeface="Arial"/>
              <a:buChar char="•"/>
              <a:defRPr sz="2100" b="0" i="0" u="none" strike="noStrike" cap="none">
                <a:solidFill>
                  <a:schemeClr val="lt1"/>
                </a:solidFill>
                <a:latin typeface="Calibri"/>
                <a:ea typeface="Calibri"/>
                <a:cs typeface="Calibri"/>
                <a:sym typeface="Calibri"/>
              </a:defRPr>
            </a:lvl3pPr>
            <a:lvl4pPr marL="1600200" marR="0" lvl="3" indent="-76200" algn="l" rtl="0">
              <a:spcBef>
                <a:spcPts val="480"/>
              </a:spcBef>
              <a:buClr>
                <a:schemeClr val="dk1"/>
              </a:buClr>
              <a:buSzPct val="100000"/>
              <a:buFont typeface="Arial"/>
              <a:buChar char="–"/>
              <a:defRPr sz="2400" b="0" i="0" u="none" strike="noStrike" cap="none">
                <a:solidFill>
                  <a:schemeClr val="dk1"/>
                </a:solidFill>
                <a:latin typeface="Roboto"/>
                <a:ea typeface="Roboto"/>
                <a:cs typeface="Roboto"/>
                <a:sym typeface="Roboto"/>
              </a:defRPr>
            </a:lvl4pPr>
            <a:lvl5pPr marL="2057400" marR="0" lvl="4" indent="-76200" algn="l" rtl="0">
              <a:spcBef>
                <a:spcPts val="480"/>
              </a:spcBef>
              <a:buClr>
                <a:schemeClr val="dk1"/>
              </a:buClr>
              <a:buSzPct val="100000"/>
              <a:buFont typeface="Arial"/>
              <a:buChar char="»"/>
              <a:defRPr sz="24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sp>
        <p:nvSpPr>
          <p:cNvPr id="24" name="Shape 24"/>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4-picture layout">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1" name="Shape 31"/>
          <p:cNvSpPr>
            <a:spLocks noGrp="1"/>
          </p:cNvSpPr>
          <p:nvPr>
            <p:ph type="pic" idx="2"/>
          </p:nvPr>
        </p:nvSpPr>
        <p:spPr>
          <a:xfrm>
            <a:off x="0" y="1004887"/>
            <a:ext cx="4552490" cy="2619755"/>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32" name="Shape 32"/>
          <p:cNvSpPr>
            <a:spLocks noGrp="1"/>
          </p:cNvSpPr>
          <p:nvPr>
            <p:ph type="pic" idx="3"/>
          </p:nvPr>
        </p:nvSpPr>
        <p:spPr>
          <a:xfrm>
            <a:off x="4552489" y="1004887"/>
            <a:ext cx="4591509" cy="2619755"/>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33" name="Shape 33"/>
          <p:cNvSpPr>
            <a:spLocks noGrp="1"/>
          </p:cNvSpPr>
          <p:nvPr>
            <p:ph type="pic" idx="4"/>
          </p:nvPr>
        </p:nvSpPr>
        <p:spPr>
          <a:xfrm>
            <a:off x="0" y="3624644"/>
            <a:ext cx="4552490" cy="2619755"/>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34" name="Shape 34"/>
          <p:cNvSpPr>
            <a:spLocks noGrp="1"/>
          </p:cNvSpPr>
          <p:nvPr>
            <p:ph type="pic" idx="5"/>
          </p:nvPr>
        </p:nvSpPr>
        <p:spPr>
          <a:xfrm>
            <a:off x="4552489" y="3624644"/>
            <a:ext cx="4591509" cy="2619755"/>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9-picture layout">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7" name="Shape 37"/>
          <p:cNvSpPr>
            <a:spLocks noGrp="1"/>
          </p:cNvSpPr>
          <p:nvPr>
            <p:ph type="pic" idx="2"/>
          </p:nvPr>
        </p:nvSpPr>
        <p:spPr>
          <a:xfrm>
            <a:off x="0" y="1004887"/>
            <a:ext cx="3014133"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38" name="Shape 38"/>
          <p:cNvSpPr>
            <a:spLocks noGrp="1"/>
          </p:cNvSpPr>
          <p:nvPr>
            <p:ph type="pic" idx="3"/>
          </p:nvPr>
        </p:nvSpPr>
        <p:spPr>
          <a:xfrm>
            <a:off x="6092775" y="1004887"/>
            <a:ext cx="3051224"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39" name="Shape 39"/>
          <p:cNvSpPr>
            <a:spLocks noGrp="1"/>
          </p:cNvSpPr>
          <p:nvPr>
            <p:ph type="pic" idx="4"/>
          </p:nvPr>
        </p:nvSpPr>
        <p:spPr>
          <a:xfrm>
            <a:off x="3014133" y="1004887"/>
            <a:ext cx="3078642"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0" name="Shape 40"/>
          <p:cNvSpPr>
            <a:spLocks noGrp="1"/>
          </p:cNvSpPr>
          <p:nvPr>
            <p:ph type="pic" idx="5"/>
          </p:nvPr>
        </p:nvSpPr>
        <p:spPr>
          <a:xfrm>
            <a:off x="0" y="2736326"/>
            <a:ext cx="3014133"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1" name="Shape 41"/>
          <p:cNvSpPr>
            <a:spLocks noGrp="1"/>
          </p:cNvSpPr>
          <p:nvPr>
            <p:ph type="pic" idx="6"/>
          </p:nvPr>
        </p:nvSpPr>
        <p:spPr>
          <a:xfrm>
            <a:off x="6092775" y="2736326"/>
            <a:ext cx="3051224"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2" name="Shape 42"/>
          <p:cNvSpPr>
            <a:spLocks noGrp="1"/>
          </p:cNvSpPr>
          <p:nvPr>
            <p:ph type="pic" idx="7"/>
          </p:nvPr>
        </p:nvSpPr>
        <p:spPr>
          <a:xfrm>
            <a:off x="3014133" y="2736326"/>
            <a:ext cx="3078642"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3" name="Shape 43"/>
          <p:cNvSpPr>
            <a:spLocks noGrp="1"/>
          </p:cNvSpPr>
          <p:nvPr>
            <p:ph type="pic" idx="8"/>
          </p:nvPr>
        </p:nvSpPr>
        <p:spPr>
          <a:xfrm>
            <a:off x="0" y="4460923"/>
            <a:ext cx="3014133"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4" name="Shape 44"/>
          <p:cNvSpPr>
            <a:spLocks noGrp="1"/>
          </p:cNvSpPr>
          <p:nvPr>
            <p:ph type="pic" idx="9"/>
          </p:nvPr>
        </p:nvSpPr>
        <p:spPr>
          <a:xfrm>
            <a:off x="6092775" y="4460923"/>
            <a:ext cx="3051224"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5" name="Shape 45"/>
          <p:cNvSpPr>
            <a:spLocks noGrp="1"/>
          </p:cNvSpPr>
          <p:nvPr>
            <p:ph type="pic" idx="13"/>
          </p:nvPr>
        </p:nvSpPr>
        <p:spPr>
          <a:xfrm>
            <a:off x="3014133" y="4460923"/>
            <a:ext cx="3078642"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Vertical image right">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0" y="0"/>
            <a:ext cx="4563532" cy="1236133"/>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2" name="Shape 52"/>
          <p:cNvSpPr txBox="1">
            <a:spLocks noGrp="1"/>
          </p:cNvSpPr>
          <p:nvPr>
            <p:ph type="body" idx="1"/>
          </p:nvPr>
        </p:nvSpPr>
        <p:spPr>
          <a:xfrm>
            <a:off x="592666" y="1337733"/>
            <a:ext cx="3970865" cy="5181600"/>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74244" algn="l" rtl="0">
              <a:spcBef>
                <a:spcPts val="360"/>
              </a:spcBef>
              <a:spcAft>
                <a:spcPts val="600"/>
              </a:spcAft>
              <a:buClr>
                <a:schemeClr val="lt1"/>
              </a:buClr>
              <a:buSzPct val="100000"/>
              <a:buFont typeface="Arial"/>
              <a:buChar char="•"/>
              <a:defRPr sz="1800" b="0" i="0" u="none" strike="noStrike" cap="none">
                <a:solidFill>
                  <a:schemeClr val="lt1"/>
                </a:solidFill>
                <a:latin typeface="Calibri"/>
                <a:ea typeface="Calibri"/>
                <a:cs typeface="Calibri"/>
                <a:sym typeface="Calibri"/>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53" name="Shape 53"/>
          <p:cNvSpPr txBox="1">
            <a:spLocks noGrp="1"/>
          </p:cNvSpPr>
          <p:nvPr>
            <p:ph type="body" idx="2"/>
          </p:nvPr>
        </p:nvSpPr>
        <p:spPr>
          <a:xfrm>
            <a:off x="4563535" y="0"/>
            <a:ext cx="4580465" cy="6857999"/>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74244" algn="l" rtl="0">
              <a:spcBef>
                <a:spcPts val="360"/>
              </a:spcBef>
              <a:spcAft>
                <a:spcPts val="600"/>
              </a:spcAft>
              <a:buClr>
                <a:schemeClr val="lt1"/>
              </a:buClr>
              <a:buSzPct val="100000"/>
              <a:buFont typeface="Arial"/>
              <a:buChar char="•"/>
              <a:defRPr sz="1800" b="0" i="0" u="none" strike="noStrike" cap="none">
                <a:solidFill>
                  <a:schemeClr val="lt1"/>
                </a:solidFill>
                <a:latin typeface="Calibri"/>
                <a:ea typeface="Calibri"/>
                <a:cs typeface="Calibri"/>
                <a:sym typeface="Calibri"/>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Vertical image left">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563535" y="0"/>
            <a:ext cx="4580464" cy="1236133"/>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0" name="Shape 60"/>
          <p:cNvSpPr txBox="1">
            <a:spLocks noGrp="1"/>
          </p:cNvSpPr>
          <p:nvPr>
            <p:ph type="body" idx="1"/>
          </p:nvPr>
        </p:nvSpPr>
        <p:spPr>
          <a:xfrm>
            <a:off x="4707467" y="1337733"/>
            <a:ext cx="3742265" cy="5198534"/>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74244" algn="l" rtl="0">
              <a:spcBef>
                <a:spcPts val="360"/>
              </a:spcBef>
              <a:spcAft>
                <a:spcPts val="600"/>
              </a:spcAft>
              <a:buClr>
                <a:schemeClr val="lt1"/>
              </a:buClr>
              <a:buSzPct val="100000"/>
              <a:buFont typeface="Arial"/>
              <a:buChar char="•"/>
              <a:defRPr sz="1800" b="0" i="0" u="none" strike="noStrike" cap="none">
                <a:solidFill>
                  <a:schemeClr val="lt1"/>
                </a:solidFill>
                <a:latin typeface="Calibri"/>
                <a:ea typeface="Calibri"/>
                <a:cs typeface="Calibri"/>
                <a:sym typeface="Calibri"/>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16930" y="0"/>
            <a:ext cx="4580465" cy="6857999"/>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74244" algn="l" rtl="0">
              <a:spcBef>
                <a:spcPts val="360"/>
              </a:spcBef>
              <a:spcAft>
                <a:spcPts val="600"/>
              </a:spcAft>
              <a:buClr>
                <a:schemeClr val="lt1"/>
              </a:buClr>
              <a:buSzPct val="100000"/>
              <a:buFont typeface="Arial"/>
              <a:buChar char="•"/>
              <a:defRPr sz="1800" b="0" i="0" u="none" strike="noStrike" cap="none">
                <a:solidFill>
                  <a:schemeClr val="lt1"/>
                </a:solidFill>
                <a:latin typeface="Calibri"/>
                <a:ea typeface="Calibri"/>
                <a:cs typeface="Calibri"/>
                <a:sym typeface="Calibri"/>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67"/>
        <p:cNvGrpSpPr/>
        <p:nvPr/>
      </p:nvGrpSpPr>
      <p:grpSpPr>
        <a:xfrm>
          <a:off x="0" y="0"/>
          <a:ext cx="0" cy="0"/>
          <a:chOff x="0" y="0"/>
          <a:chExt cx="0" cy="0"/>
        </a:xfrm>
      </p:grpSpPr>
      <p:sp>
        <p:nvSpPr>
          <p:cNvPr id="68" name="Shape 68"/>
          <p:cNvSpPr txBox="1">
            <a:spLocks noGrp="1"/>
          </p:cNvSpPr>
          <p:nvPr>
            <p:ph type="body" idx="1"/>
          </p:nvPr>
        </p:nvSpPr>
        <p:spPr>
          <a:xfrm>
            <a:off x="0" y="999067"/>
            <a:ext cx="9143998" cy="5164664"/>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55194" algn="l" rtl="0">
              <a:spcBef>
                <a:spcPts val="420"/>
              </a:spcBef>
              <a:spcAft>
                <a:spcPts val="600"/>
              </a:spcAft>
              <a:buClr>
                <a:srgbClr val="262626"/>
              </a:buClr>
              <a:buSzPct val="100000"/>
              <a:buFont typeface="Merriweather Sans"/>
              <a:buChar char="•"/>
              <a:defRPr sz="2100" b="0" i="0" u="none" strike="noStrike" cap="none">
                <a:solidFill>
                  <a:srgbClr val="262626"/>
                </a:solidFill>
                <a:latin typeface="Calibri"/>
                <a:ea typeface="Calibri"/>
                <a:cs typeface="Calibri"/>
                <a:sym typeface="Calibri"/>
              </a:defRPr>
            </a:lvl2pPr>
            <a:lvl3pPr marL="1143000" marR="0" lvl="2" indent="-95250" algn="l" rtl="0">
              <a:spcBef>
                <a:spcPts val="420"/>
              </a:spcBef>
              <a:spcAft>
                <a:spcPts val="600"/>
              </a:spcAft>
              <a:buClr>
                <a:srgbClr val="262626"/>
              </a:buClr>
              <a:buSzPct val="100000"/>
              <a:buFont typeface="Arial"/>
              <a:buChar char="•"/>
              <a:defRPr sz="2100" b="0" i="0" u="none" strike="noStrike" cap="none">
                <a:solidFill>
                  <a:srgbClr val="262626"/>
                </a:solidFill>
                <a:latin typeface="Calibri"/>
                <a:ea typeface="Calibri"/>
                <a:cs typeface="Calibri"/>
                <a:sym typeface="Calibri"/>
              </a:defRPr>
            </a:lvl3pPr>
            <a:lvl4pPr marL="1600200" marR="0" lvl="3" indent="-76200" algn="l" rtl="0">
              <a:spcBef>
                <a:spcPts val="480"/>
              </a:spcBef>
              <a:buClr>
                <a:schemeClr val="dk1"/>
              </a:buClr>
              <a:buSzPct val="100000"/>
              <a:buFont typeface="Arial"/>
              <a:buChar char="–"/>
              <a:defRPr sz="2400" b="0" i="0" u="none" strike="noStrike" cap="none">
                <a:solidFill>
                  <a:schemeClr val="dk1"/>
                </a:solidFill>
                <a:latin typeface="Roboto"/>
                <a:ea typeface="Roboto"/>
                <a:cs typeface="Roboto"/>
                <a:sym typeface="Roboto"/>
              </a:defRPr>
            </a:lvl4pPr>
            <a:lvl5pPr marL="2057400" marR="0" lvl="4" indent="-76200" algn="l" rtl="0">
              <a:spcBef>
                <a:spcPts val="480"/>
              </a:spcBef>
              <a:buClr>
                <a:schemeClr val="dk1"/>
              </a:buClr>
              <a:buSzPct val="100000"/>
              <a:buFont typeface="Arial"/>
              <a:buChar char="»"/>
              <a:defRPr sz="24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sp>
        <p:nvSpPr>
          <p:cNvPr id="69" name="Shape 69"/>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2" name="Shape 72"/>
          <p:cNvSpPr txBox="1">
            <a:spLocks noGrp="1"/>
          </p:cNvSpPr>
          <p:nvPr>
            <p:ph type="body" idx="1"/>
          </p:nvPr>
        </p:nvSpPr>
        <p:spPr>
          <a:xfrm>
            <a:off x="0" y="1014138"/>
            <a:ext cx="4563532" cy="5207739"/>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73" name="Shape 73"/>
          <p:cNvSpPr txBox="1">
            <a:spLocks noGrp="1"/>
          </p:cNvSpPr>
          <p:nvPr>
            <p:ph type="body" idx="2"/>
          </p:nvPr>
        </p:nvSpPr>
        <p:spPr>
          <a:xfrm>
            <a:off x="4563535" y="1014138"/>
            <a:ext cx="4580465" cy="5207739"/>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3.xml"/><Relationship Id="rId1"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4.xml"/><Relationship Id="rId1" Type="http://schemas.openxmlformats.org/officeDocument/2006/relationships/slideLayout" Target="../slideLayouts/slideLayout7.xml"/></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10.xml"/><Relationship Id="rId7" Type="http://schemas.openxmlformats.org/officeDocument/2006/relationships/image" Target="../media/image3.png"/><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theme" Target="../theme/theme5.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6.xml"/><Relationship Id="rId1" Type="http://schemas.openxmlformats.org/officeDocument/2006/relationships/slideLayout" Target="../slideLayouts/slideLayout13.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7.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 name="Shape 7"/>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9" name="Shape 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10" name="Shape 10"/>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dirty="0">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9" name="Shape 19"/>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20" name="Shape 20"/>
          <p:cNvPicPr preferRelativeResize="0"/>
          <p:nvPr/>
        </p:nvPicPr>
        <p:blipFill rotWithShape="1">
          <a:blip r:embed="rId5">
            <a:alphaModFix/>
          </a:blip>
          <a:srcRect l="25411"/>
          <a:stretch/>
        </p:blipFill>
        <p:spPr>
          <a:xfrm>
            <a:off x="0" y="6378833"/>
            <a:ext cx="6820285" cy="260194"/>
          </a:xfrm>
          <a:prstGeom prst="rect">
            <a:avLst/>
          </a:prstGeom>
          <a:noFill/>
          <a:ln>
            <a:noFill/>
          </a:ln>
        </p:spPr>
      </p:pic>
      <p:pic>
        <p:nvPicPr>
          <p:cNvPr id="21" name="Shape 21"/>
          <p:cNvPicPr preferRelativeResize="0"/>
          <p:nvPr/>
        </p:nvPicPr>
        <p:blipFill rotWithShape="1">
          <a:blip r:embed="rId6">
            <a:alphaModFix/>
          </a:blip>
          <a:srcRect l="3985" t="43431" r="4458" b="49374"/>
          <a:stretch/>
        </p:blipFill>
        <p:spPr>
          <a:xfrm>
            <a:off x="6696036" y="6410428"/>
            <a:ext cx="2248085" cy="228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0" r:id="rId1"/>
    <p:sldLayoutId id="2147483652" r:id="rId2"/>
    <p:sldLayoutId id="2147483653"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48" name="Shape 48"/>
          <p:cNvPicPr preferRelativeResize="0"/>
          <p:nvPr/>
        </p:nvPicPr>
        <p:blipFill rotWithShape="1">
          <a:blip r:embed="rId3">
            <a:alphaModFix/>
          </a:blip>
          <a:srcRect l="39515" t="1" b="-2"/>
          <a:stretch/>
        </p:blipFill>
        <p:spPr>
          <a:xfrm rot="-5400000">
            <a:off x="-2398812" y="3962566"/>
            <a:ext cx="5530674" cy="260197"/>
          </a:xfrm>
          <a:prstGeom prst="rect">
            <a:avLst/>
          </a:prstGeom>
          <a:noFill/>
          <a:ln>
            <a:noFill/>
          </a:ln>
        </p:spPr>
      </p:pic>
      <p:sp>
        <p:nvSpPr>
          <p:cNvPr id="49" name="Shape 49"/>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5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4"/>
        <p:cNvGrpSpPr/>
        <p:nvPr/>
      </p:nvGrpSpPr>
      <p:grpSpPr>
        <a:xfrm>
          <a:off x="0" y="0"/>
          <a:ext cx="0" cy="0"/>
          <a:chOff x="0" y="0"/>
          <a:chExt cx="0" cy="0"/>
        </a:xfrm>
      </p:grpSpPr>
      <p:sp>
        <p:nvSpPr>
          <p:cNvPr id="55" name="Shape 55"/>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56" name="Shape 56"/>
          <p:cNvPicPr preferRelativeResize="0"/>
          <p:nvPr/>
        </p:nvPicPr>
        <p:blipFill rotWithShape="1">
          <a:blip r:embed="rId3">
            <a:alphaModFix/>
          </a:blip>
          <a:srcRect l="1" r="41959"/>
          <a:stretch/>
        </p:blipFill>
        <p:spPr>
          <a:xfrm rot="-5400000">
            <a:off x="6123885" y="3750633"/>
            <a:ext cx="5307188" cy="260197"/>
          </a:xfrm>
          <a:prstGeom prst="rect">
            <a:avLst/>
          </a:prstGeom>
          <a:noFill/>
          <a:ln>
            <a:noFill/>
          </a:ln>
        </p:spPr>
      </p:pic>
      <p:sp>
        <p:nvSpPr>
          <p:cNvPr id="57" name="Shape 57"/>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5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4" name="Shape 64"/>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65" name="Shape 65"/>
          <p:cNvPicPr preferRelativeResize="0"/>
          <p:nvPr/>
        </p:nvPicPr>
        <p:blipFill rotWithShape="1">
          <a:blip r:embed="rId7">
            <a:alphaModFix/>
          </a:blip>
          <a:srcRect l="25411"/>
          <a:stretch/>
        </p:blipFill>
        <p:spPr>
          <a:xfrm>
            <a:off x="0" y="6378833"/>
            <a:ext cx="6820285" cy="260194"/>
          </a:xfrm>
          <a:prstGeom prst="rect">
            <a:avLst/>
          </a:prstGeom>
          <a:noFill/>
          <a:ln>
            <a:noFill/>
          </a:ln>
        </p:spPr>
      </p:pic>
      <p:pic>
        <p:nvPicPr>
          <p:cNvPr id="66" name="Shape 66"/>
          <p:cNvPicPr preferRelativeResize="0"/>
          <p:nvPr/>
        </p:nvPicPr>
        <p:blipFill rotWithShape="1">
          <a:blip r:embed="rId8">
            <a:alphaModFix/>
          </a:blip>
          <a:srcRect/>
          <a:stretch/>
        </p:blipFill>
        <p:spPr>
          <a:xfrm>
            <a:off x="6758396" y="6439553"/>
            <a:ext cx="2166111" cy="19100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94" name="Shape 94"/>
          <p:cNvPicPr preferRelativeResize="0"/>
          <p:nvPr/>
        </p:nvPicPr>
        <p:blipFill rotWithShape="1">
          <a:blip r:embed="rId3">
            <a:alphaModFix/>
          </a:blip>
          <a:srcRect l="39515" t="1" b="-2"/>
          <a:stretch/>
        </p:blipFill>
        <p:spPr>
          <a:xfrm rot="-5400000">
            <a:off x="-2398812" y="3962566"/>
            <a:ext cx="5530674" cy="260197"/>
          </a:xfrm>
          <a:prstGeom prst="rect">
            <a:avLst/>
          </a:prstGeom>
          <a:noFill/>
          <a:ln>
            <a:noFill/>
          </a:ln>
        </p:spPr>
      </p:pic>
      <p:sp>
        <p:nvSpPr>
          <p:cNvPr id="95" name="Shape 95"/>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0"/>
        <p:cNvGrpSpPr/>
        <p:nvPr/>
      </p:nvGrpSpPr>
      <p:grpSpPr>
        <a:xfrm>
          <a:off x="0" y="0"/>
          <a:ext cx="0" cy="0"/>
          <a:chOff x="0" y="0"/>
          <a:chExt cx="0" cy="0"/>
        </a:xfrm>
      </p:grpSpPr>
      <p:sp>
        <p:nvSpPr>
          <p:cNvPr id="101" name="Shape 101"/>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102" name="Shape 102"/>
          <p:cNvPicPr preferRelativeResize="0"/>
          <p:nvPr/>
        </p:nvPicPr>
        <p:blipFill rotWithShape="1">
          <a:blip r:embed="rId3">
            <a:alphaModFix/>
          </a:blip>
          <a:srcRect r="28540"/>
          <a:stretch/>
        </p:blipFill>
        <p:spPr>
          <a:xfrm rot="-5400000">
            <a:off x="5510315" y="3137064"/>
            <a:ext cx="6534328" cy="260196"/>
          </a:xfrm>
          <a:prstGeom prst="rect">
            <a:avLst/>
          </a:prstGeom>
          <a:noFill/>
          <a:ln>
            <a:noFill/>
          </a:ln>
        </p:spPr>
      </p:pic>
      <p:sp>
        <p:nvSpPr>
          <p:cNvPr id="103" name="Shape 103"/>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ctrTitle"/>
          </p:nvPr>
        </p:nvSpPr>
        <p:spPr>
          <a:xfrm>
            <a:off x="3725332" y="1557866"/>
            <a:ext cx="5096934" cy="2235199"/>
          </a:xfrm>
          <a:prstGeom prst="rect">
            <a:avLst/>
          </a:prstGeom>
          <a:noFill/>
          <a:ln>
            <a:noFill/>
          </a:ln>
        </p:spPr>
        <p:txBody>
          <a:bodyPr lIns="91425" tIns="45700" rIns="91425" bIns="45700" anchor="b" anchorCtr="0">
            <a:noAutofit/>
          </a:bodyPr>
          <a:lstStyle/>
          <a:p>
            <a:pPr marL="0" marR="0" lvl="0" indent="0" algn="l" rtl="0">
              <a:lnSpc>
                <a:spcPct val="109090"/>
              </a:lnSpc>
              <a:spcBef>
                <a:spcPts val="0"/>
              </a:spcBef>
              <a:buClr>
                <a:schemeClr val="lt1"/>
              </a:buClr>
              <a:buSzPct val="25000"/>
              <a:buFont typeface="Calibri"/>
              <a:buNone/>
            </a:pPr>
            <a:r>
              <a:rPr lang="en-US" sz="4400" b="1" i="0" u="none" strike="noStrike" cap="none" dirty="0">
                <a:solidFill>
                  <a:schemeClr val="lt1"/>
                </a:solidFill>
                <a:latin typeface="Calibri"/>
                <a:ea typeface="Calibri"/>
                <a:cs typeface="Calibri"/>
                <a:sym typeface="Calibri"/>
              </a:rPr>
              <a:t>SAFE TRAVEL </a:t>
            </a:r>
            <a:r>
              <a:rPr lang="en-US" sz="4400" b="1" i="0" u="none" strike="noStrike" cap="none" dirty="0" smtClean="0">
                <a:solidFill>
                  <a:schemeClr val="lt1"/>
                </a:solidFill>
                <a:latin typeface="Calibri"/>
                <a:ea typeface="Calibri"/>
                <a:cs typeface="Calibri"/>
                <a:sym typeface="Calibri"/>
              </a:rPr>
              <a:t/>
            </a:r>
            <a:br>
              <a:rPr lang="en-US" sz="4400" b="1" i="0" u="none" strike="noStrike" cap="none" dirty="0" smtClean="0">
                <a:solidFill>
                  <a:schemeClr val="lt1"/>
                </a:solidFill>
                <a:latin typeface="Calibri"/>
                <a:ea typeface="Calibri"/>
                <a:cs typeface="Calibri"/>
                <a:sym typeface="Calibri"/>
              </a:rPr>
            </a:br>
            <a:r>
              <a:rPr lang="en-US" sz="1800" b="1" i="0" u="none" strike="noStrike" cap="none" dirty="0" smtClean="0">
                <a:solidFill>
                  <a:schemeClr val="lt1"/>
                </a:solidFill>
                <a:latin typeface="Calibri"/>
                <a:ea typeface="Calibri"/>
                <a:cs typeface="Calibri"/>
                <a:sym typeface="Calibri"/>
              </a:rPr>
              <a:t>POPULATION </a:t>
            </a:r>
            <a:r>
              <a:rPr lang="en-US" sz="1800" b="1" i="0" u="none" strike="noStrike" cap="none" dirty="0">
                <a:solidFill>
                  <a:schemeClr val="lt1"/>
                </a:solidFill>
                <a:latin typeface="Calibri"/>
                <a:ea typeface="Calibri"/>
                <a:cs typeface="Calibri"/>
                <a:sym typeface="Calibri"/>
              </a:rPr>
              <a:t>HEALTH DOMAIN</a:t>
            </a:r>
          </a:p>
        </p:txBody>
      </p:sp>
      <p:sp>
        <p:nvSpPr>
          <p:cNvPr id="113" name="Shape 113"/>
          <p:cNvSpPr txBox="1">
            <a:spLocks noGrp="1"/>
          </p:cNvSpPr>
          <p:nvPr>
            <p:ph type="subTitle" idx="1"/>
          </p:nvPr>
        </p:nvSpPr>
        <p:spPr>
          <a:xfrm>
            <a:off x="3725330" y="4275666"/>
            <a:ext cx="5096934" cy="1360859"/>
          </a:xfrm>
          <a:prstGeom prst="rect">
            <a:avLst/>
          </a:prstGeom>
          <a:noFill/>
          <a:ln>
            <a:noFill/>
          </a:ln>
        </p:spPr>
        <p:txBody>
          <a:bodyPr lIns="91425" tIns="45700" rIns="91425" bIns="45700" anchor="t" anchorCtr="0">
            <a:noAutofit/>
          </a:bodyPr>
          <a:lstStyle/>
          <a:p>
            <a:pPr marL="0" marR="0" lvl="0" indent="0" algn="l" rtl="0">
              <a:lnSpc>
                <a:spcPct val="175000"/>
              </a:lnSpc>
              <a:spcBef>
                <a:spcPts val="0"/>
              </a:spcBef>
              <a:spcAft>
                <a:spcPts val="0"/>
              </a:spcAft>
              <a:buClr>
                <a:schemeClr val="lt1"/>
              </a:buClr>
              <a:buSzPct val="25000"/>
              <a:buFont typeface="Arial"/>
              <a:buNone/>
            </a:pPr>
            <a:r>
              <a:rPr lang="en-US" sz="1600" b="0" i="0" u="none" strike="noStrike" cap="none" dirty="0">
                <a:solidFill>
                  <a:schemeClr val="lt1"/>
                </a:solidFill>
                <a:latin typeface="Calibri"/>
                <a:ea typeface="Calibri"/>
                <a:cs typeface="Calibri"/>
                <a:sym typeface="Calibri"/>
              </a:rPr>
              <a:t>TEAM ROCKSTARS: CS-6400-O01</a:t>
            </a:r>
          </a:p>
          <a:p>
            <a:pPr marL="0" marR="0" lvl="0" indent="0" algn="l" rtl="0">
              <a:lnSpc>
                <a:spcPct val="233333"/>
              </a:lnSpc>
              <a:spcBef>
                <a:spcPts val="240"/>
              </a:spcBef>
              <a:buClr>
                <a:schemeClr val="lt1"/>
              </a:buClr>
              <a:buSzPct val="25000"/>
              <a:buFont typeface="Arial"/>
              <a:buNone/>
            </a:pPr>
            <a:r>
              <a:rPr lang="en-US" sz="1200" b="0" i="0" u="none" strike="noStrike" cap="none" dirty="0">
                <a:solidFill>
                  <a:schemeClr val="lt1"/>
                </a:solidFill>
                <a:latin typeface="Calibri"/>
                <a:ea typeface="Calibri"/>
                <a:cs typeface="Calibri"/>
                <a:sym typeface="Calibri"/>
              </a:rPr>
              <a:t>EDDIE FLAISLER, NOA NADLER, JOHN GADBOIS, </a:t>
            </a:r>
            <a:endParaRPr lang="en-US" sz="1200" b="0" i="0" u="none" strike="noStrike" cap="none" dirty="0" smtClean="0">
              <a:solidFill>
                <a:schemeClr val="lt1"/>
              </a:solidFill>
              <a:latin typeface="Calibri"/>
              <a:ea typeface="Calibri"/>
              <a:cs typeface="Calibri"/>
              <a:sym typeface="Calibri"/>
            </a:endParaRPr>
          </a:p>
          <a:p>
            <a:pPr marL="0" marR="0" lvl="0" indent="0" algn="l" rtl="0">
              <a:lnSpc>
                <a:spcPct val="233333"/>
              </a:lnSpc>
              <a:spcBef>
                <a:spcPts val="240"/>
              </a:spcBef>
              <a:buClr>
                <a:schemeClr val="lt1"/>
              </a:buClr>
              <a:buSzPct val="25000"/>
              <a:buFont typeface="Arial"/>
              <a:buNone/>
            </a:pPr>
            <a:r>
              <a:rPr lang="en-US" sz="1200" b="0" i="0" u="none" strike="noStrike" cap="none" dirty="0" smtClean="0">
                <a:solidFill>
                  <a:schemeClr val="lt1"/>
                </a:solidFill>
                <a:latin typeface="Calibri"/>
                <a:ea typeface="Calibri"/>
                <a:cs typeface="Calibri"/>
                <a:sym typeface="Calibri"/>
              </a:rPr>
              <a:t>FORREST </a:t>
            </a:r>
            <a:r>
              <a:rPr lang="en-US" sz="1200" b="0" i="0" u="none" strike="noStrike" cap="none" dirty="0">
                <a:solidFill>
                  <a:schemeClr val="lt1"/>
                </a:solidFill>
                <a:latin typeface="Calibri"/>
                <a:ea typeface="Calibri"/>
                <a:cs typeface="Calibri"/>
                <a:sym typeface="Calibri"/>
              </a:rPr>
              <a:t>BRAZZEAL, </a:t>
            </a:r>
            <a:r>
              <a:rPr lang="en-US" sz="1200" b="0" i="0" u="none" strike="noStrike" cap="none" dirty="0" smtClean="0">
                <a:solidFill>
                  <a:schemeClr val="lt1"/>
                </a:solidFill>
                <a:latin typeface="Calibri"/>
                <a:ea typeface="Calibri"/>
                <a:cs typeface="Calibri"/>
                <a:sym typeface="Calibri"/>
              </a:rPr>
              <a:t> RAVI </a:t>
            </a:r>
            <a:r>
              <a:rPr lang="en-US" sz="1200" b="0" i="0" u="none" strike="noStrike" cap="none" dirty="0">
                <a:solidFill>
                  <a:schemeClr val="lt1"/>
                </a:solidFill>
                <a:latin typeface="Calibri"/>
                <a:ea typeface="Calibri"/>
                <a:cs typeface="Calibri"/>
                <a:sym typeface="Calibri"/>
              </a:rPr>
              <a:t>RAINA </a:t>
            </a: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lvl="1" indent="-288544">
              <a:spcBef>
                <a:spcPts val="1020"/>
              </a:spcBef>
              <a:spcAft>
                <a:spcPts val="0"/>
              </a:spcAft>
            </a:pPr>
            <a:endParaRPr lang="en-US" sz="2000" dirty="0" smtClean="0"/>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dirty="0"/>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dirty="0"/>
          </a:p>
          <a:p>
            <a:pPr marL="0" marR="0" lvl="0" indent="0" algn="l" rtl="0">
              <a:spcBef>
                <a:spcPts val="1080"/>
              </a:spcBef>
              <a:spcAft>
                <a:spcPts val="0"/>
              </a:spcAft>
              <a:buClr>
                <a:schemeClr val="lt1"/>
              </a:buClr>
              <a:buSzPct val="25000"/>
              <a:buFont typeface="Arial"/>
              <a:buNone/>
            </a:pPr>
            <a:r>
              <a:rPr lang="en-US" sz="1800" b="0" i="0" u="none" strike="noStrike" cap="none" dirty="0" smtClean="0">
                <a:solidFill>
                  <a:schemeClr val="lt1"/>
                </a:solidFill>
                <a:latin typeface="Calibri"/>
                <a:ea typeface="Calibri"/>
                <a:cs typeface="Calibri"/>
                <a:sym typeface="Calibri"/>
              </a:rPr>
              <a:t>This is the Welcome screen and the user can select the countries where she is travelling and also enter her D.O.B and select email  notifications and then hit “Plan My Trip”</a:t>
            </a:r>
            <a:endParaRPr sz="1800" b="0" i="0" u="none" strike="noStrike" cap="none" dirty="0">
              <a:solidFill>
                <a:schemeClr val="lt1"/>
              </a:solidFill>
              <a:latin typeface="Calibri"/>
              <a:ea typeface="Calibri"/>
              <a:cs typeface="Calibri"/>
              <a:sym typeface="Calibri"/>
            </a:endParaRPr>
          </a:p>
        </p:txBody>
      </p:sp>
      <p:sp>
        <p:nvSpPr>
          <p:cNvPr id="133" name="Shape 133"/>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SCREEN PROTOTYPES</a:t>
            </a:r>
            <a:endParaRPr lang="en-US" sz="2400" b="0" i="0" u="none" strike="noStrike" cap="none" dirty="0">
              <a:solidFill>
                <a:srgbClr val="EEB211"/>
              </a:solidFill>
              <a:latin typeface="Calibri"/>
              <a:ea typeface="Calibri"/>
              <a:cs typeface="Calibri"/>
              <a:sym typeface="Calibri"/>
            </a:endParaRPr>
          </a:p>
        </p:txBody>
      </p:sp>
      <p:pic>
        <p:nvPicPr>
          <p:cNvPr id="2" name="Picture 1"/>
          <p:cNvPicPr>
            <a:picLocks noChangeAspect="1"/>
          </p:cNvPicPr>
          <p:nvPr/>
        </p:nvPicPr>
        <p:blipFill>
          <a:blip r:embed="rId3"/>
          <a:stretch>
            <a:fillRect/>
          </a:stretch>
        </p:blipFill>
        <p:spPr>
          <a:xfrm>
            <a:off x="1137384" y="818652"/>
            <a:ext cx="6296025" cy="4429125"/>
          </a:xfrm>
          <a:prstGeom prst="rect">
            <a:avLst/>
          </a:prstGeom>
        </p:spPr>
      </p:pic>
    </p:spTree>
    <p:extLst>
      <p:ext uri="{BB962C8B-B14F-4D97-AF65-F5344CB8AC3E}">
        <p14:creationId xmlns:p14="http://schemas.microsoft.com/office/powerpoint/2010/main" val="1709013539"/>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lvl="1" indent="-288544">
              <a:spcBef>
                <a:spcPts val="1020"/>
              </a:spcBef>
              <a:spcAft>
                <a:spcPts val="0"/>
              </a:spcAft>
            </a:pPr>
            <a:endParaRPr lang="en-US" sz="2000" dirty="0" smtClean="0"/>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1800" b="0" i="0" u="none" strike="noStrike" cap="none" dirty="0" smtClean="0">
                <a:solidFill>
                  <a:schemeClr val="lt1"/>
                </a:solidFill>
                <a:latin typeface="Calibri"/>
                <a:ea typeface="Calibri"/>
                <a:cs typeface="Calibri"/>
                <a:sym typeface="Calibri"/>
              </a:rPr>
              <a:t>When the user hits “Plan My Trip”, the dashboard shows up with following options</a:t>
            </a:r>
          </a:p>
          <a:p>
            <a:pPr marL="0" marR="0" lvl="0" indent="0" algn="l" rtl="0">
              <a:spcBef>
                <a:spcPts val="1080"/>
              </a:spcBef>
              <a:spcAft>
                <a:spcPts val="0"/>
              </a:spcAft>
              <a:buClr>
                <a:schemeClr val="lt1"/>
              </a:buClr>
              <a:buSzPct val="25000"/>
              <a:buFont typeface="Arial"/>
              <a:buNone/>
            </a:pPr>
            <a:endParaRPr lang="en-US" sz="1800" dirty="0" smtClean="0"/>
          </a:p>
          <a:p>
            <a:pPr marL="285750" marR="0" lvl="0" indent="-285750" algn="l" rtl="0">
              <a:spcBef>
                <a:spcPts val="1080"/>
              </a:spcBef>
              <a:spcAft>
                <a:spcPts val="0"/>
              </a:spcAft>
              <a:buClr>
                <a:schemeClr val="lt1"/>
              </a:buClr>
              <a:buSzPct val="25000"/>
              <a:buFont typeface="Wingdings" panose="05000000000000000000" pitchFamily="2" charset="2"/>
              <a:buChar char="v"/>
            </a:pPr>
            <a:r>
              <a:rPr lang="en-US" sz="1800" dirty="0" smtClean="0"/>
              <a:t>Packing Checklist  - List of items to pack for the trip</a:t>
            </a:r>
          </a:p>
          <a:p>
            <a:pPr marL="285750" marR="0" lvl="0" indent="-285750" algn="l" rtl="0">
              <a:spcBef>
                <a:spcPts val="1080"/>
              </a:spcBef>
              <a:spcAft>
                <a:spcPts val="0"/>
              </a:spcAft>
              <a:buClr>
                <a:schemeClr val="lt1"/>
              </a:buClr>
              <a:buSzPct val="25000"/>
              <a:buFont typeface="Wingdings" panose="05000000000000000000" pitchFamily="2" charset="2"/>
              <a:buChar char="v"/>
            </a:pPr>
            <a:r>
              <a:rPr lang="en-US" sz="1800" b="0" i="0" u="none" strike="noStrike" cap="none" dirty="0" smtClean="0">
                <a:solidFill>
                  <a:schemeClr val="lt1"/>
                </a:solidFill>
                <a:latin typeface="Calibri"/>
                <a:ea typeface="Calibri"/>
                <a:cs typeface="Calibri"/>
                <a:sym typeface="Calibri"/>
              </a:rPr>
              <a:t>Vaccine Checklist – List of vaccines necessary or required for this trip</a:t>
            </a:r>
          </a:p>
          <a:p>
            <a:pPr marL="285750" marR="0" lvl="0" indent="-285750" algn="l" rtl="0">
              <a:spcBef>
                <a:spcPts val="1080"/>
              </a:spcBef>
              <a:spcAft>
                <a:spcPts val="0"/>
              </a:spcAft>
              <a:buClr>
                <a:schemeClr val="lt1"/>
              </a:buClr>
              <a:buSzPct val="25000"/>
              <a:buFont typeface="Wingdings" panose="05000000000000000000" pitchFamily="2" charset="2"/>
              <a:buChar char="v"/>
            </a:pPr>
            <a:r>
              <a:rPr lang="en-US" sz="1800" dirty="0" smtClean="0"/>
              <a:t>Notifications – Set travel notifications for this trip</a:t>
            </a:r>
          </a:p>
          <a:p>
            <a:pPr marL="285750" marR="0" lvl="0" indent="-285750" algn="l" rtl="0">
              <a:spcBef>
                <a:spcPts val="1080"/>
              </a:spcBef>
              <a:spcAft>
                <a:spcPts val="0"/>
              </a:spcAft>
              <a:buClr>
                <a:schemeClr val="lt1"/>
              </a:buClr>
              <a:buSzPct val="25000"/>
              <a:buFont typeface="Wingdings" panose="05000000000000000000" pitchFamily="2" charset="2"/>
              <a:buChar char="v"/>
            </a:pPr>
            <a:r>
              <a:rPr lang="en-US" sz="1800" b="0" i="0" u="none" strike="noStrike" cap="none" dirty="0" smtClean="0">
                <a:solidFill>
                  <a:schemeClr val="lt1"/>
                </a:solidFill>
                <a:latin typeface="Calibri"/>
                <a:ea typeface="Calibri"/>
                <a:cs typeface="Calibri"/>
                <a:sym typeface="Calibri"/>
              </a:rPr>
              <a:t>Profile – View/Edit the user profile</a:t>
            </a:r>
            <a:endParaRPr sz="1800" b="0" i="0" u="none" strike="noStrike" cap="none" dirty="0">
              <a:solidFill>
                <a:schemeClr val="lt1"/>
              </a:solidFill>
              <a:latin typeface="Calibri"/>
              <a:ea typeface="Calibri"/>
              <a:cs typeface="Calibri"/>
              <a:sym typeface="Calibri"/>
            </a:endParaRPr>
          </a:p>
        </p:txBody>
      </p:sp>
      <p:sp>
        <p:nvSpPr>
          <p:cNvPr id="133" name="Shape 133"/>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SCREEN PROTOTYPES</a:t>
            </a:r>
            <a:endParaRPr lang="en-US" sz="2400" b="0" i="0" u="none" strike="noStrike" cap="none" dirty="0">
              <a:solidFill>
                <a:srgbClr val="EEB211"/>
              </a:solidFill>
              <a:latin typeface="Calibri"/>
              <a:ea typeface="Calibri"/>
              <a:cs typeface="Calibri"/>
              <a:sym typeface="Calibri"/>
            </a:endParaRPr>
          </a:p>
        </p:txBody>
      </p:sp>
      <p:pic>
        <p:nvPicPr>
          <p:cNvPr id="3" name="Picture 2"/>
          <p:cNvPicPr>
            <a:picLocks noChangeAspect="1"/>
          </p:cNvPicPr>
          <p:nvPr/>
        </p:nvPicPr>
        <p:blipFill>
          <a:blip r:embed="rId3"/>
          <a:stretch>
            <a:fillRect/>
          </a:stretch>
        </p:blipFill>
        <p:spPr>
          <a:xfrm>
            <a:off x="137933" y="1169092"/>
            <a:ext cx="8868131" cy="2032445"/>
          </a:xfrm>
          <a:prstGeom prst="rect">
            <a:avLst/>
          </a:prstGeom>
        </p:spPr>
      </p:pic>
    </p:spTree>
    <p:extLst>
      <p:ext uri="{BB962C8B-B14F-4D97-AF65-F5344CB8AC3E}">
        <p14:creationId xmlns:p14="http://schemas.microsoft.com/office/powerpoint/2010/main" val="2291339440"/>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lvl="1" indent="-288544">
              <a:spcBef>
                <a:spcPts val="1020"/>
              </a:spcBef>
              <a:spcAft>
                <a:spcPts val="0"/>
              </a:spcAft>
            </a:pPr>
            <a:endParaRPr lang="en-US" sz="2000" dirty="0" smtClean="0"/>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dirty="0"/>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1800" b="0" i="0" u="none" strike="noStrike" cap="none" dirty="0" smtClean="0">
                <a:solidFill>
                  <a:schemeClr val="lt1"/>
                </a:solidFill>
                <a:latin typeface="Calibri"/>
                <a:ea typeface="Calibri"/>
                <a:cs typeface="Calibri"/>
                <a:sym typeface="Calibri"/>
              </a:rPr>
              <a:t>After clicking the Profile, the following screen shows up. The user can enter/edit her user profile info, including Name, Sex, email address and password. If user is female, we have also provided options for entering whether she is pregnant or breastfeeding.</a:t>
            </a:r>
            <a:endParaRPr sz="1800" b="0" i="0" u="none" strike="noStrike" cap="none" dirty="0">
              <a:solidFill>
                <a:schemeClr val="lt1"/>
              </a:solidFill>
              <a:latin typeface="Calibri"/>
              <a:ea typeface="Calibri"/>
              <a:cs typeface="Calibri"/>
              <a:sym typeface="Calibri"/>
            </a:endParaRPr>
          </a:p>
        </p:txBody>
      </p:sp>
      <p:sp>
        <p:nvSpPr>
          <p:cNvPr id="133" name="Shape 133"/>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SCREEN PROTOTYPES</a:t>
            </a:r>
            <a:endParaRPr lang="en-US" sz="2400" b="0" i="0" u="none" strike="noStrike" cap="none" dirty="0">
              <a:solidFill>
                <a:srgbClr val="EEB211"/>
              </a:solidFill>
              <a:latin typeface="Calibri"/>
              <a:ea typeface="Calibri"/>
              <a:cs typeface="Calibri"/>
              <a:sym typeface="Calibri"/>
            </a:endParaRPr>
          </a:p>
        </p:txBody>
      </p:sp>
      <p:pic>
        <p:nvPicPr>
          <p:cNvPr id="3" name="Picture 2"/>
          <p:cNvPicPr>
            <a:picLocks noChangeAspect="1"/>
          </p:cNvPicPr>
          <p:nvPr/>
        </p:nvPicPr>
        <p:blipFill>
          <a:blip r:embed="rId3"/>
          <a:stretch>
            <a:fillRect/>
          </a:stretch>
        </p:blipFill>
        <p:spPr>
          <a:xfrm>
            <a:off x="1371742" y="812052"/>
            <a:ext cx="5670504" cy="4131920"/>
          </a:xfrm>
          <a:prstGeom prst="rect">
            <a:avLst/>
          </a:prstGeom>
        </p:spPr>
      </p:pic>
    </p:spTree>
    <p:extLst>
      <p:ext uri="{BB962C8B-B14F-4D97-AF65-F5344CB8AC3E}">
        <p14:creationId xmlns:p14="http://schemas.microsoft.com/office/powerpoint/2010/main" val="1191618624"/>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342900" indent="-342900">
              <a:spcBef>
                <a:spcPts val="1080"/>
              </a:spcBef>
              <a:spcAft>
                <a:spcPts val="0"/>
              </a:spcAft>
              <a:buSzPct val="25000"/>
              <a:buFont typeface="Wingdings" panose="05000000000000000000" pitchFamily="2" charset="2"/>
              <a:buChar char="§"/>
            </a:pPr>
            <a:r>
              <a:rPr lang="en-US" dirty="0" smtClean="0"/>
              <a:t>We reached out to people in CDC and local government bodies for an interview but were unsuccessful. Not a major concern since we got  good response and useful data from the survey we conducted</a:t>
            </a:r>
          </a:p>
          <a:p>
            <a:pPr>
              <a:spcBef>
                <a:spcPts val="1080"/>
              </a:spcBef>
              <a:spcAft>
                <a:spcPts val="0"/>
              </a:spcAft>
              <a:buSzPct val="25000"/>
            </a:pPr>
            <a:endParaRPr lang="en-US" dirty="0"/>
          </a:p>
          <a:p>
            <a:pPr marL="342900" indent="-342900">
              <a:spcBef>
                <a:spcPts val="1080"/>
              </a:spcBef>
              <a:spcAft>
                <a:spcPts val="0"/>
              </a:spcAft>
              <a:buSzPct val="25000"/>
              <a:buFont typeface="Arial" panose="020B0604020202020204" pitchFamily="34" charset="0"/>
              <a:buChar char="•"/>
            </a:pPr>
            <a:r>
              <a:rPr lang="en-US" dirty="0" smtClean="0"/>
              <a:t>Another concern we have is lack </a:t>
            </a:r>
            <a:r>
              <a:rPr lang="en-US" dirty="0"/>
              <a:t>of sample </a:t>
            </a:r>
            <a:r>
              <a:rPr lang="en-US" dirty="0" smtClean="0"/>
              <a:t>data in </a:t>
            </a:r>
            <a:r>
              <a:rPr lang="en-US" dirty="0"/>
              <a:t>FHIR </a:t>
            </a:r>
            <a:r>
              <a:rPr lang="en-US" dirty="0" smtClean="0"/>
              <a:t>server. We are hoping it will be available in time so we can continue development and validation activities for our project.</a:t>
            </a:r>
            <a:endParaRPr lang="en-US" dirty="0"/>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45" name="Shape 145"/>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CONCERNS</a:t>
            </a:r>
            <a:endParaRPr lang="en-US" sz="2400" b="0" i="0" u="none" strike="noStrike" cap="none" dirty="0">
              <a:solidFill>
                <a:srgbClr val="EEB211"/>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342900" marR="0" lvl="0" indent="-342900" algn="l" rtl="0">
              <a:spcBef>
                <a:spcPts val="1080"/>
              </a:spcBef>
              <a:spcAft>
                <a:spcPts val="0"/>
              </a:spcAft>
              <a:buClr>
                <a:schemeClr val="lt1"/>
              </a:buClr>
              <a:buSzPct val="25000"/>
              <a:buFont typeface="Arial" panose="020B0604020202020204" pitchFamily="34" charset="0"/>
              <a:buChar char="•"/>
            </a:pPr>
            <a:r>
              <a:rPr lang="en-US" sz="2400" b="0" i="0" u="none" strike="noStrike" cap="none" dirty="0" smtClean="0">
                <a:solidFill>
                  <a:schemeClr val="lt1"/>
                </a:solidFill>
                <a:latin typeface="Calibri"/>
                <a:ea typeface="Calibri"/>
                <a:cs typeface="Calibri"/>
                <a:sym typeface="Calibri"/>
              </a:rPr>
              <a:t>Work on refining the Markups and User Interface</a:t>
            </a:r>
          </a:p>
          <a:p>
            <a:pPr marL="0" marR="0" lvl="0" indent="0" algn="l" rtl="0">
              <a:spcBef>
                <a:spcPts val="1080"/>
              </a:spcBef>
              <a:spcAft>
                <a:spcPts val="0"/>
              </a:spcAft>
              <a:buClr>
                <a:schemeClr val="lt1"/>
              </a:buClr>
              <a:buSzPct val="25000"/>
              <a:buFont typeface="Arial"/>
              <a:buNone/>
            </a:pPr>
            <a:endParaRPr lang="en-US" dirty="0"/>
          </a:p>
          <a:p>
            <a:pPr marL="342900" marR="0" lvl="0" indent="-342900" algn="l" rtl="0">
              <a:spcBef>
                <a:spcPts val="1080"/>
              </a:spcBef>
              <a:spcAft>
                <a:spcPts val="0"/>
              </a:spcAft>
              <a:buClr>
                <a:schemeClr val="lt1"/>
              </a:buClr>
              <a:buSzPct val="25000"/>
              <a:buFont typeface="Arial" panose="020B0604020202020204" pitchFamily="34" charset="0"/>
              <a:buChar char="•"/>
            </a:pPr>
            <a:r>
              <a:rPr lang="en-US" sz="2400" b="0" i="0" u="none" strike="noStrike" cap="none" dirty="0" smtClean="0">
                <a:solidFill>
                  <a:schemeClr val="lt1"/>
                </a:solidFill>
                <a:latin typeface="Calibri"/>
                <a:ea typeface="Calibri"/>
                <a:cs typeface="Calibri"/>
                <a:sym typeface="Calibri"/>
              </a:rPr>
              <a:t>Framework, Design, Implementation and testing of the following features</a:t>
            </a:r>
          </a:p>
          <a:p>
            <a:pPr marL="809244" lvl="1" indent="-342900">
              <a:spcBef>
                <a:spcPts val="1080"/>
              </a:spcBef>
              <a:spcAft>
                <a:spcPts val="0"/>
              </a:spcAft>
              <a:buSzPct val="25000"/>
              <a:buFont typeface="Arial" panose="020B0604020202020204" pitchFamily="34" charset="0"/>
              <a:buChar char="•"/>
            </a:pPr>
            <a:r>
              <a:rPr lang="en-US" sz="2100" b="0" i="0" u="none" strike="noStrike" cap="none" dirty="0" smtClean="0">
                <a:solidFill>
                  <a:schemeClr val="lt1"/>
                </a:solidFill>
                <a:latin typeface="Calibri"/>
                <a:ea typeface="Calibri"/>
                <a:cs typeface="Calibri"/>
                <a:sym typeface="Calibri"/>
              </a:rPr>
              <a:t>User Management</a:t>
            </a:r>
          </a:p>
          <a:p>
            <a:pPr marL="809244" lvl="1" indent="-342900">
              <a:spcBef>
                <a:spcPts val="1080"/>
              </a:spcBef>
              <a:spcAft>
                <a:spcPts val="0"/>
              </a:spcAft>
              <a:buSzPct val="25000"/>
              <a:buFont typeface="Arial" panose="020B0604020202020204" pitchFamily="34" charset="0"/>
              <a:buChar char="•"/>
            </a:pPr>
            <a:r>
              <a:rPr lang="en-US" dirty="0" smtClean="0"/>
              <a:t>Disease Mapping feature</a:t>
            </a:r>
          </a:p>
          <a:p>
            <a:pPr marL="809244" lvl="1" indent="-342900">
              <a:spcBef>
                <a:spcPts val="1080"/>
              </a:spcBef>
              <a:spcAft>
                <a:spcPts val="0"/>
              </a:spcAft>
              <a:buSzPct val="25000"/>
              <a:buFont typeface="Arial" panose="020B0604020202020204" pitchFamily="34" charset="0"/>
              <a:buChar char="•"/>
            </a:pPr>
            <a:r>
              <a:rPr lang="en-US" sz="2100" b="0" i="0" u="none" strike="noStrike" cap="none" dirty="0" smtClean="0">
                <a:solidFill>
                  <a:schemeClr val="lt1"/>
                </a:solidFill>
                <a:latin typeface="Calibri"/>
                <a:ea typeface="Calibri"/>
                <a:cs typeface="Calibri"/>
                <a:sym typeface="Calibri"/>
              </a:rPr>
              <a:t>Disease to Vaccination and Medicine </a:t>
            </a:r>
          </a:p>
          <a:p>
            <a:pPr marL="342900" marR="0" lvl="0" indent="-342900" algn="l" rtl="0">
              <a:spcBef>
                <a:spcPts val="1080"/>
              </a:spcBef>
              <a:spcAft>
                <a:spcPts val="0"/>
              </a:spcAft>
              <a:buClr>
                <a:schemeClr val="lt1"/>
              </a:buClr>
              <a:buSzPct val="25000"/>
              <a:buFont typeface="Arial" panose="020B0604020202020204" pitchFamily="34" charset="0"/>
              <a:buChar char="•"/>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33" name="Shape 133"/>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      NEXT </a:t>
            </a:r>
            <a:r>
              <a:rPr lang="en-US" sz="2400" b="0" i="0" u="none" strike="noStrike" cap="none" dirty="0" smtClean="0">
                <a:solidFill>
                  <a:srgbClr val="EEB211"/>
                </a:solidFill>
                <a:latin typeface="Calibri"/>
                <a:ea typeface="Calibri"/>
                <a:cs typeface="Calibri"/>
                <a:sym typeface="Calibri"/>
              </a:rPr>
              <a:t>STEPS</a:t>
            </a:r>
            <a:endParaRPr lang="en-US" sz="2400" b="0" i="0" u="none" strike="noStrike" cap="none" dirty="0">
              <a:solidFill>
                <a:srgbClr val="EEB211"/>
              </a:solidFill>
              <a:latin typeface="Calibri"/>
              <a:ea typeface="Calibri"/>
              <a:cs typeface="Calibri"/>
              <a:sym typeface="Calibri"/>
            </a:endParaRPr>
          </a:p>
        </p:txBody>
      </p:sp>
    </p:spTree>
    <p:extLst>
      <p:ext uri="{BB962C8B-B14F-4D97-AF65-F5344CB8AC3E}">
        <p14:creationId xmlns:p14="http://schemas.microsoft.com/office/powerpoint/2010/main" val="976161717"/>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body" idx="1"/>
          </p:nvPr>
        </p:nvSpPr>
        <p:spPr>
          <a:xfrm>
            <a:off x="0" y="846161"/>
            <a:ext cx="9143998" cy="5317570"/>
          </a:xfrm>
          <a:prstGeom prst="rect">
            <a:avLst/>
          </a:prstGeom>
          <a:noFill/>
          <a:ln>
            <a:noFill/>
          </a:ln>
        </p:spPr>
        <p:txBody>
          <a:bodyPr lIns="274300" tIns="45700" rIns="274300" bIns="45700" anchor="t" anchorCtr="0">
            <a:noAutofit/>
          </a:bodyPr>
          <a:lstStyle/>
          <a:p>
            <a:pPr marL="0" marR="0" lvl="0" indent="0" algn="l" rtl="0">
              <a:spcBef>
                <a:spcPts val="1080"/>
              </a:spcBef>
              <a:spcAft>
                <a:spcPts val="0"/>
              </a:spcAft>
              <a:buClr>
                <a:schemeClr val="lt1"/>
              </a:buClr>
              <a:buSzPct val="25000"/>
              <a:buFont typeface="Arial"/>
              <a:buNone/>
            </a:pPr>
            <a:r>
              <a:rPr lang="en-US" sz="2400" b="0" i="0" u="none" strike="noStrike" cap="none" dirty="0" smtClean="0">
                <a:solidFill>
                  <a:schemeClr val="lt1"/>
                </a:solidFill>
                <a:latin typeface="Calibri"/>
                <a:ea typeface="Calibri"/>
                <a:cs typeface="Calibri"/>
                <a:sym typeface="Calibri"/>
              </a:rPr>
              <a:t>Project Update</a:t>
            </a:r>
            <a:endParaRPr lang="en-US"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2400" b="0" i="0" u="none" strike="noStrike" cap="none" dirty="0" smtClean="0">
                <a:solidFill>
                  <a:schemeClr val="lt1"/>
                </a:solidFill>
                <a:latin typeface="Calibri"/>
                <a:ea typeface="Calibri"/>
                <a:cs typeface="Calibri"/>
                <a:sym typeface="Calibri"/>
              </a:rPr>
              <a:t>High Level Project Architecture</a:t>
            </a:r>
            <a:endParaRPr lang="en-US"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2400" b="0" i="0" u="none" strike="noStrike" cap="none" dirty="0" smtClean="0">
                <a:solidFill>
                  <a:schemeClr val="lt1"/>
                </a:solidFill>
                <a:latin typeface="Calibri"/>
                <a:ea typeface="Calibri"/>
                <a:cs typeface="Calibri"/>
                <a:sym typeface="Calibri"/>
              </a:rPr>
              <a:t>Tools and languages used</a:t>
            </a:r>
          </a:p>
          <a:p>
            <a:pPr marL="0" marR="0" lvl="0" indent="0" algn="l" rtl="0">
              <a:spcBef>
                <a:spcPts val="1080"/>
              </a:spcBef>
              <a:spcAft>
                <a:spcPts val="0"/>
              </a:spcAft>
              <a:buClr>
                <a:schemeClr val="lt1"/>
              </a:buClr>
              <a:buSzPct val="25000"/>
              <a:buFont typeface="Arial"/>
              <a:buNone/>
            </a:pPr>
            <a:endParaRPr lang="en-US" dirty="0"/>
          </a:p>
          <a:p>
            <a:pPr marL="0" marR="0" lvl="0" indent="0" algn="l" rtl="0">
              <a:spcBef>
                <a:spcPts val="1080"/>
              </a:spcBef>
              <a:spcAft>
                <a:spcPts val="0"/>
              </a:spcAft>
              <a:buClr>
                <a:schemeClr val="lt1"/>
              </a:buClr>
              <a:buSzPct val="25000"/>
              <a:buFont typeface="Arial"/>
              <a:buNone/>
            </a:pPr>
            <a:r>
              <a:rPr lang="en-US" sz="2400" b="0" i="0" u="none" strike="noStrike" cap="none" dirty="0" smtClean="0">
                <a:solidFill>
                  <a:schemeClr val="lt1"/>
                </a:solidFill>
                <a:latin typeface="Calibri"/>
                <a:ea typeface="Calibri"/>
                <a:cs typeface="Calibri"/>
                <a:sym typeface="Calibri"/>
              </a:rPr>
              <a:t>Screen Prototypes</a:t>
            </a:r>
            <a:endParaRPr lang="en-US"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dirty="0" smtClean="0"/>
              <a:t>Concerns </a:t>
            </a:r>
            <a:endParaRPr lang="en-US" dirty="0"/>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2400" b="0" i="0" u="none" strike="noStrike" cap="none" dirty="0" smtClean="0">
                <a:solidFill>
                  <a:schemeClr val="lt1"/>
                </a:solidFill>
                <a:latin typeface="Calibri"/>
                <a:ea typeface="Calibri"/>
                <a:cs typeface="Calibri"/>
                <a:sym typeface="Calibri"/>
              </a:rPr>
              <a:t>Next </a:t>
            </a:r>
            <a:r>
              <a:rPr lang="en-US" sz="2400" b="0" i="0" u="none" strike="noStrike" cap="none" dirty="0" smtClean="0">
                <a:solidFill>
                  <a:schemeClr val="lt1"/>
                </a:solidFill>
                <a:latin typeface="Calibri"/>
                <a:ea typeface="Calibri"/>
                <a:cs typeface="Calibri"/>
                <a:sym typeface="Calibri"/>
              </a:rPr>
              <a:t>Steps</a:t>
            </a:r>
            <a:endParaRPr lang="en-US"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20" name="Shape 120"/>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OVERVIEW</a:t>
            </a:r>
            <a:endParaRPr lang="en-US" sz="2400" b="0" i="0" u="none" strike="noStrike" cap="none" dirty="0">
              <a:solidFill>
                <a:srgbClr val="EEB211"/>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a:spcBef>
                <a:spcPts val="1080"/>
              </a:spcBef>
              <a:spcAft>
                <a:spcPts val="0"/>
              </a:spcAft>
              <a:buSzPct val="25000"/>
            </a:pPr>
            <a:r>
              <a:rPr lang="en-US" dirty="0">
                <a:solidFill>
                  <a:schemeClr val="bg1"/>
                </a:solidFill>
              </a:rPr>
              <a:t>It’s been quite the two weeks for team “Rock Stars”. We exceeded our initial goals for this time period. We stuck to our plan, with the only change being the replacement of “User Management Design” with “Email Notification Design”. We are still deciding the best way to address user management. We did design our framework to accommodate any decision we will make. </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33" name="Shape 133"/>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PROJECT </a:t>
            </a:r>
            <a:r>
              <a:rPr lang="en-US" dirty="0" smtClean="0"/>
              <a:t>UPDATE</a:t>
            </a:r>
            <a:endParaRPr lang="en-US" sz="2400" b="0" i="0" u="none" strike="noStrike" cap="none" dirty="0">
              <a:solidFill>
                <a:srgbClr val="EEB211"/>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81" name="Shape 181"/>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smtClean="0">
                <a:solidFill>
                  <a:srgbClr val="EEB211"/>
                </a:solidFill>
                <a:latin typeface="Calibri"/>
                <a:ea typeface="Calibri"/>
                <a:cs typeface="Calibri"/>
                <a:sym typeface="Calibri"/>
              </a:rPr>
              <a:t>PROJECT UPDATE</a:t>
            </a:r>
            <a:endParaRPr lang="en-US" sz="2400" b="0" i="0" u="none" strike="noStrike" cap="none" dirty="0">
              <a:solidFill>
                <a:srgbClr val="EEB211"/>
              </a:solidFill>
              <a:latin typeface="Calibri"/>
              <a:ea typeface="Calibri"/>
              <a:cs typeface="Calibri"/>
              <a:sym typeface="Calibri"/>
            </a:endParaRPr>
          </a:p>
        </p:txBody>
      </p:sp>
      <p:pic>
        <p:nvPicPr>
          <p:cNvPr id="8" name="תמונה 3"/>
          <p:cNvPicPr>
            <a:picLocks noChangeAspect="1"/>
          </p:cNvPicPr>
          <p:nvPr/>
        </p:nvPicPr>
        <p:blipFill>
          <a:blip r:embed="rId3"/>
          <a:stretch>
            <a:fillRect/>
          </a:stretch>
        </p:blipFill>
        <p:spPr>
          <a:xfrm>
            <a:off x="261938" y="1228644"/>
            <a:ext cx="8620125" cy="4381500"/>
          </a:xfrm>
          <a:prstGeom prst="rect">
            <a:avLst/>
          </a:prstGeom>
          <a:ln>
            <a:solidFill>
              <a:schemeClr val="accent1"/>
            </a:solidFill>
          </a:ln>
        </p:spPr>
      </p:pic>
      <p:sp>
        <p:nvSpPr>
          <p:cNvPr id="9" name="מלבן 5"/>
          <p:cNvSpPr/>
          <p:nvPr/>
        </p:nvSpPr>
        <p:spPr>
          <a:xfrm>
            <a:off x="4975655" y="1155524"/>
            <a:ext cx="365806"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accent6">
                    <a:lumMod val="50000"/>
                  </a:schemeClr>
                </a:solidFill>
                <a:sym typeface="Wingdings" panose="05000000000000000000" pitchFamily="2" charset="2"/>
              </a:rPr>
              <a:t></a:t>
            </a:r>
            <a:endParaRPr lang="en-US" dirty="0">
              <a:solidFill>
                <a:schemeClr val="accent6">
                  <a:lumMod val="50000"/>
                </a:schemeClr>
              </a:solidFill>
            </a:endParaRPr>
          </a:p>
        </p:txBody>
      </p:sp>
      <p:sp>
        <p:nvSpPr>
          <p:cNvPr id="10" name="מלבן 6"/>
          <p:cNvSpPr/>
          <p:nvPr/>
        </p:nvSpPr>
        <p:spPr>
          <a:xfrm>
            <a:off x="4975655" y="1340190"/>
            <a:ext cx="365806"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accent6">
                    <a:lumMod val="50000"/>
                  </a:schemeClr>
                </a:solidFill>
                <a:sym typeface="Wingdings" panose="05000000000000000000" pitchFamily="2" charset="2"/>
              </a:rPr>
              <a:t></a:t>
            </a:r>
            <a:endParaRPr lang="en-US" dirty="0">
              <a:solidFill>
                <a:schemeClr val="accent6">
                  <a:lumMod val="50000"/>
                </a:schemeClr>
              </a:solidFill>
            </a:endParaRPr>
          </a:p>
        </p:txBody>
      </p:sp>
      <p:sp>
        <p:nvSpPr>
          <p:cNvPr id="11" name="מלבן 8"/>
          <p:cNvSpPr/>
          <p:nvPr/>
        </p:nvSpPr>
        <p:spPr>
          <a:xfrm>
            <a:off x="4975655" y="1709522"/>
            <a:ext cx="365806"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accent6">
                    <a:lumMod val="50000"/>
                  </a:schemeClr>
                </a:solidFill>
                <a:sym typeface="Wingdings" panose="05000000000000000000" pitchFamily="2" charset="2"/>
              </a:rPr>
              <a:t></a:t>
            </a:r>
            <a:endParaRPr lang="en-US" dirty="0">
              <a:solidFill>
                <a:schemeClr val="accent6">
                  <a:lumMod val="50000"/>
                </a:schemeClr>
              </a:solidFill>
            </a:endParaRPr>
          </a:p>
        </p:txBody>
      </p:sp>
      <p:sp>
        <p:nvSpPr>
          <p:cNvPr id="12" name="מלבן 9"/>
          <p:cNvSpPr/>
          <p:nvPr/>
        </p:nvSpPr>
        <p:spPr>
          <a:xfrm>
            <a:off x="4975655" y="1894188"/>
            <a:ext cx="365806"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accent6">
                    <a:lumMod val="50000"/>
                  </a:schemeClr>
                </a:solidFill>
                <a:sym typeface="Wingdings" panose="05000000000000000000" pitchFamily="2" charset="2"/>
              </a:rPr>
              <a:t></a:t>
            </a:r>
            <a:endParaRPr lang="en-US" dirty="0">
              <a:solidFill>
                <a:schemeClr val="accent6">
                  <a:lumMod val="50000"/>
                </a:schemeClr>
              </a:solidFill>
            </a:endParaRPr>
          </a:p>
        </p:txBody>
      </p:sp>
      <p:sp>
        <p:nvSpPr>
          <p:cNvPr id="13" name="מלבן 10"/>
          <p:cNvSpPr/>
          <p:nvPr/>
        </p:nvSpPr>
        <p:spPr>
          <a:xfrm>
            <a:off x="4975655" y="2078854"/>
            <a:ext cx="365806"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accent6">
                    <a:lumMod val="50000"/>
                  </a:schemeClr>
                </a:solidFill>
                <a:sym typeface="Wingdings" panose="05000000000000000000" pitchFamily="2" charset="2"/>
              </a:rPr>
              <a:t></a:t>
            </a:r>
            <a:endParaRPr lang="en-US" dirty="0">
              <a:solidFill>
                <a:schemeClr val="accent6">
                  <a:lumMod val="50000"/>
                </a:schemeClr>
              </a:solidFill>
            </a:endParaRPr>
          </a:p>
        </p:txBody>
      </p:sp>
      <p:sp>
        <p:nvSpPr>
          <p:cNvPr id="14" name="מלבן 11"/>
          <p:cNvSpPr/>
          <p:nvPr/>
        </p:nvSpPr>
        <p:spPr>
          <a:xfrm>
            <a:off x="4975655" y="2282733"/>
            <a:ext cx="330540"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rgbClr val="FF0000"/>
                </a:solidFill>
                <a:sym typeface="Wingdings" panose="05000000000000000000" pitchFamily="2" charset="2"/>
              </a:rPr>
              <a:t></a:t>
            </a:r>
            <a:endParaRPr lang="en-US" dirty="0">
              <a:solidFill>
                <a:srgbClr val="FF0000"/>
              </a:solidFill>
            </a:endParaRPr>
          </a:p>
        </p:txBody>
      </p:sp>
      <p:sp>
        <p:nvSpPr>
          <p:cNvPr id="15" name="מלבן 12"/>
          <p:cNvSpPr/>
          <p:nvPr/>
        </p:nvSpPr>
        <p:spPr>
          <a:xfrm>
            <a:off x="4975655" y="5333145"/>
            <a:ext cx="365806"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accent6">
                    <a:lumMod val="50000"/>
                  </a:schemeClr>
                </a:solidFill>
                <a:sym typeface="Wingdings" panose="05000000000000000000" pitchFamily="2" charset="2"/>
              </a:rPr>
              <a:t></a:t>
            </a:r>
            <a:endParaRPr lang="en-US" dirty="0">
              <a:solidFill>
                <a:schemeClr val="accent6">
                  <a:lumMod val="50000"/>
                </a:schemeClr>
              </a:solidFill>
            </a:endParaRPr>
          </a:p>
        </p:txBody>
      </p:sp>
      <p:sp>
        <p:nvSpPr>
          <p:cNvPr id="16" name="מלבן 13"/>
          <p:cNvSpPr/>
          <p:nvPr/>
        </p:nvSpPr>
        <p:spPr>
          <a:xfrm>
            <a:off x="4975655" y="4205936"/>
            <a:ext cx="365806"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accent6">
                    <a:lumMod val="50000"/>
                  </a:schemeClr>
                </a:solidFill>
                <a:sym typeface="Wingdings" panose="05000000000000000000" pitchFamily="2" charset="2"/>
              </a:rPr>
              <a:t></a:t>
            </a:r>
            <a:endParaRPr lang="en-US" dirty="0">
              <a:solidFill>
                <a:schemeClr val="accent6">
                  <a:lumMod val="50000"/>
                </a:schemeClr>
              </a:solidFill>
            </a:endParaRPr>
          </a:p>
        </p:txBody>
      </p:sp>
    </p:spTree>
    <p:extLst>
      <p:ext uri="{BB962C8B-B14F-4D97-AF65-F5344CB8AC3E}">
        <p14:creationId xmlns:p14="http://schemas.microsoft.com/office/powerpoint/2010/main" val="104890834"/>
      </p:ext>
    </p:extLst>
  </p:cSld>
  <p:clrMapOvr>
    <a:masterClrMapping/>
  </p:clrMapOvr>
  <p:transition spd="slow" advTm="34069">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39" name="Shape 139"/>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GANTT CHART</a:t>
            </a:r>
            <a:endParaRPr lang="en-US" sz="2400" b="0" i="0" u="none" strike="noStrike" cap="none" dirty="0">
              <a:solidFill>
                <a:srgbClr val="EEB211"/>
              </a:solidFill>
              <a:latin typeface="Calibri"/>
              <a:ea typeface="Calibri"/>
              <a:cs typeface="Calibri"/>
              <a:sym typeface="Calibri"/>
            </a:endParaRPr>
          </a:p>
        </p:txBody>
      </p:sp>
    </p:spTree>
    <p:extLst>
      <p:ext uri="{BB962C8B-B14F-4D97-AF65-F5344CB8AC3E}">
        <p14:creationId xmlns:p14="http://schemas.microsoft.com/office/powerpoint/2010/main" val="1780416216"/>
      </p:ext>
    </p:extLst>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342900" lvl="0" indent="-342900">
              <a:spcBef>
                <a:spcPts val="1080"/>
              </a:spcBef>
              <a:spcAft>
                <a:spcPts val="0"/>
              </a:spcAft>
              <a:buSzPct val="25000"/>
              <a:buFont typeface="Arial" panose="020B0604020202020204" pitchFamily="34" charset="0"/>
              <a:buChar char="•"/>
            </a:pPr>
            <a:r>
              <a:rPr lang="en-US" dirty="0"/>
              <a:t>Backend: http://sparkjava.com/</a:t>
            </a:r>
          </a:p>
          <a:p>
            <a:pPr marL="342900" lvl="0" indent="-342900">
              <a:spcBef>
                <a:spcPts val="1080"/>
              </a:spcBef>
              <a:spcAft>
                <a:spcPts val="0"/>
              </a:spcAft>
              <a:buSzPct val="25000"/>
              <a:buFont typeface="Arial" panose="020B0604020202020204" pitchFamily="34" charset="0"/>
              <a:buChar char="•"/>
            </a:pPr>
            <a:r>
              <a:rPr lang="en-US" dirty="0"/>
              <a:t> </a:t>
            </a:r>
            <a:r>
              <a:rPr lang="en-US" dirty="0" smtClean="0"/>
              <a:t>User </a:t>
            </a:r>
            <a:r>
              <a:rPr lang="en-US" dirty="0"/>
              <a:t>Authentication: https://github.com/pac4j/play-pac4j?</a:t>
            </a:r>
          </a:p>
          <a:p>
            <a:pPr marL="342900" lvl="0" indent="-342900">
              <a:spcBef>
                <a:spcPts val="1080"/>
              </a:spcBef>
              <a:spcAft>
                <a:spcPts val="0"/>
              </a:spcAft>
              <a:buSzPct val="25000"/>
              <a:buFont typeface="Arial" panose="020B0604020202020204" pitchFamily="34" charset="0"/>
              <a:buChar char="•"/>
            </a:pPr>
            <a:r>
              <a:rPr lang="en-US" dirty="0"/>
              <a:t> </a:t>
            </a:r>
            <a:r>
              <a:rPr lang="en-US" dirty="0" smtClean="0"/>
              <a:t>Database </a:t>
            </a:r>
            <a:r>
              <a:rPr lang="en-US" dirty="0"/>
              <a:t>Access: SQL2o -https://</a:t>
            </a:r>
            <a:r>
              <a:rPr lang="en-US" dirty="0" smtClean="0"/>
              <a:t>sparktutorials.github.io/2015/04/29/spark-and-sql2o.html</a:t>
            </a:r>
            <a:endParaRPr lang="en-US" dirty="0"/>
          </a:p>
          <a:p>
            <a:pPr marL="342900" lvl="0" indent="-342900">
              <a:spcBef>
                <a:spcPts val="1080"/>
              </a:spcBef>
              <a:spcAft>
                <a:spcPts val="0"/>
              </a:spcAft>
              <a:buSzPct val="25000"/>
              <a:buFont typeface="Arial" panose="020B0604020202020204" pitchFamily="34" charset="0"/>
              <a:buChar char="•"/>
            </a:pPr>
            <a:r>
              <a:rPr lang="en-US" dirty="0"/>
              <a:t>Database: PostgreSQL</a:t>
            </a:r>
          </a:p>
          <a:p>
            <a:pPr marL="342900" lvl="0" indent="-342900">
              <a:spcBef>
                <a:spcPts val="1080"/>
              </a:spcBef>
              <a:spcAft>
                <a:spcPts val="0"/>
              </a:spcAft>
              <a:buSzPct val="25000"/>
              <a:buFont typeface="Arial" panose="020B0604020202020204" pitchFamily="34" charset="0"/>
              <a:buChar char="•"/>
            </a:pPr>
            <a:r>
              <a:rPr lang="en-US" dirty="0"/>
              <a:t>Front End CSS/HTML: Bootstrap http://getbootstrap.com/</a:t>
            </a:r>
          </a:p>
          <a:p>
            <a:pPr marL="342900" lvl="0" indent="-342900">
              <a:spcBef>
                <a:spcPts val="1080"/>
              </a:spcBef>
              <a:spcAft>
                <a:spcPts val="0"/>
              </a:spcAft>
              <a:buSzPct val="25000"/>
              <a:buFont typeface="Arial" panose="020B0604020202020204" pitchFamily="34" charset="0"/>
              <a:buChar char="•"/>
            </a:pPr>
            <a:r>
              <a:rPr lang="en-US" dirty="0"/>
              <a:t>Javascript Framework: EmberJS http://emberjs.com/</a:t>
            </a:r>
          </a:p>
          <a:p>
            <a:pPr marL="342900" lvl="0" indent="-342900">
              <a:spcBef>
                <a:spcPts val="1080"/>
              </a:spcBef>
              <a:spcAft>
                <a:spcPts val="0"/>
              </a:spcAft>
              <a:buSzPct val="25000"/>
              <a:buFont typeface="Arial" panose="020B0604020202020204" pitchFamily="34" charset="0"/>
              <a:buChar char="•"/>
            </a:pPr>
            <a:r>
              <a:rPr lang="en-US" dirty="0"/>
              <a:t>Hosting: Heroku</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39" name="Shape 139"/>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TOOLS AND LANGUAGES USED</a:t>
            </a:r>
            <a:endParaRPr lang="en-US" sz="2400" b="0" i="0" u="none" strike="noStrike" cap="none" dirty="0">
              <a:solidFill>
                <a:srgbClr val="EEB211"/>
              </a:solidFill>
              <a:latin typeface="Calibri"/>
              <a:ea typeface="Calibri"/>
              <a:cs typeface="Calibri"/>
              <a:sym typeface="Calibri"/>
            </a:endParaRPr>
          </a:p>
        </p:txBody>
      </p:sp>
    </p:spTree>
    <p:extLst>
      <p:ext uri="{BB962C8B-B14F-4D97-AF65-F5344CB8AC3E}">
        <p14:creationId xmlns:p14="http://schemas.microsoft.com/office/powerpoint/2010/main" val="1117862432"/>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75" name="Shape 175"/>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smtClean="0">
                <a:solidFill>
                  <a:srgbClr val="EEB211"/>
                </a:solidFill>
                <a:latin typeface="Calibri"/>
                <a:ea typeface="Calibri"/>
                <a:cs typeface="Calibri"/>
                <a:sym typeface="Calibri"/>
              </a:rPr>
              <a:t>HIGH LEVEL PROJECT </a:t>
            </a:r>
            <a:r>
              <a:rPr lang="en-US" sz="2400" b="0" i="0" u="none" strike="noStrike" cap="none" dirty="0" smtClean="0">
                <a:solidFill>
                  <a:srgbClr val="EEB211"/>
                </a:solidFill>
                <a:latin typeface="Calibri"/>
                <a:ea typeface="Calibri"/>
                <a:cs typeface="Calibri"/>
                <a:sym typeface="Calibri"/>
              </a:rPr>
              <a:t>ARCHITECTURE</a:t>
            </a:r>
            <a:endParaRPr lang="en-US" sz="2400" b="0" i="0" u="none" strike="noStrike" cap="none" dirty="0">
              <a:solidFill>
                <a:srgbClr val="EEB211"/>
              </a:solidFill>
              <a:latin typeface="Calibri"/>
              <a:ea typeface="Calibri"/>
              <a:cs typeface="Calibri"/>
              <a:sym typeface="Calibri"/>
            </a:endParaRPr>
          </a:p>
        </p:txBody>
      </p:sp>
      <p:pic>
        <p:nvPicPr>
          <p:cNvPr id="2" name="Picture 1" descr="Software Architecture (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300" y="1104900"/>
            <a:ext cx="8661400" cy="4635500"/>
          </a:xfrm>
          <a:prstGeom prst="rect">
            <a:avLst/>
          </a:prstGeom>
        </p:spPr>
      </p:pic>
    </p:spTree>
    <p:extLst>
      <p:ext uri="{BB962C8B-B14F-4D97-AF65-F5344CB8AC3E}">
        <p14:creationId xmlns:p14="http://schemas.microsoft.com/office/powerpoint/2010/main" val="2007896983"/>
      </p:ext>
    </p:extLst>
  </p:cSld>
  <p:clrMapOvr>
    <a:masterClrMapping/>
  </p:clrMapOvr>
  <p:transition spd="slow" advTm="19973">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lvl="0">
              <a:spcBef>
                <a:spcPts val="0"/>
              </a:spcBef>
              <a:spcAft>
                <a:spcPts val="0"/>
              </a:spcAft>
              <a:buSzPct val="25000"/>
            </a:pPr>
            <a:r>
              <a:rPr lang="en-US" dirty="0"/>
              <a:t>FHIR REST </a:t>
            </a:r>
            <a:r>
              <a:rPr lang="en-US" dirty="0" smtClean="0"/>
              <a:t>API</a:t>
            </a:r>
          </a:p>
          <a:p>
            <a:pPr lvl="1">
              <a:spcBef>
                <a:spcPts val="0"/>
              </a:spcBef>
              <a:spcAft>
                <a:spcPts val="0"/>
              </a:spcAft>
              <a:buSzPct val="25000"/>
            </a:pPr>
            <a:r>
              <a:rPr lang="en-US" dirty="0"/>
              <a:t>A Java REST client will be used to interact with the FHIR REST API.  Our web client will interact with FHIR via our application REST API.</a:t>
            </a:r>
            <a:endParaRPr lang="en-US" dirty="0" smtClean="0"/>
          </a:p>
          <a:p>
            <a:pPr lvl="0">
              <a:spcBef>
                <a:spcPts val="0"/>
              </a:spcBef>
              <a:spcAft>
                <a:spcPts val="0"/>
              </a:spcAft>
              <a:buSzPct val="25000"/>
            </a:pPr>
            <a:endParaRPr lang="en-US" sz="2400" b="0" i="0" u="none" strike="noStrike" cap="none" dirty="0">
              <a:solidFill>
                <a:schemeClr val="lt1"/>
              </a:solidFill>
              <a:latin typeface="Calibri"/>
              <a:ea typeface="Calibri"/>
              <a:cs typeface="Calibri"/>
              <a:sym typeface="Calibri"/>
            </a:endParaRPr>
          </a:p>
          <a:p>
            <a:pPr lvl="0">
              <a:spcBef>
                <a:spcPts val="0"/>
              </a:spcBef>
              <a:spcAft>
                <a:spcPts val="0"/>
              </a:spcAft>
              <a:buSzPct val="25000"/>
            </a:pPr>
            <a:r>
              <a:rPr lang="en-US" dirty="0"/>
              <a:t>PostgreSQL </a:t>
            </a:r>
            <a:r>
              <a:rPr lang="en-US" dirty="0" smtClean="0"/>
              <a:t>Database</a:t>
            </a:r>
          </a:p>
          <a:p>
            <a:pPr lvl="1">
              <a:spcBef>
                <a:spcPts val="0"/>
              </a:spcBef>
              <a:spcAft>
                <a:spcPts val="0"/>
              </a:spcAft>
              <a:buSzPct val="25000"/>
            </a:pPr>
            <a:r>
              <a:rPr lang="en-US" dirty="0"/>
              <a:t>We will be storing and accessing data in a PostgreSQL database that is hosted in Heroku.  Our web application will communicate with the API via the Java application using SQL libraries that wrap JDBC SQL queries.</a:t>
            </a:r>
            <a:endParaRPr lang="en-US" dirty="0" smtClean="0"/>
          </a:p>
          <a:p>
            <a:pPr lvl="0">
              <a:spcBef>
                <a:spcPts val="0"/>
              </a:spcBef>
              <a:spcAft>
                <a:spcPts val="0"/>
              </a:spcAft>
              <a:buSzPct val="25000"/>
            </a:pPr>
            <a:endParaRPr lang="en-US" sz="2400" b="0" i="0" u="none" strike="noStrike" cap="none" dirty="0">
              <a:solidFill>
                <a:schemeClr val="lt1"/>
              </a:solidFill>
              <a:latin typeface="Calibri"/>
              <a:ea typeface="Calibri"/>
              <a:cs typeface="Calibri"/>
              <a:sym typeface="Calibri"/>
            </a:endParaRPr>
          </a:p>
          <a:p>
            <a:pPr lvl="0">
              <a:spcBef>
                <a:spcPts val="0"/>
              </a:spcBef>
              <a:spcAft>
                <a:spcPts val="0"/>
              </a:spcAft>
              <a:buSzPct val="25000"/>
            </a:pPr>
            <a:r>
              <a:rPr lang="en-US" dirty="0"/>
              <a:t>REST API/User </a:t>
            </a:r>
            <a:r>
              <a:rPr lang="en-US" dirty="0" smtClean="0"/>
              <a:t>Authentication</a:t>
            </a:r>
          </a:p>
          <a:p>
            <a:pPr lvl="1">
              <a:spcBef>
                <a:spcPts val="0"/>
              </a:spcBef>
              <a:spcAft>
                <a:spcPts val="0"/>
              </a:spcAft>
              <a:buSzPct val="25000"/>
            </a:pPr>
            <a:r>
              <a:rPr lang="en-US" dirty="0"/>
              <a:t>Our web client will communicate with our backend exclusively through our REST API.  The REST API will send and receive JSON formatted data.  Requests that require user authentication will be accessed via authenticated requests</a:t>
            </a:r>
            <a:r>
              <a:rPr lang="en-US" dirty="0" smtClean="0"/>
              <a:t>.</a:t>
            </a: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39" name="Shape 139"/>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HIGH </a:t>
            </a:r>
            <a:r>
              <a:rPr lang="en-US" sz="2400" b="0" i="0" u="none" strike="noStrike" cap="none" dirty="0" smtClean="0">
                <a:solidFill>
                  <a:srgbClr val="EEB211"/>
                </a:solidFill>
                <a:latin typeface="Calibri"/>
                <a:ea typeface="Calibri"/>
                <a:cs typeface="Calibri"/>
                <a:sym typeface="Calibri"/>
              </a:rPr>
              <a:t>LEVEL PROJECT ARCHITECTURE</a:t>
            </a:r>
            <a:endParaRPr lang="en-US" sz="2400" b="0" i="0" u="none" strike="noStrike" cap="none" dirty="0">
              <a:solidFill>
                <a:srgbClr val="EEB211"/>
              </a:solidFill>
              <a:latin typeface="Calibri"/>
              <a:ea typeface="Calibri"/>
              <a:cs typeface="Calibri"/>
              <a:sym typeface="Calibri"/>
            </a:endParaRPr>
          </a:p>
        </p:txBody>
      </p:sp>
    </p:spTree>
    <p:extLst>
      <p:ext uri="{BB962C8B-B14F-4D97-AF65-F5344CB8AC3E}">
        <p14:creationId xmlns:p14="http://schemas.microsoft.com/office/powerpoint/2010/main" val="3338069729"/>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lvl="0">
              <a:spcBef>
                <a:spcPts val="0"/>
              </a:spcBef>
              <a:spcAft>
                <a:spcPts val="0"/>
              </a:spcAft>
              <a:buSzPct val="25000"/>
            </a:pPr>
            <a:r>
              <a:rPr lang="en-US" dirty="0" smtClean="0"/>
              <a:t>JavaScript </a:t>
            </a:r>
            <a:r>
              <a:rPr lang="en-US" dirty="0"/>
              <a:t>Web </a:t>
            </a:r>
            <a:r>
              <a:rPr lang="en-US" dirty="0" smtClean="0"/>
              <a:t>Application/EmberJS</a:t>
            </a:r>
          </a:p>
          <a:p>
            <a:pPr lvl="1">
              <a:spcBef>
                <a:spcPts val="0"/>
              </a:spcBef>
              <a:spcAft>
                <a:spcPts val="0"/>
              </a:spcAft>
              <a:buSzPct val="25000"/>
            </a:pPr>
            <a:r>
              <a:rPr lang="en-US" dirty="0"/>
              <a:t>Our client application will be a web-based single-page application (SPA).  We are using the EmberJS MVC framework to handle all the client side logic, including routing, rendering, and communicating with the API.</a:t>
            </a:r>
            <a:endParaRPr sz="21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39" name="Shape 139"/>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HIGH </a:t>
            </a:r>
            <a:r>
              <a:rPr lang="en-US" sz="2400" b="0" i="0" u="none" strike="noStrike" cap="none" dirty="0" smtClean="0">
                <a:solidFill>
                  <a:srgbClr val="EEB211"/>
                </a:solidFill>
                <a:latin typeface="Calibri"/>
                <a:ea typeface="Calibri"/>
                <a:cs typeface="Calibri"/>
                <a:sym typeface="Calibri"/>
              </a:rPr>
              <a:t>LEVEL PROJECT ARCHITECTURE</a:t>
            </a:r>
            <a:endParaRPr lang="en-US" sz="2400" b="0" i="0" u="none" strike="noStrike" cap="none" dirty="0">
              <a:solidFill>
                <a:srgbClr val="EEB211"/>
              </a:solidFill>
              <a:latin typeface="Calibri"/>
              <a:ea typeface="Calibri"/>
              <a:cs typeface="Calibri"/>
              <a:sym typeface="Calibri"/>
            </a:endParaRPr>
          </a:p>
        </p:txBody>
      </p:sp>
    </p:spTree>
    <p:extLst>
      <p:ext uri="{BB962C8B-B14F-4D97-AF65-F5344CB8AC3E}">
        <p14:creationId xmlns:p14="http://schemas.microsoft.com/office/powerpoint/2010/main" val="1203509783"/>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i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eft Altern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Right Altern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White Mai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White Left Altern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White Right Altern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630</TotalTime>
  <Words>563</Words>
  <Application>Microsoft Office PowerPoint</Application>
  <PresentationFormat>On-screen Show (4:3)</PresentationFormat>
  <Paragraphs>107</Paragraphs>
  <Slides>14</Slides>
  <Notes>14</Notes>
  <HiddenSlides>0</HiddenSlides>
  <MMClips>0</MMClips>
  <ScaleCrop>false</ScaleCrop>
  <HeadingPairs>
    <vt:vector size="6" baseType="variant">
      <vt:variant>
        <vt:lpstr>Fonts Used</vt:lpstr>
      </vt:variant>
      <vt:variant>
        <vt:i4>5</vt:i4>
      </vt:variant>
      <vt:variant>
        <vt:lpstr>Theme</vt:lpstr>
      </vt:variant>
      <vt:variant>
        <vt:i4>7</vt:i4>
      </vt:variant>
      <vt:variant>
        <vt:lpstr>Slide Titles</vt:lpstr>
      </vt:variant>
      <vt:variant>
        <vt:i4>14</vt:i4>
      </vt:variant>
    </vt:vector>
  </HeadingPairs>
  <TitlesOfParts>
    <vt:vector size="26" baseType="lpstr">
      <vt:lpstr>Calibri</vt:lpstr>
      <vt:lpstr>Merriweather Sans</vt:lpstr>
      <vt:lpstr>Roboto</vt:lpstr>
      <vt:lpstr>Arial</vt:lpstr>
      <vt:lpstr>Wingdings</vt:lpstr>
      <vt:lpstr>Custom Design</vt:lpstr>
      <vt:lpstr>Main</vt:lpstr>
      <vt:lpstr>Left Alternate</vt:lpstr>
      <vt:lpstr>Right Alternate</vt:lpstr>
      <vt:lpstr>White Main</vt:lpstr>
      <vt:lpstr>White Left Alternate</vt:lpstr>
      <vt:lpstr>White Right Alternate</vt:lpstr>
      <vt:lpstr>SAFE TRAVEL  POPULATION HEALTH DOMAIN</vt:lpstr>
      <vt:lpstr>     OVERVIEW</vt:lpstr>
      <vt:lpstr>    PROJECT UPDATE</vt:lpstr>
      <vt:lpstr>PROJECT UPDATE</vt:lpstr>
      <vt:lpstr>    GANTT CHART</vt:lpstr>
      <vt:lpstr>   TOOLS AND LANGUAGES USED</vt:lpstr>
      <vt:lpstr>HIGH LEVEL PROJECT ARCHITECTURE</vt:lpstr>
      <vt:lpstr>   HIGH LEVEL PROJECT ARCHITECTURE</vt:lpstr>
      <vt:lpstr>   HIGH LEVEL PROJECT ARCHITECTURE</vt:lpstr>
      <vt:lpstr>    SCREEN PROTOTYPES</vt:lpstr>
      <vt:lpstr>    SCREEN PROTOTYPES</vt:lpstr>
      <vt:lpstr>    SCREEN PROTOTYPES</vt:lpstr>
      <vt:lpstr>            CONCERNS</vt:lpstr>
      <vt:lpstr>          NEXT STEPS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SAFE TRAVEL POPULATION HEALTH DOMAIN</dc:title>
  <dc:creator>rraina</dc:creator>
  <cp:lastModifiedBy>rraina</cp:lastModifiedBy>
  <cp:revision>24</cp:revision>
  <dcterms:modified xsi:type="dcterms:W3CDTF">2016-03-11T01:33:51Z</dcterms:modified>
</cp:coreProperties>
</file>