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7"/>
  </p:notesMasterIdLst>
  <p:sldIdLst>
    <p:sldId id="256" r:id="rId8"/>
    <p:sldId id="257" r:id="rId9"/>
    <p:sldId id="259" r:id="rId10"/>
    <p:sldId id="268" r:id="rId11"/>
    <p:sldId id="272" r:id="rId12"/>
    <p:sldId id="276" r:id="rId13"/>
    <p:sldId id="289" r:id="rId14"/>
    <p:sldId id="290" r:id="rId15"/>
    <p:sldId id="291" r:id="rId16"/>
    <p:sldId id="284" r:id="rId17"/>
    <p:sldId id="286" r:id="rId18"/>
    <p:sldId id="287" r:id="rId19"/>
    <p:sldId id="285" r:id="rId20"/>
    <p:sldId id="282" r:id="rId21"/>
    <p:sldId id="261" r:id="rId22"/>
    <p:sldId id="283" r:id="rId23"/>
    <p:sldId id="266" r:id="rId24"/>
    <p:sldId id="279" r:id="rId25"/>
    <p:sldId id="278" r:id="rId26"/>
  </p:sldIdLst>
  <p:sldSz cx="9144000" cy="6858000" type="screen4x3"/>
  <p:notesSz cx="6858000" cy="9144000"/>
  <p:embeddedFontLst>
    <p:embeddedFont>
      <p:font typeface="Robot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font" Target="fonts/font7.fntdata"/><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312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684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9454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893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59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063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39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18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44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safe-travels-app.herokuapp.com/signu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r>
              <a:rPr lang="en-US" sz="4400" b="1" i="0" u="none" strike="noStrike" cap="none" dirty="0" smtClean="0">
                <a:solidFill>
                  <a:schemeClr val="lt1"/>
                </a:solidFill>
                <a:latin typeface="Calibri"/>
                <a:ea typeface="Calibri"/>
                <a:cs typeface="Calibri"/>
                <a:sym typeface="Calibri"/>
              </a:rPr>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dirty="0"/>
              <a:t>The following screen shows up</a:t>
            </a:r>
            <a:r>
              <a:rPr lang="en-US" sz="1800" dirty="0" smtClean="0"/>
              <a:t>. For the countries selected, the checklist is 59 items long. Lets go back to the previous screen and click on Vaccine Checklist</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608089" y="730227"/>
            <a:ext cx="4533403" cy="4045940"/>
          </a:xfrm>
          <a:prstGeom prst="rect">
            <a:avLst/>
          </a:prstGeom>
        </p:spPr>
      </p:pic>
    </p:spTree>
    <p:extLst>
      <p:ext uri="{BB962C8B-B14F-4D97-AF65-F5344CB8AC3E}">
        <p14:creationId xmlns:p14="http://schemas.microsoft.com/office/powerpoint/2010/main" val="17301653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000" b="0" i="0" u="none" strike="noStrike" cap="none" dirty="0" smtClean="0">
                <a:solidFill>
                  <a:schemeClr val="lt1"/>
                </a:solidFill>
                <a:latin typeface="Calibri"/>
                <a:ea typeface="Calibri"/>
                <a:cs typeface="Calibri"/>
                <a:sym typeface="Calibri"/>
              </a:rPr>
              <a:t>The checklist with the list of relevant vaccines gets displayed. Go back to previous screen and now click on alerts.</a:t>
            </a:r>
            <a:endParaRPr lang="en-US" sz="20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652943" y="748849"/>
            <a:ext cx="5619750" cy="4295775"/>
          </a:xfrm>
          <a:prstGeom prst="rect">
            <a:avLst/>
          </a:prstGeom>
        </p:spPr>
      </p:pic>
    </p:spTree>
    <p:extLst>
      <p:ext uri="{BB962C8B-B14F-4D97-AF65-F5344CB8AC3E}">
        <p14:creationId xmlns:p14="http://schemas.microsoft.com/office/powerpoint/2010/main" val="246583370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Alerts </a:t>
            </a:r>
            <a:r>
              <a:rPr lang="en-US" sz="1800" b="0" i="0" u="none" strike="noStrike" cap="none" dirty="0" smtClean="0">
                <a:solidFill>
                  <a:schemeClr val="lt1"/>
                </a:solidFill>
                <a:latin typeface="Calibri"/>
                <a:ea typeface="Calibri"/>
                <a:cs typeface="Calibri"/>
                <a:sym typeface="Calibri"/>
              </a:rPr>
              <a:t>screen shows up. </a:t>
            </a:r>
            <a:r>
              <a:rPr lang="en-US" sz="1800" b="0" i="0" u="none" strike="noStrike" cap="none" dirty="0" smtClean="0">
                <a:solidFill>
                  <a:schemeClr val="lt1"/>
                </a:solidFill>
                <a:latin typeface="Calibri"/>
                <a:ea typeface="Calibri"/>
                <a:cs typeface="Calibri"/>
                <a:sym typeface="Calibri"/>
              </a:rPr>
              <a:t> This has warning about Yellow Fever in Angola. Now go back to the last screen and click on User Profile.</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057250" y="999067"/>
            <a:ext cx="7029497" cy="3626608"/>
          </a:xfrm>
          <a:prstGeom prst="rect">
            <a:avLst/>
          </a:prstGeom>
        </p:spPr>
      </p:pic>
    </p:spTree>
    <p:extLst>
      <p:ext uri="{BB962C8B-B14F-4D97-AF65-F5344CB8AC3E}">
        <p14:creationId xmlns:p14="http://schemas.microsoft.com/office/powerpoint/2010/main" val="167411793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After clicking the Profile, the following screen shows up. The user can enter/edit her user profile info, including Name, Sex, email address and password. </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460595" y="999067"/>
            <a:ext cx="5676900" cy="3171825"/>
          </a:xfrm>
          <a:prstGeom prst="rect">
            <a:avLst/>
          </a:prstGeom>
        </p:spPr>
      </p:pic>
    </p:spTree>
    <p:extLst>
      <p:ext uri="{BB962C8B-B14F-4D97-AF65-F5344CB8AC3E}">
        <p14:creationId xmlns:p14="http://schemas.microsoft.com/office/powerpoint/2010/main" val="12659717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Implementation and Testing of Disease to vaccination and medical mapping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Testing of email notification feature</a:t>
            </a:r>
          </a:p>
          <a:p>
            <a:pPr marL="342900" indent="-342900">
              <a:spcBef>
                <a:spcPts val="1080"/>
              </a:spcBef>
              <a:spcAft>
                <a:spcPts val="0"/>
              </a:spcAft>
              <a:buSzPct val="25000"/>
              <a:buFont typeface="Arial" panose="020B0604020202020204" pitchFamily="34" charset="0"/>
              <a:buChar char="•"/>
            </a:pPr>
            <a:endParaRPr lang="en-US" sz="2400" b="0" i="0" u="none" strike="noStrike" cap="none" dirty="0">
              <a:solidFill>
                <a:schemeClr val="bg1"/>
              </a:solidFill>
              <a:latin typeface="Calibri"/>
              <a:ea typeface="Calibri"/>
              <a:cs typeface="Calibri"/>
              <a:sym typeface="Calibri"/>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End to End Testing, community demo and feedback gathering.</a:t>
            </a: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 OF APPLICATION</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60339633"/>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r>
              <a:rPr lang="en-US" dirty="0" smtClean="0"/>
              <a:t>Integrating </a:t>
            </a:r>
            <a:r>
              <a:rPr lang="en-US" dirty="0"/>
              <a:t>and authenticating with the FHIR server:  We ultimately decided to create new FHIR users when a user account is created on safe-travels. We then can sync vaccine data from our application with FHIR. We also had to map all our CDC vaccine names to vaccine codes that are usable with FHIR.</a:t>
            </a:r>
          </a:p>
          <a:p>
            <a:r>
              <a:rPr lang="en-US" dirty="0"/>
              <a:t> </a:t>
            </a:r>
          </a:p>
          <a:p>
            <a:r>
              <a:rPr lang="en-US" dirty="0"/>
              <a:t>Email Integration:  We had some difficulty finding an email provider to integrate our application with.  After hitting some dead ends, we decided to go with SendGrid which provided an easy-to-use Java API.</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CHALLENGES</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r>
              <a:rPr lang="en-US" dirty="0" smtClean="0"/>
              <a:t>UI </a:t>
            </a:r>
            <a:r>
              <a:rPr lang="en-US" dirty="0"/>
              <a:t>Challenges:  We had various UI challenges, specifically figuring out how to display CDC alerts and how to allow users to mark off vaccinations as current.</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CHALLENGES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61553802"/>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STEPS</a:t>
            </a:r>
            <a:endParaRPr lang="en-US" sz="2400" b="0" i="0" u="none" strike="noStrike" cap="none" dirty="0">
              <a:solidFill>
                <a:srgbClr val="EEB211"/>
              </a:solidFill>
              <a:latin typeface="Calibri"/>
              <a:ea typeface="Calibri"/>
              <a:cs typeface="Calibri"/>
              <a:sym typeface="Calibri"/>
            </a:endParaRPr>
          </a:p>
        </p:txBody>
      </p:sp>
      <p:sp>
        <p:nvSpPr>
          <p:cNvPr id="5" name="Shape 144"/>
          <p:cNvSpPr txBox="1">
            <a:spLocks/>
          </p:cNvSpPr>
          <p:nvPr/>
        </p:nvSpPr>
        <p:spPr>
          <a:xfrm>
            <a:off x="152400" y="1151467"/>
            <a:ext cx="8814179" cy="5164664"/>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pPr marL="342900" indent="-342900">
              <a:spcBef>
                <a:spcPts val="1080"/>
              </a:spcBef>
              <a:spcAft>
                <a:spcPts val="0"/>
              </a:spcAft>
              <a:buSzPct val="25000"/>
              <a:buFont typeface="Arial" panose="020B0604020202020204" pitchFamily="34" charset="0"/>
              <a:buChar char="•"/>
            </a:pPr>
            <a:r>
              <a:rPr lang="en-US" dirty="0">
                <a:solidFill>
                  <a:schemeClr val="bg1"/>
                </a:solidFill>
              </a:rPr>
              <a:t>FHIR integration for our user vaccinations </a:t>
            </a:r>
            <a:r>
              <a:rPr lang="en-US" dirty="0" smtClean="0">
                <a:solidFill>
                  <a:schemeClr val="bg1"/>
                </a:solidFill>
              </a:rPr>
              <a:t>feature</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smtClean="0">
                <a:solidFill>
                  <a:schemeClr val="bg1"/>
                </a:solidFill>
              </a:rPr>
              <a:t>Integration and Testing of the remaining features</a:t>
            </a:r>
          </a:p>
          <a:p>
            <a:pPr marL="342900" indent="-342900">
              <a:spcBef>
                <a:spcPts val="1080"/>
              </a:spcBef>
              <a:spcAft>
                <a:spcPts val="0"/>
              </a:spcAft>
              <a:buSzPct val="25000"/>
              <a:buFont typeface="Arial" panose="020B0604020202020204" pitchFamily="34" charset="0"/>
              <a:buChar char="•"/>
            </a:pPr>
            <a:endParaRPr lang="en-US" dirty="0">
              <a:solidFill>
                <a:schemeClr val="bg1"/>
              </a:solidFill>
            </a:endParaRPr>
          </a:p>
          <a:p>
            <a:pPr marL="342900" indent="-342900">
              <a:spcBef>
                <a:spcPts val="1080"/>
              </a:spcBef>
              <a:spcAft>
                <a:spcPts val="0"/>
              </a:spcAft>
              <a:buSzPct val="25000"/>
              <a:buFont typeface="Arial" panose="020B0604020202020204" pitchFamily="34" charset="0"/>
              <a:buChar char="•"/>
            </a:pPr>
            <a:r>
              <a:rPr lang="en-US" dirty="0">
                <a:solidFill>
                  <a:schemeClr val="bg1"/>
                </a:solidFill>
              </a:rPr>
              <a:t>End to End Testing, community demo and feedback gathering</a:t>
            </a:r>
          </a:p>
        </p:txBody>
      </p:sp>
    </p:spTree>
    <p:extLst>
      <p:ext uri="{BB962C8B-B14F-4D97-AF65-F5344CB8AC3E}">
        <p14:creationId xmlns:p14="http://schemas.microsoft.com/office/powerpoint/2010/main" val="97616171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BACKUP</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HIGH </a:t>
            </a:r>
            <a:r>
              <a:rPr lang="en-US" dirty="0"/>
              <a:t>LEVEL PROJECT ARCHITECTURE</a:t>
            </a:r>
          </a:p>
        </p:txBody>
      </p:sp>
      <p:pic>
        <p:nvPicPr>
          <p:cNvPr id="7" name="Picture 6" descr="Software Architecture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113238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31757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Prototypes/Demonstrations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Outstanding Elements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Concerns </a:t>
            </a: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These are very exciting times for us here at SafeTravels. Our product is starting to take its final form and things are actually working. We made immense progress in finalizing our UI, user management, user registration and notification process, data extraction from our online resources and its analysis and utilization. Our current major challenge is FHIR integration for our user vaccinations feature. This effort is lead by Forrest and John. </a:t>
            </a:r>
          </a:p>
          <a:p>
            <a:pPr>
              <a:spcBef>
                <a:spcPts val="1080"/>
              </a:spcBef>
              <a:spcAft>
                <a:spcPts val="0"/>
              </a:spcAft>
              <a:buSzPct val="25000"/>
            </a:pPr>
            <a:r>
              <a:rPr lang="en-US" dirty="0">
                <a:solidFill>
                  <a:schemeClr val="bg1"/>
                </a:solidFill>
              </a:rPr>
              <a:t>Brace yourselves. SafeTravels is coming. </a:t>
            </a:r>
            <a:endParaRPr lang="en-US" dirty="0">
              <a:solidFill>
                <a:schemeClr val="bg1"/>
              </a:solidFill>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1080"/>
              </a:spcBef>
              <a:spcAft>
                <a:spcPts val="0"/>
              </a:spcAft>
              <a:buSzPct val="25000"/>
            </a:pPr>
            <a:r>
              <a:rPr lang="en-US" dirty="0" smtClean="0"/>
              <a:t>Completed </a:t>
            </a:r>
            <a:r>
              <a:rPr lang="en-US" dirty="0"/>
              <a:t>Framework, Design, Implementation and Testing </a:t>
            </a:r>
            <a:r>
              <a:rPr lang="en-US" dirty="0" smtClean="0"/>
              <a:t>of the following features</a:t>
            </a:r>
            <a:endParaRPr lang="en-US" dirty="0"/>
          </a:p>
          <a:p>
            <a:pPr marL="342900" lvl="0" indent="-342900">
              <a:spcBef>
                <a:spcPts val="1080"/>
              </a:spcBef>
              <a:spcAft>
                <a:spcPts val="0"/>
              </a:spcAft>
              <a:buSzPct val="25000"/>
              <a:buFont typeface="Arial" panose="020B0604020202020204" pitchFamily="34" charset="0"/>
              <a:buChar char="•"/>
            </a:pPr>
            <a:r>
              <a:rPr lang="en-US" dirty="0"/>
              <a:t>User Management</a:t>
            </a:r>
          </a:p>
          <a:p>
            <a:pPr marL="342900" lvl="0" indent="-342900">
              <a:spcBef>
                <a:spcPts val="1080"/>
              </a:spcBef>
              <a:spcAft>
                <a:spcPts val="0"/>
              </a:spcAft>
              <a:buSzPct val="25000"/>
              <a:buFont typeface="Arial" panose="020B0604020202020204" pitchFamily="34" charset="0"/>
              <a:buChar char="•"/>
            </a:pPr>
            <a:r>
              <a:rPr lang="en-US" dirty="0"/>
              <a:t>Location to Disease </a:t>
            </a:r>
            <a:r>
              <a:rPr lang="en-US" dirty="0" smtClean="0"/>
              <a:t>Mapping</a:t>
            </a:r>
          </a:p>
          <a:p>
            <a:pPr marL="342900" indent="-342900">
              <a:spcBef>
                <a:spcPts val="1080"/>
              </a:spcBef>
              <a:spcAft>
                <a:spcPts val="0"/>
              </a:spcAft>
              <a:buSzPct val="25000"/>
              <a:buFont typeface="Arial" panose="020B0604020202020204" pitchFamily="34" charset="0"/>
              <a:buChar char="•"/>
            </a:pPr>
            <a:r>
              <a:rPr lang="en-US" dirty="0"/>
              <a:t>Disease to Local care and prevention</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a:t>
            </a:r>
            <a:r>
              <a:rPr lang="en-US" dirty="0"/>
              <a:t>and </a:t>
            </a:r>
            <a:r>
              <a:rPr lang="en-US" dirty="0" smtClean="0"/>
              <a:t>implementation of</a:t>
            </a:r>
          </a:p>
          <a:p>
            <a:pPr marL="342900" lvl="0" indent="-342900">
              <a:spcBef>
                <a:spcPts val="1080"/>
              </a:spcBef>
              <a:spcAft>
                <a:spcPts val="0"/>
              </a:spcAft>
              <a:buSzPct val="25000"/>
              <a:buFont typeface="Arial" panose="020B0604020202020204" pitchFamily="34" charset="0"/>
              <a:buChar char="•"/>
            </a:pPr>
            <a:r>
              <a:rPr lang="en-US" dirty="0"/>
              <a:t>Email Outbreak and Notification </a:t>
            </a:r>
            <a:r>
              <a:rPr lang="en-US" dirty="0" smtClean="0"/>
              <a:t>feature</a:t>
            </a:r>
          </a:p>
          <a:p>
            <a:pPr marL="342900" lvl="0" indent="-342900">
              <a:spcBef>
                <a:spcPts val="1080"/>
              </a:spcBef>
              <a:spcAft>
                <a:spcPts val="0"/>
              </a:spcAft>
              <a:buSzPct val="25000"/>
              <a:buFont typeface="Arial" panose="020B0604020202020204" pitchFamily="34" charset="0"/>
              <a:buChar char="•"/>
            </a:pPr>
            <a:endParaRPr lang="en-US" dirty="0" smtClean="0"/>
          </a:p>
          <a:p>
            <a:pPr lvl="0">
              <a:spcBef>
                <a:spcPts val="1080"/>
              </a:spcBef>
              <a:spcAft>
                <a:spcPts val="0"/>
              </a:spcAft>
              <a:buSzPct val="25000"/>
            </a:pPr>
            <a:r>
              <a:rPr lang="en-US" dirty="0" smtClean="0"/>
              <a:t>Completed Design of Disease </a:t>
            </a:r>
            <a:r>
              <a:rPr lang="en-US" dirty="0"/>
              <a:t>to Medical Mapping </a:t>
            </a:r>
          </a:p>
          <a:p>
            <a:pPr lvl="0">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smtClean="0">
                <a:solidFill>
                  <a:srgbClr val="EEB211"/>
                </a:solidFill>
                <a:latin typeface="Calibri"/>
                <a:ea typeface="Calibri"/>
                <a:cs typeface="Calibri"/>
                <a:sym typeface="Calibri"/>
              </a:rPr>
              <a:t>UPDATE - FEATURES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04890834"/>
      </p:ext>
    </p:extLst>
  </p:cSld>
  <p:clrMapOvr>
    <a:masterClrMapping/>
  </p:clrMapOvr>
  <p:transition spd="slow" advTm="3406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GANTT </a:t>
            </a:r>
            <a:r>
              <a:rPr lang="en-US" sz="2400" b="0" i="0" u="none" strike="noStrike" cap="none" dirty="0" smtClean="0">
                <a:solidFill>
                  <a:srgbClr val="EEB211"/>
                </a:solidFill>
                <a:latin typeface="Calibri"/>
                <a:ea typeface="Calibri"/>
                <a:cs typeface="Calibri"/>
                <a:sym typeface="Calibri"/>
              </a:rPr>
              <a:t>CHART</a:t>
            </a:r>
            <a:endParaRPr lang="en-US" sz="2400" b="0" i="0" u="none" strike="noStrike" cap="none" dirty="0">
              <a:solidFill>
                <a:srgbClr val="EEB211"/>
              </a:solidFill>
              <a:latin typeface="Calibri"/>
              <a:ea typeface="Calibri"/>
              <a:cs typeface="Calibri"/>
              <a:sym typeface="Calibri"/>
            </a:endParaRPr>
          </a:p>
        </p:txBody>
      </p:sp>
      <p:sp>
        <p:nvSpPr>
          <p:cNvPr id="4"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5"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6"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7"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8"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9"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0"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pic>
        <p:nvPicPr>
          <p:cNvPr id="12" name="צליל מוקלט">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pic>
        <p:nvPicPr>
          <p:cNvPr id="13" name="תמונה 1"/>
          <p:cNvPicPr>
            <a:picLocks noChangeAspect="1"/>
          </p:cNvPicPr>
          <p:nvPr/>
        </p:nvPicPr>
        <p:blipFill>
          <a:blip r:embed="rId6"/>
          <a:stretch>
            <a:fillRect/>
          </a:stretch>
        </p:blipFill>
        <p:spPr>
          <a:xfrm>
            <a:off x="205739" y="1139184"/>
            <a:ext cx="8610600" cy="4524375"/>
          </a:xfrm>
          <a:prstGeom prst="rect">
            <a:avLst/>
          </a:prstGeom>
        </p:spPr>
      </p:pic>
      <p:sp>
        <p:nvSpPr>
          <p:cNvPr id="14" name="מלבן 5"/>
          <p:cNvSpPr/>
          <p:nvPr/>
        </p:nvSpPr>
        <p:spPr>
          <a:xfrm>
            <a:off x="4975655" y="109492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5" name="מלבן 5"/>
          <p:cNvSpPr/>
          <p:nvPr/>
        </p:nvSpPr>
        <p:spPr>
          <a:xfrm>
            <a:off x="4975655" y="12761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5"/>
          <p:cNvSpPr/>
          <p:nvPr/>
        </p:nvSpPr>
        <p:spPr>
          <a:xfrm>
            <a:off x="4958022" y="143863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7" name="מלבן 5"/>
          <p:cNvSpPr/>
          <p:nvPr/>
        </p:nvSpPr>
        <p:spPr>
          <a:xfrm>
            <a:off x="4921079" y="164860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8" name="מלבן 5"/>
          <p:cNvSpPr/>
          <p:nvPr/>
        </p:nvSpPr>
        <p:spPr>
          <a:xfrm>
            <a:off x="4944013" y="180576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accent6">
                    <a:lumMod val="50000"/>
                  </a:schemeClr>
                </a:solidFill>
                <a:sym typeface="Wingdings" panose="05000000000000000000" pitchFamily="2" charset="2"/>
              </a:rPr>
              <a:t></a:t>
            </a:r>
            <a:endParaRPr lang="en-US" b="1" dirty="0">
              <a:solidFill>
                <a:schemeClr val="accent6">
                  <a:lumMod val="50000"/>
                </a:schemeClr>
              </a:solidFill>
            </a:endParaRPr>
          </a:p>
        </p:txBody>
      </p:sp>
      <p:sp>
        <p:nvSpPr>
          <p:cNvPr id="19" name="מלבן 5"/>
          <p:cNvSpPr/>
          <p:nvPr/>
        </p:nvSpPr>
        <p:spPr>
          <a:xfrm>
            <a:off x="4935196" y="2055671"/>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0" name="מלבן 5"/>
          <p:cNvSpPr/>
          <p:nvPr/>
        </p:nvSpPr>
        <p:spPr>
          <a:xfrm>
            <a:off x="4935435" y="222846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1" name="מלבן 5"/>
          <p:cNvSpPr/>
          <p:nvPr/>
        </p:nvSpPr>
        <p:spPr>
          <a:xfrm>
            <a:off x="4908876" y="2396189"/>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2" name="מלבן 5"/>
          <p:cNvSpPr/>
          <p:nvPr/>
        </p:nvSpPr>
        <p:spPr>
          <a:xfrm>
            <a:off x="4888966" y="260740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3" name="מלבן 5"/>
          <p:cNvSpPr/>
          <p:nvPr/>
        </p:nvSpPr>
        <p:spPr>
          <a:xfrm>
            <a:off x="4902575" y="276908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4" name="מלבן 5"/>
          <p:cNvSpPr/>
          <p:nvPr/>
        </p:nvSpPr>
        <p:spPr>
          <a:xfrm>
            <a:off x="4885749" y="296406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5" name="מלבן 5"/>
          <p:cNvSpPr/>
          <p:nvPr/>
        </p:nvSpPr>
        <p:spPr>
          <a:xfrm>
            <a:off x="4876800" y="354430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6" name="מלבן 5"/>
          <p:cNvSpPr/>
          <p:nvPr/>
        </p:nvSpPr>
        <p:spPr>
          <a:xfrm>
            <a:off x="4876800" y="390781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7" name="מלבן 5"/>
          <p:cNvSpPr/>
          <p:nvPr/>
        </p:nvSpPr>
        <p:spPr>
          <a:xfrm>
            <a:off x="4876800" y="372284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8" name="מלבן 5"/>
          <p:cNvSpPr/>
          <p:nvPr/>
        </p:nvSpPr>
        <p:spPr>
          <a:xfrm>
            <a:off x="4865379" y="4112477"/>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29" name="מלבן 5"/>
          <p:cNvSpPr/>
          <p:nvPr/>
        </p:nvSpPr>
        <p:spPr>
          <a:xfrm>
            <a:off x="4865379" y="429524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30" name="מלבן 11"/>
          <p:cNvSpPr/>
          <p:nvPr/>
        </p:nvSpPr>
        <p:spPr>
          <a:xfrm>
            <a:off x="4892154" y="3132998"/>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31" name="מלבן 11"/>
          <p:cNvSpPr/>
          <p:nvPr/>
        </p:nvSpPr>
        <p:spPr>
          <a:xfrm>
            <a:off x="4902359" y="3314596"/>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780416216"/>
      </p:ext>
    </p:extLst>
  </p:cSld>
  <p:clrMapOvr>
    <a:masterClrMapping/>
  </p:clrMapOvr>
  <p:transition spd="slow">
    <p:cut/>
  </p:transition>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75" fill="hold"/>
                                        <p:tgtEl>
                                          <p:spTgt spid="12"/>
                                        </p:tgtEl>
                                      </p:cBhvr>
                                    </p:cmd>
                                  </p:childTnLst>
                                </p:cTn>
                              </p:par>
                            </p:childTnLst>
                          </p:cTn>
                        </p:par>
                      </p:childTnLst>
                    </p:cTn>
                  </p:par>
                </p:childTnLst>
              </p:cTn>
              <p:nextCondLst>
                <p:cond evt="onClick" delay="0">
                  <p:tgtEl>
                    <p:spTgt spid="12"/>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Go </a:t>
            </a:r>
            <a:r>
              <a:rPr lang="en-US" sz="1800" dirty="0"/>
              <a:t>the website: </a:t>
            </a:r>
            <a:r>
              <a:rPr lang="en-US" sz="1800" dirty="0">
                <a:hlinkClick r:id="rId3"/>
              </a:rPr>
              <a:t>https://safe-travels-app.herokuapp.com/signup</a:t>
            </a:r>
            <a:endParaRPr lang="en-US" sz="1800"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976311" y="772308"/>
            <a:ext cx="6461719" cy="4013968"/>
          </a:xfrm>
          <a:prstGeom prst="rect">
            <a:avLst/>
          </a:prstGeom>
        </p:spPr>
      </p:pic>
    </p:spTree>
    <p:extLst>
      <p:ext uri="{BB962C8B-B14F-4D97-AF65-F5344CB8AC3E}">
        <p14:creationId xmlns:p14="http://schemas.microsoft.com/office/powerpoint/2010/main" val="119161862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979867" y="694544"/>
            <a:ext cx="6308038" cy="4143774"/>
          </a:xfrm>
          <a:prstGeom prst="rect">
            <a:avLst/>
          </a:prstGeom>
        </p:spPr>
      </p:pic>
    </p:spTree>
    <p:extLst>
      <p:ext uri="{BB962C8B-B14F-4D97-AF65-F5344CB8AC3E}">
        <p14:creationId xmlns:p14="http://schemas.microsoft.com/office/powerpoint/2010/main" val="86674591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636683" y="1132764"/>
            <a:ext cx="7611552" cy="3191941"/>
          </a:xfrm>
          <a:prstGeom prst="rect">
            <a:avLst/>
          </a:prstGeom>
        </p:spPr>
      </p:pic>
    </p:spTree>
    <p:extLst>
      <p:ext uri="{BB962C8B-B14F-4D97-AF65-F5344CB8AC3E}">
        <p14:creationId xmlns:p14="http://schemas.microsoft.com/office/powerpoint/2010/main" val="2328332127"/>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The following screen shows up. </a:t>
            </a:r>
          </a:p>
          <a:p>
            <a:pPr marL="285750" lvl="0" indent="-285750">
              <a:spcBef>
                <a:spcPts val="1080"/>
              </a:spcBef>
              <a:spcAft>
                <a:spcPts val="0"/>
              </a:spcAft>
              <a:buSzPct val="25000"/>
              <a:buFont typeface="Wingdings" panose="05000000000000000000" pitchFamily="2" charset="2"/>
              <a:buChar char="v"/>
            </a:pPr>
            <a:r>
              <a:rPr lang="en-US" sz="1800" dirty="0" smtClean="0"/>
              <a:t>Packing </a:t>
            </a:r>
            <a:r>
              <a:rPr lang="en-US" sz="1800" dirty="0"/>
              <a:t>Checklist  - List of items to pack for the trip</a:t>
            </a:r>
          </a:p>
          <a:p>
            <a:pPr marL="285750" lvl="0" indent="-285750">
              <a:spcBef>
                <a:spcPts val="1080"/>
              </a:spcBef>
              <a:spcAft>
                <a:spcPts val="0"/>
              </a:spcAft>
              <a:buSzPct val="25000"/>
              <a:buFont typeface="Wingdings" panose="05000000000000000000" pitchFamily="2" charset="2"/>
              <a:buChar char="v"/>
            </a:pPr>
            <a:r>
              <a:rPr lang="en-US" sz="1800" dirty="0"/>
              <a:t>Vaccine Checklist – List of vaccines necessary or required for this trip</a:t>
            </a:r>
          </a:p>
          <a:p>
            <a:pPr marL="285750" lvl="0" indent="-285750">
              <a:spcBef>
                <a:spcPts val="1080"/>
              </a:spcBef>
              <a:spcAft>
                <a:spcPts val="0"/>
              </a:spcAft>
              <a:buSzPct val="25000"/>
              <a:buFont typeface="Wingdings" panose="05000000000000000000" pitchFamily="2" charset="2"/>
              <a:buChar char="v"/>
            </a:pPr>
            <a:r>
              <a:rPr lang="en-US" sz="1800" dirty="0"/>
              <a:t>Notifications – Set travel notifications for this trip</a:t>
            </a:r>
          </a:p>
          <a:p>
            <a:pPr marL="285750" lvl="0" indent="-285750">
              <a:spcBef>
                <a:spcPts val="1080"/>
              </a:spcBef>
              <a:spcAft>
                <a:spcPts val="0"/>
              </a:spcAft>
              <a:buSzPct val="25000"/>
              <a:buFont typeface="Wingdings" panose="05000000000000000000" pitchFamily="2" charset="2"/>
              <a:buChar char="v"/>
            </a:pPr>
            <a:r>
              <a:rPr lang="en-US" sz="1800" dirty="0"/>
              <a:t>Profile – View/Edit the user profile</a:t>
            </a: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 The user can click on any of the following options. First, lets click on Packing Checklist option.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573667" y="868987"/>
            <a:ext cx="7996664" cy="2496820"/>
          </a:xfrm>
          <a:prstGeom prst="rect">
            <a:avLst/>
          </a:prstGeom>
        </p:spPr>
      </p:pic>
    </p:spTree>
    <p:extLst>
      <p:ext uri="{BB962C8B-B14F-4D97-AF65-F5344CB8AC3E}">
        <p14:creationId xmlns:p14="http://schemas.microsoft.com/office/powerpoint/2010/main" val="89658672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540</Words>
  <Application>Microsoft Office PowerPoint</Application>
  <PresentationFormat>On-screen Show (4:3)</PresentationFormat>
  <Paragraphs>171</Paragraphs>
  <Slides>19</Slides>
  <Notes>17</Notes>
  <HiddenSlides>0</HiddenSlides>
  <MMClips>1</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19</vt:i4>
      </vt:variant>
    </vt:vector>
  </HeadingPairs>
  <TitlesOfParts>
    <vt:vector size="31" baseType="lpstr">
      <vt:lpstr>Roboto</vt:lpstr>
      <vt:lpstr>Arial</vt:lpstr>
      <vt:lpstr>Merriweather Sans</vt:lpstr>
      <vt:lpstr>Wingdings</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UPDATE – EXECUTIVE SUMMARY</vt:lpstr>
      <vt:lpstr>PROJECT UPDATE - FEATURES</vt:lpstr>
      <vt:lpstr>          GANTT CHART</vt:lpstr>
      <vt:lpstr>    SCREEN PROTOTYPES</vt:lpstr>
      <vt:lpstr>    SCREEN PROTOTYPES</vt:lpstr>
      <vt:lpstr>    SCREEN PROTOTYPES</vt:lpstr>
      <vt:lpstr>    SCREEN PROTOTYPES</vt:lpstr>
      <vt:lpstr>    SCREEN PROTOTYPES</vt:lpstr>
      <vt:lpstr>    SCREEN PROTOTYPES</vt:lpstr>
      <vt:lpstr>    SCREEN PROTOTYPES</vt:lpstr>
      <vt:lpstr>    SCREEN PROTOTYPES</vt:lpstr>
      <vt:lpstr>   OUTSTANDING ELEMENTS OF APPLICATION</vt:lpstr>
      <vt:lpstr>     CHALLENGES</vt:lpstr>
      <vt:lpstr>     CHALLENGES</vt:lpstr>
      <vt:lpstr>          NEXT STEPS</vt:lpstr>
      <vt:lpstr>    BACKUP</vt:lpstr>
      <vt:lpstr>  HIGH LEVEL PROJECT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46</cp:revision>
  <dcterms:modified xsi:type="dcterms:W3CDTF">2016-04-05T19:33:54Z</dcterms:modified>
</cp:coreProperties>
</file>