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7" r:id="rId18"/>
    <p:sldId id="278" r:id="rId19"/>
    <p:sldId id="274" r:id="rId20"/>
    <p:sldId id="275" r:id="rId21"/>
    <p:sldId id="276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3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5FDFB-1418-44CB-9F77-542849B20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C62F0C-6ACF-4B28-8E0B-11084A76D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0DF2E-4278-4F92-97A5-B93DCC49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C9C7-DAF0-4349-8B74-45844FA5E5C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E5ABA-965B-4A9D-9396-76FA3A66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23B13-8C91-4334-A608-5D6DE2C4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77-8381-48B6-BCDA-C9DE20DAD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3BD21-C47A-4900-BEE6-9024A983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77512-17A6-4190-9543-CABA8A0D4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34C45-9C07-4064-AC20-479F0CFF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C9C7-DAF0-4349-8B74-45844FA5E5C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0C850-BB78-4870-8040-A7224B53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E973A-7D86-40FC-AE5F-13EDF836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77-8381-48B6-BCDA-C9DE20DAD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20AB0-1B3C-457C-BD5C-E4A4E8E65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3846E-9BEE-4670-9FBF-22327736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93D95-688A-4A37-BB74-5CD029CB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C9C7-DAF0-4349-8B74-45844FA5E5C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27138-C923-4846-9FA1-C43DBCAC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8D600-B0EB-4B92-A162-2241211A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77-8381-48B6-BCDA-C9DE20DAD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8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5FA91-C7FD-414E-B298-E7BDD7FD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92911-4D81-4B9E-B36E-4B1132E9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1B052-6A5F-4059-B6AD-1735DAC3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C9C7-DAF0-4349-8B74-45844FA5E5C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EABA1-6B9F-4A81-9DF1-DE42EFB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08C5B-B58E-43F2-8E07-2C2EE3EA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77-8381-48B6-BCDA-C9DE20DAD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3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FC674-5157-492C-B542-3043C411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06CB4-60C1-4A73-B148-C9EDC2E69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FDBD4-E4EA-4E40-AA31-9C8BE351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C9C7-DAF0-4349-8B74-45844FA5E5C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9A5B3-37AD-4158-B813-A55AAA29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46456-C9E9-4965-AA94-715300EE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77-8381-48B6-BCDA-C9DE20DAD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9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EC468-E5B0-4917-BE8F-D9E5B3D6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9200A-70E6-4A24-B7AC-9C192BF67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C612A-B32B-4411-A113-C650D15D9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7005FB-C84E-49C4-BD12-86DF4D34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C9C7-DAF0-4349-8B74-45844FA5E5C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EFF79-A419-48FE-8C9E-F0AC5D6D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A9359-0116-4251-A97B-0C89451A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77-8381-48B6-BCDA-C9DE20DAD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7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9313F-EDA0-4852-87DC-B03FD7E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0FDD8-2568-43E8-AD20-D1043BC4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6D24F-BA36-4A31-8E9C-CA28959D3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0B37C5-CCE5-4AC6-BE71-DFD0E7089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2B11E3-FB87-4D29-9FC1-F58A1DD3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D9C54-4FEC-4D08-BA4A-6A66DE41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C9C7-DAF0-4349-8B74-45844FA5E5C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2372A-4225-48D6-A474-11722976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37B58D-FF9E-442C-8D11-4678A27A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77-8381-48B6-BCDA-C9DE20DAD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6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A5D15-43BA-46EA-A530-02780DAD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B3FB11-93B0-423F-B7F8-EB6EF792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C9C7-DAF0-4349-8B74-45844FA5E5C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BC3DD0-8C28-47F5-A40A-8B67A9F1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2B3CB7-1491-49E7-B7C0-8E10C325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77-8381-48B6-BCDA-C9DE20DAD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1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4454A6-1AE3-4CC3-A0B6-8CBD4A12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C9C7-DAF0-4349-8B74-45844FA5E5C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C0DE5C-37A0-4EFA-AAC1-3D0C761F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F05D12-0108-4231-ABA4-FB715F11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77-8381-48B6-BCDA-C9DE20DAD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3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5C761-21CC-408B-8121-2550AD73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BB5A7-E7B9-4E5A-A597-C51902B2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43E48-EE6F-4AE6-B1FE-B50C309B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4B36D-8DB7-4615-8082-8D19986F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C9C7-DAF0-4349-8B74-45844FA5E5C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F93DB-BCFD-4475-A0F6-87E3E544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4DD9C-F923-4FCA-B126-B46B0E44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77-8381-48B6-BCDA-C9DE20DAD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4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020C6-067C-4407-961E-4872D805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8786D1-CC42-4C88-A3AF-0712F1A74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7B0DB-56FC-4B61-B40B-37024A4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D3678E-91EA-4B0F-87D0-E3AE98A5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C9C7-DAF0-4349-8B74-45844FA5E5C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AA673-143F-447A-98AD-E211BF6D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FAFD7-34C4-43B9-A729-4900294B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77-8381-48B6-BCDA-C9DE20DAD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6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D5571B-311A-4669-8BAA-39A1564A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01F2D-CCCA-484F-BB64-53E0A79AE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19DD7-B6C8-4EB0-B8D6-18150670A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2C9C7-DAF0-4349-8B74-45844FA5E5C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744C6-75E5-43FF-8270-FFFB01360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44058-CBF8-44E2-85B0-C6A1870D2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F577-8381-48B6-BCDA-C9DE20DAD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55A5D-4AFA-4C91-8D14-2B517D45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38DC0-4E2B-4B2B-9CE5-831AD2C1C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Unnamed_cpp_ctudy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05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46CF5-8BCE-4C5F-9DEA-33741F6E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9F955-0BF8-4230-9F92-EB6D8273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916" y="1855605"/>
            <a:ext cx="10794167" cy="4351338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(if, else, switch)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문법은 </a:t>
            </a:r>
            <a:r>
              <a:rPr lang="en-US" altLang="ko-KR" dirty="0"/>
              <a:t>c</a:t>
            </a:r>
            <a:r>
              <a:rPr lang="ko-KR" altLang="en-US" dirty="0"/>
              <a:t>와 동일하다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제어문</a:t>
            </a:r>
            <a:r>
              <a:rPr lang="en-US" altLang="ko-KR" dirty="0"/>
              <a:t>(for, while, continue, break, return)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문법은 </a:t>
            </a:r>
            <a:r>
              <a:rPr lang="en-US" altLang="ko-KR" dirty="0"/>
              <a:t>c</a:t>
            </a:r>
            <a:r>
              <a:rPr lang="ko-KR" altLang="en-US" dirty="0"/>
              <a:t>와 동일하다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D8A7921-A6C2-4943-BE81-5C14410B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참조자</a:t>
            </a:r>
            <a:r>
              <a:rPr lang="en-US" altLang="ko-KR" dirty="0"/>
              <a:t>(reference)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87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5C98-E55E-49BF-B1D6-5B67BCFF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AD16B-4D80-4D92-A206-EA28C6EF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변수를 가리키는 방법의 일종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en-US" altLang="ko-KR" sz="2000" dirty="0"/>
              <a:t>int a = 3;</a:t>
            </a:r>
          </a:p>
          <a:p>
            <a:pPr marL="0" indent="0">
              <a:buNone/>
            </a:pPr>
            <a:r>
              <a:rPr lang="en-US" altLang="ko-KR" sz="2000" dirty="0"/>
              <a:t>int&amp; </a:t>
            </a:r>
            <a:r>
              <a:rPr lang="en-US" altLang="ko-KR" sz="2000" dirty="0" err="1"/>
              <a:t>another_a</a:t>
            </a:r>
            <a:r>
              <a:rPr lang="en-US" altLang="ko-KR" sz="2000" dirty="0"/>
              <a:t> = a;</a:t>
            </a:r>
          </a:p>
          <a:p>
            <a:pPr marL="0" indent="0">
              <a:buNone/>
            </a:pPr>
            <a:r>
              <a:rPr lang="en-US" altLang="ko-KR" sz="2000" dirty="0" err="1"/>
              <a:t>another_a</a:t>
            </a:r>
            <a:r>
              <a:rPr lang="en-US" altLang="ko-KR" sz="2000" dirty="0"/>
              <a:t> = 5;</a:t>
            </a:r>
          </a:p>
          <a:p>
            <a:pPr marL="0" indent="0">
              <a:buNone/>
            </a:pPr>
            <a:r>
              <a:rPr lang="en-US" altLang="ko-KR" sz="2000" dirty="0"/>
              <a:t>→a = 5;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/>
              <a:t>이미 존재하는 변수의 또다른 이름</a:t>
            </a:r>
            <a:r>
              <a:rPr lang="en-US" altLang="ko-KR" dirty="0"/>
              <a:t>, </a:t>
            </a:r>
            <a:r>
              <a:rPr lang="ko-KR" altLang="en-US" dirty="0"/>
              <a:t>별명이 </a:t>
            </a:r>
            <a:r>
              <a:rPr lang="ko-KR" altLang="en-US" dirty="0" err="1"/>
              <a:t>참조자</a:t>
            </a:r>
            <a:endParaRPr lang="en-US" altLang="ko-KR" dirty="0"/>
          </a:p>
          <a:p>
            <a:r>
              <a:rPr lang="ko-KR" altLang="en-US" dirty="0"/>
              <a:t>참조자는 특별한 경우가 아니면 메모리상에 존재하지 않음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</a:t>
            </a:r>
            <a:r>
              <a:rPr lang="en-US" altLang="ko-KR" dirty="0" err="1"/>
              <a:t>another_a</a:t>
            </a:r>
            <a:r>
              <a:rPr lang="ko-KR" altLang="en-US" dirty="0"/>
              <a:t>를 그냥 </a:t>
            </a:r>
            <a:r>
              <a:rPr lang="en-US" altLang="ko-KR" dirty="0"/>
              <a:t>a</a:t>
            </a:r>
            <a:r>
              <a:rPr lang="ko-KR" altLang="en-US" dirty="0"/>
              <a:t>로 바꾸면 되기 때문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27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CC891-8943-4D9C-B0B7-0EA45781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참조자의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2622A-B93B-4033-8EC0-30C2479D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참조자를 정의하는 방법은 포인터와 비슷하다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int&amp;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참조자</a:t>
            </a:r>
            <a:r>
              <a:rPr lang="ko-KR" altLang="en-US" dirty="0"/>
              <a:t> 이름</a:t>
            </a:r>
            <a:r>
              <a:rPr lang="en-US" altLang="ko-KR" dirty="0"/>
              <a:t>) = (</a:t>
            </a:r>
            <a:r>
              <a:rPr lang="ko-KR" altLang="en-US" dirty="0"/>
              <a:t>가리킬 변수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※</a:t>
            </a:r>
            <a:r>
              <a:rPr lang="ko-KR" altLang="en-US" sz="2000" dirty="0">
                <a:solidFill>
                  <a:srgbClr val="FF0000"/>
                </a:solidFill>
              </a:rPr>
              <a:t>포인터의 참조자는 </a:t>
            </a:r>
            <a:r>
              <a:rPr lang="en-US" altLang="ko-KR" sz="2000" dirty="0">
                <a:solidFill>
                  <a:srgbClr val="FF0000"/>
                </a:solidFill>
              </a:rPr>
              <a:t>int*&amp; </a:t>
            </a:r>
            <a:r>
              <a:rPr lang="ko-KR" altLang="en-US" sz="2000" dirty="0">
                <a:solidFill>
                  <a:srgbClr val="FF0000"/>
                </a:solidFill>
              </a:rPr>
              <a:t>를 사용하면 됨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무언가를 가리킨다는 점에서 포인터와 유사함</a:t>
            </a:r>
            <a:endParaRPr lang="en-US" altLang="ko-KR" dirty="0"/>
          </a:p>
          <a:p>
            <a:r>
              <a:rPr lang="ko-KR" altLang="en-US" dirty="0"/>
              <a:t>참조자는 상수를 참조할 수 없지만 </a:t>
            </a:r>
            <a:r>
              <a:rPr lang="en-US" altLang="ko-KR" dirty="0"/>
              <a:t>const</a:t>
            </a:r>
            <a:r>
              <a:rPr lang="ko-KR" altLang="en-US" dirty="0"/>
              <a:t>를 사용하여 상수 참조자를  선언할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07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E1D3D-C1F3-4D18-BEC4-28E786FD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참조자와 포인터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4EBDF-069F-48F0-846E-A16E9C68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참조자는 뭘 가리키는 것인지 같이 명시해주어야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en-US" altLang="ko-KR" sz="2000" dirty="0"/>
              <a:t>int&amp; </a:t>
            </a:r>
            <a:r>
              <a:rPr lang="en-US" altLang="ko-KR" sz="2000" dirty="0" err="1"/>
              <a:t>another_a</a:t>
            </a:r>
            <a:r>
              <a:rPr lang="en-US" altLang="ko-KR" sz="2000" dirty="0"/>
              <a:t>;		(X)		int* p;		(O)</a:t>
            </a:r>
          </a:p>
          <a:p>
            <a:pPr marL="0" indent="0">
              <a:buNone/>
            </a:pPr>
            <a:r>
              <a:rPr lang="en-US" altLang="ko-KR" sz="2000" dirty="0"/>
              <a:t>int&amp; </a:t>
            </a:r>
            <a:r>
              <a:rPr lang="en-US" altLang="ko-KR" sz="2000" dirty="0" err="1"/>
              <a:t>another_a</a:t>
            </a:r>
            <a:r>
              <a:rPr lang="en-US" altLang="ko-KR" sz="2000" dirty="0"/>
              <a:t> = a;	(O)		int* p = &amp;a;	(O)</a:t>
            </a:r>
          </a:p>
          <a:p>
            <a:endParaRPr lang="en-US" altLang="ko-KR" dirty="0"/>
          </a:p>
          <a:p>
            <a:r>
              <a:rPr lang="ko-KR" altLang="en-US" dirty="0"/>
              <a:t>어떤</a:t>
            </a:r>
            <a:r>
              <a:rPr lang="en-US" altLang="ko-KR" dirty="0"/>
              <a:t> </a:t>
            </a:r>
            <a:r>
              <a:rPr lang="ko-KR" altLang="en-US" dirty="0"/>
              <a:t>변수의</a:t>
            </a:r>
            <a:r>
              <a:rPr lang="en-US" altLang="ko-KR" dirty="0"/>
              <a:t> </a:t>
            </a:r>
            <a:r>
              <a:rPr lang="ko-KR" altLang="en-US" dirty="0"/>
              <a:t>참조자는 다른 변수를 가리킬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en-US" altLang="ko-KR" sz="2000" dirty="0"/>
              <a:t>int&amp; </a:t>
            </a:r>
            <a:r>
              <a:rPr lang="en-US" altLang="ko-KR" sz="2000" dirty="0" err="1"/>
              <a:t>another_a</a:t>
            </a:r>
            <a:r>
              <a:rPr lang="en-US" altLang="ko-KR" sz="2000" dirty="0"/>
              <a:t> = a;</a:t>
            </a:r>
          </a:p>
          <a:p>
            <a:pPr marL="0" indent="0">
              <a:buNone/>
            </a:pPr>
            <a:r>
              <a:rPr lang="en-US" altLang="ko-KR" sz="2000" dirty="0" err="1"/>
              <a:t>another_a</a:t>
            </a:r>
            <a:r>
              <a:rPr lang="en-US" altLang="ko-KR" sz="2000" dirty="0"/>
              <a:t> = b;</a:t>
            </a:r>
          </a:p>
          <a:p>
            <a:pPr marL="0" indent="0">
              <a:buNone/>
            </a:pPr>
            <a:r>
              <a:rPr lang="en-US" altLang="ko-KR" sz="2000" dirty="0"/>
              <a:t>→</a:t>
            </a:r>
            <a:r>
              <a:rPr lang="ko-KR" altLang="en-US" sz="2000" dirty="0"/>
              <a:t>그냥</a:t>
            </a:r>
            <a:r>
              <a:rPr lang="en-US" altLang="ko-KR" sz="2000" dirty="0"/>
              <a:t> a = b;</a:t>
            </a:r>
            <a:r>
              <a:rPr lang="ko-KR" altLang="en-US" sz="2000" dirty="0"/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221640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5EB9B-6E09-4037-BFFE-2F47D9EA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참조자와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BCC45-C4B9-4D09-AB19-7707AD6E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825625"/>
            <a:ext cx="11526982" cy="4351338"/>
          </a:xfrm>
        </p:spPr>
        <p:txBody>
          <a:bodyPr/>
          <a:lstStyle/>
          <a:p>
            <a:r>
              <a:rPr lang="ko-KR" altLang="en-US" dirty="0"/>
              <a:t>참조자의 </a:t>
            </a:r>
            <a:r>
              <a:rPr lang="ko-KR" altLang="en-US" dirty="0" err="1"/>
              <a:t>참조자</a:t>
            </a:r>
            <a:r>
              <a:rPr lang="en-US" altLang="ko-KR" dirty="0"/>
              <a:t>, </a:t>
            </a:r>
            <a:r>
              <a:rPr lang="ko-KR" altLang="en-US" dirty="0"/>
              <a:t>참조자의 배열</a:t>
            </a:r>
            <a:r>
              <a:rPr lang="en-US" altLang="ko-KR" dirty="0"/>
              <a:t>, </a:t>
            </a:r>
            <a:r>
              <a:rPr lang="ko-KR" altLang="en-US" dirty="0"/>
              <a:t>참조자의 포인터는 존재할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참조자는 특별한 경우가 아니면 메모리 상에 존재하지 않아서 배열과 포인터가 존재할 수 없다</a:t>
            </a:r>
            <a:r>
              <a:rPr lang="en-US" altLang="ko-KR" sz="2000" dirty="0"/>
              <a:t>.)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dirty="0"/>
              <a:t>하지만 배열의 참조자는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en-US" altLang="ko-KR" sz="2000" dirty="0"/>
              <a:t>int a[3] = {1, 2, 3};</a:t>
            </a:r>
          </a:p>
          <a:p>
            <a:pPr marL="0" indent="0">
              <a:buNone/>
            </a:pPr>
            <a:r>
              <a:rPr lang="en-US" altLang="ko-KR" sz="2000" dirty="0"/>
              <a:t>int(&amp;</a:t>
            </a:r>
            <a:r>
              <a:rPr lang="en-US" altLang="ko-KR" sz="2000" dirty="0" err="1"/>
              <a:t>another_a</a:t>
            </a:r>
            <a:r>
              <a:rPr lang="en-US" altLang="ko-KR" sz="2000" dirty="0"/>
              <a:t>)[3] = a;</a:t>
            </a:r>
          </a:p>
          <a:p>
            <a:pPr marL="0" indent="0">
              <a:buNone/>
            </a:pPr>
            <a:r>
              <a:rPr lang="en-US" altLang="ko-KR" sz="2000" dirty="0"/>
              <a:t>→</a:t>
            </a:r>
            <a:r>
              <a:rPr lang="ko-KR" altLang="en-US" sz="2000" dirty="0"/>
              <a:t>먼저 존재하는 배열의 크기와 </a:t>
            </a:r>
            <a:r>
              <a:rPr lang="ko-KR" altLang="en-US" sz="2000" dirty="0" err="1"/>
              <a:t>참조자</a:t>
            </a:r>
            <a:r>
              <a:rPr lang="ko-KR" altLang="en-US" sz="2000" dirty="0"/>
              <a:t> 배열의 크기가 같아야 함</a:t>
            </a:r>
            <a:r>
              <a:rPr lang="en-US" altLang="ko-KR" sz="2000" dirty="0"/>
              <a:t>(2</a:t>
            </a:r>
            <a:r>
              <a:rPr lang="ko-KR" altLang="en-US" sz="2000" dirty="0"/>
              <a:t>차원 </a:t>
            </a:r>
            <a:r>
              <a:rPr lang="en-US" altLang="ko-KR" sz="2000" dirty="0"/>
              <a:t>3</a:t>
            </a:r>
            <a:r>
              <a:rPr lang="ko-KR" altLang="en-US" sz="2000" dirty="0"/>
              <a:t>차원에서도 마찬가지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476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3CC68-3C10-4D3A-990D-D2EC3F53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참조자를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18CF6-D934-4516-B47A-B4C64F8A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ko-KR" altLang="en-US" dirty="0"/>
              <a:t>함수의 </a:t>
            </a:r>
            <a:r>
              <a:rPr lang="ko-KR" altLang="en-US" dirty="0" err="1"/>
              <a:t>리턴값이</a:t>
            </a:r>
            <a:r>
              <a:rPr lang="ko-KR" altLang="en-US" dirty="0"/>
              <a:t> 참조자가 되는 경우 참조할 변수의 위치를 주의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en-US" altLang="ko-KR" sz="2000" dirty="0"/>
              <a:t>int&amp;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 {</a:t>
            </a:r>
          </a:p>
          <a:p>
            <a:pPr marL="0" indent="0">
              <a:buNone/>
            </a:pPr>
            <a:r>
              <a:rPr lang="en-US" altLang="ko-KR" sz="2000" dirty="0"/>
              <a:t>	int a = 2;</a:t>
            </a:r>
          </a:p>
          <a:p>
            <a:pPr marL="0" indent="0">
              <a:buNone/>
            </a:pPr>
            <a:r>
              <a:rPr lang="en-US" altLang="ko-KR" sz="2000" dirty="0"/>
              <a:t>	return a;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int main() {</a:t>
            </a:r>
          </a:p>
          <a:p>
            <a:pPr marL="0" indent="0">
              <a:buNone/>
            </a:pPr>
            <a:r>
              <a:rPr lang="en-US" altLang="ko-KR" sz="2000" dirty="0"/>
              <a:t>	int b =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b = 3;</a:t>
            </a:r>
          </a:p>
          <a:p>
            <a:pPr marL="0" indent="0">
              <a:buNone/>
            </a:pPr>
            <a:r>
              <a:rPr lang="en-US" altLang="ko-KR" sz="2000" dirty="0"/>
              <a:t>	return 0;</a:t>
            </a:r>
          </a:p>
          <a:p>
            <a:pPr marL="0" indent="0">
              <a:buNone/>
            </a:pPr>
            <a:r>
              <a:rPr lang="en-US" altLang="ko-KR" sz="2000" dirty="0"/>
              <a:t>}→int&amp;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 = a</a:t>
            </a:r>
            <a:r>
              <a:rPr lang="ko-KR" altLang="en-US" sz="2000" dirty="0"/>
              <a:t>인데 </a:t>
            </a:r>
            <a:r>
              <a:rPr lang="en-US" altLang="ko-KR" sz="2000" dirty="0"/>
              <a:t>a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지역변수이므로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메인함수에서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r>
              <a:rPr lang="ko-KR" altLang="en-US" sz="2000" dirty="0"/>
              <a:t>가 존재하지 않음</a:t>
            </a:r>
          </a:p>
        </p:txBody>
      </p:sp>
    </p:spTree>
    <p:extLst>
      <p:ext uri="{BB962C8B-B14F-4D97-AF65-F5344CB8AC3E}">
        <p14:creationId xmlns:p14="http://schemas.microsoft.com/office/powerpoint/2010/main" val="4269717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3CC68-3C10-4D3A-990D-D2EC3F53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참조자를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18CF6-D934-4516-B47A-B4C64F8A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ko-KR" altLang="en-US" dirty="0"/>
              <a:t>함수의 </a:t>
            </a:r>
            <a:r>
              <a:rPr lang="ko-KR" altLang="en-US" dirty="0" err="1"/>
              <a:t>리턴값이</a:t>
            </a:r>
            <a:r>
              <a:rPr lang="ko-KR" altLang="en-US" dirty="0"/>
              <a:t> 참조자가 되는 경우 참조할 변수의 위치를 주의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en-US" altLang="ko-KR" sz="2000" dirty="0"/>
              <a:t>int&amp;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(int&amp; a) {</a:t>
            </a:r>
          </a:p>
          <a:p>
            <a:pPr marL="0" indent="0">
              <a:buNone/>
            </a:pPr>
            <a:r>
              <a:rPr lang="en-US" altLang="ko-KR" sz="2000" dirty="0"/>
              <a:t>	a = 5;</a:t>
            </a:r>
          </a:p>
          <a:p>
            <a:pPr marL="0" indent="0">
              <a:buNone/>
            </a:pPr>
            <a:r>
              <a:rPr lang="en-US" altLang="ko-KR" sz="2000" dirty="0"/>
              <a:t>	return a;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int main() {</a:t>
            </a:r>
          </a:p>
          <a:p>
            <a:pPr marL="0" indent="0">
              <a:buNone/>
            </a:pPr>
            <a:r>
              <a:rPr lang="en-US" altLang="ko-KR" sz="2000" dirty="0"/>
              <a:t>	int b = 2;</a:t>
            </a:r>
          </a:p>
          <a:p>
            <a:pPr marL="0" indent="0">
              <a:buNone/>
            </a:pPr>
            <a:r>
              <a:rPr lang="en-US" altLang="ko-KR" sz="2000" dirty="0"/>
              <a:t>	int</a:t>
            </a:r>
            <a:r>
              <a:rPr lang="ko-KR" altLang="en-US" sz="2000" dirty="0"/>
              <a:t> </a:t>
            </a:r>
            <a:r>
              <a:rPr lang="en-US" altLang="ko-KR" sz="2000" dirty="0"/>
              <a:t>c =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(b);</a:t>
            </a:r>
          </a:p>
          <a:p>
            <a:pPr marL="0" indent="0">
              <a:buNone/>
            </a:pPr>
            <a:r>
              <a:rPr lang="en-US" altLang="ko-KR" sz="2000" dirty="0"/>
              <a:t>	return 0;</a:t>
            </a:r>
          </a:p>
          <a:p>
            <a:pPr marL="0" indent="0">
              <a:buNone/>
            </a:pPr>
            <a:r>
              <a:rPr lang="en-US" altLang="ko-KR" sz="2000" dirty="0"/>
              <a:t>}→int&amp; a = b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func</a:t>
            </a:r>
            <a:r>
              <a:rPr lang="ko-KR" altLang="en-US" sz="2000" dirty="0"/>
              <a:t>함수가 끝나도 </a:t>
            </a:r>
            <a:r>
              <a:rPr lang="ko-KR" altLang="en-US" sz="2000" dirty="0" err="1"/>
              <a:t>메인함수에</a:t>
            </a:r>
            <a:r>
              <a:rPr lang="ko-KR" altLang="en-US" sz="2000" dirty="0"/>
              <a:t> 참조자가 참조할 수 있는 </a:t>
            </a:r>
            <a:r>
              <a:rPr lang="en-US" altLang="ko-KR" sz="2000" dirty="0"/>
              <a:t>b</a:t>
            </a:r>
            <a:r>
              <a:rPr lang="ko-KR" altLang="en-US" sz="2000" dirty="0"/>
              <a:t>가 존재</a:t>
            </a:r>
          </a:p>
        </p:txBody>
      </p:sp>
    </p:spTree>
    <p:extLst>
      <p:ext uri="{BB962C8B-B14F-4D97-AF65-F5344CB8AC3E}">
        <p14:creationId xmlns:p14="http://schemas.microsoft.com/office/powerpoint/2010/main" val="324211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3CC68-3C10-4D3A-990D-D2EC3F53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참조자로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18CF6-D934-4516-B47A-B4C64F8A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en-US" altLang="ko-KR" sz="2000" dirty="0"/>
              <a:t>int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 {</a:t>
            </a:r>
          </a:p>
          <a:p>
            <a:pPr marL="0" indent="0">
              <a:buNone/>
            </a:pPr>
            <a:r>
              <a:rPr lang="en-US" altLang="ko-KR" sz="2000" dirty="0"/>
              <a:t>	int</a:t>
            </a:r>
            <a:r>
              <a:rPr lang="ko-KR" altLang="en-US" sz="2000" dirty="0"/>
              <a:t> </a:t>
            </a:r>
            <a:r>
              <a:rPr lang="en-US" altLang="ko-KR" sz="2000" dirty="0"/>
              <a:t>a = 5;</a:t>
            </a:r>
          </a:p>
          <a:p>
            <a:pPr marL="0" indent="0">
              <a:buNone/>
            </a:pPr>
            <a:r>
              <a:rPr lang="en-US" altLang="ko-KR" sz="2000" dirty="0"/>
              <a:t>	return a;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int main() {</a:t>
            </a:r>
          </a:p>
          <a:p>
            <a:pPr marL="0" indent="0">
              <a:buNone/>
            </a:pPr>
            <a:r>
              <a:rPr lang="en-US" altLang="ko-KR" sz="2000" dirty="0"/>
              <a:t>	int&amp;</a:t>
            </a:r>
            <a:r>
              <a:rPr lang="ko-KR" altLang="en-US" sz="2000" dirty="0"/>
              <a:t> </a:t>
            </a:r>
            <a:r>
              <a:rPr lang="en-US" altLang="ko-KR" sz="2000" dirty="0"/>
              <a:t>c =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return 0;</a:t>
            </a:r>
          </a:p>
          <a:p>
            <a:pPr marL="0" indent="0">
              <a:buNone/>
            </a:pPr>
            <a:r>
              <a:rPr lang="en-US" altLang="ko-KR" sz="2000" dirty="0"/>
              <a:t>}→</a:t>
            </a:r>
            <a:r>
              <a:rPr lang="ko-KR" altLang="en-US" sz="2000" dirty="0" err="1"/>
              <a:t>메인함수에서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리턴값이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r>
              <a:rPr lang="ko-KR" altLang="en-US" sz="2000" dirty="0"/>
              <a:t>가 아닌 상수 </a:t>
            </a:r>
            <a:r>
              <a:rPr lang="en-US" altLang="ko-KR" sz="2000" dirty="0"/>
              <a:t>5</a:t>
            </a:r>
            <a:r>
              <a:rPr lang="ko-KR" altLang="en-US" sz="2000" dirty="0"/>
              <a:t>이므로 참조자가 참조할 수 없다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const</a:t>
            </a:r>
            <a:r>
              <a:rPr lang="ko-KR" altLang="en-US" sz="2000" dirty="0"/>
              <a:t> </a:t>
            </a:r>
            <a:r>
              <a:rPr lang="en-US" altLang="ko-KR" sz="2000" dirty="0"/>
              <a:t>int&amp;</a:t>
            </a:r>
            <a:r>
              <a:rPr lang="ko-KR" altLang="en-US" sz="2000" dirty="0"/>
              <a:t> </a:t>
            </a:r>
            <a:r>
              <a:rPr lang="en-US" altLang="ko-KR" sz="2000" dirty="0"/>
              <a:t>c</a:t>
            </a:r>
            <a:r>
              <a:rPr lang="ko-KR" altLang="en-US" sz="2000" dirty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(); </a:t>
            </a:r>
            <a:r>
              <a:rPr lang="ko-KR" altLang="en-US" sz="2000" dirty="0"/>
              <a:t>로 바꾸면 가능하다</a:t>
            </a:r>
          </a:p>
        </p:txBody>
      </p:sp>
    </p:spTree>
    <p:extLst>
      <p:ext uri="{BB962C8B-B14F-4D97-AF65-F5344CB8AC3E}">
        <p14:creationId xmlns:p14="http://schemas.microsoft.com/office/powerpoint/2010/main" val="2452665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D20ECB0-90CE-4C59-9890-B75D8312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와 </a:t>
            </a:r>
            <a:r>
              <a:rPr lang="en-US" altLang="ko-KR" dirty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18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F425D-6D5D-41E3-9DDF-F2F449CD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의미를</a:t>
            </a:r>
            <a:r>
              <a:rPr lang="en-US" altLang="ko-KR" dirty="0"/>
              <a:t> </a:t>
            </a:r>
            <a:r>
              <a:rPr lang="ko-KR" altLang="en-US" dirty="0"/>
              <a:t>알아보자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DF4C8-B60A-48F4-8F1A-6FC4EE1B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: console output</a:t>
            </a:r>
          </a:p>
          <a:p>
            <a:pPr marL="0" indent="0">
              <a:buNone/>
            </a:pPr>
            <a:r>
              <a:rPr lang="en-US" altLang="ko-KR" dirty="0" err="1"/>
              <a:t>cin</a:t>
            </a:r>
            <a:r>
              <a:rPr lang="en-US" altLang="ko-KR" dirty="0"/>
              <a:t>: console input</a:t>
            </a:r>
          </a:p>
          <a:p>
            <a:pPr marL="0" indent="0">
              <a:buNone/>
            </a:pPr>
            <a:r>
              <a:rPr lang="en-US" altLang="ko-KR" dirty="0" err="1"/>
              <a:t>endl</a:t>
            </a:r>
            <a:r>
              <a:rPr lang="en-US" altLang="ko-KR" dirty="0"/>
              <a:t>: end line(\n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기능은</a:t>
            </a:r>
            <a:r>
              <a:rPr lang="en-US" altLang="ko-KR" dirty="0"/>
              <a:t> </a:t>
            </a:r>
            <a:r>
              <a:rPr lang="ko-KR" altLang="en-US" dirty="0"/>
              <a:t>같다</a:t>
            </a:r>
            <a:r>
              <a:rPr lang="en-US" altLang="ko-KR" dirty="0"/>
              <a:t>)</a:t>
            </a:r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F6D783D2-2F3E-4BD3-8EF1-8DB87A2E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53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09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1FE62-B009-4DD8-A451-D9873F8D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과 동적메모리할당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50646-AFF0-4CD9-8920-5D731DF3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낭비를 방지하기 위해 사용자가 지정한 만큼의 메모리를 할당하는 것을 동적메모리 할당이라고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Heap</a:t>
            </a:r>
            <a:r>
              <a:rPr lang="ko-KR" altLang="en-US" dirty="0"/>
              <a:t>은 메모리의 한 부분으로 사용자가 자유롭게 할당하거나 해제할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동적메모리할당은 </a:t>
            </a:r>
            <a:r>
              <a:rPr lang="en-US" altLang="ko-KR" dirty="0"/>
              <a:t>heap</a:t>
            </a:r>
            <a:r>
              <a:rPr lang="ko-KR" altLang="en-US" dirty="0"/>
              <a:t> 안에서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6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CFA-3411-4F5B-B701-0070C042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와 </a:t>
            </a:r>
            <a:r>
              <a:rPr lang="en-US" altLang="ko-KR" dirty="0"/>
              <a:t>delete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C5B28-5570-4145-97A8-14D7DDDB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언어에서는 각각 </a:t>
            </a:r>
            <a:r>
              <a:rPr lang="en-US" altLang="ko-KR" dirty="0"/>
              <a:t>malloc</a:t>
            </a:r>
            <a:r>
              <a:rPr lang="ko-KR" altLang="en-US" dirty="0"/>
              <a:t>과 </a:t>
            </a:r>
            <a:r>
              <a:rPr lang="en-US" altLang="ko-KR" dirty="0"/>
              <a:t>free</a:t>
            </a:r>
            <a:r>
              <a:rPr lang="ko-KR" altLang="en-US" dirty="0"/>
              <a:t>를 사용하여 메모리를 할당하고 해제했다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에서는 그 역할을 </a:t>
            </a:r>
            <a:r>
              <a:rPr lang="en-US" altLang="ko-KR" dirty="0"/>
              <a:t>new</a:t>
            </a:r>
            <a:r>
              <a:rPr lang="ko-KR" altLang="en-US" dirty="0"/>
              <a:t>와 </a:t>
            </a:r>
            <a:r>
              <a:rPr lang="en-US" altLang="ko-KR" dirty="0"/>
              <a:t>delete</a:t>
            </a:r>
            <a:r>
              <a:rPr lang="ko-KR" altLang="en-US" dirty="0"/>
              <a:t>가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en-US" altLang="ko-KR" sz="2000" dirty="0"/>
              <a:t>int* p = new int;</a:t>
            </a:r>
          </a:p>
          <a:p>
            <a:pPr marL="0" indent="0">
              <a:buNone/>
            </a:pPr>
            <a:r>
              <a:rPr lang="en-US" altLang="ko-KR" sz="2000" dirty="0"/>
              <a:t>→ int</a:t>
            </a:r>
            <a:r>
              <a:rPr lang="ko-KR" altLang="en-US" sz="2000" dirty="0"/>
              <a:t>자료형의 크기만큼 메모리를 할당하고 그 주소를 포인터변수 </a:t>
            </a:r>
            <a:r>
              <a:rPr lang="en-US" altLang="ko-KR" sz="2000" dirty="0"/>
              <a:t>p</a:t>
            </a:r>
            <a:r>
              <a:rPr lang="ko-KR" altLang="en-US" sz="2000" dirty="0"/>
              <a:t>에 대입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Delete p;</a:t>
            </a:r>
          </a:p>
          <a:p>
            <a:pPr marL="0" indent="0">
              <a:buNone/>
            </a:pPr>
            <a:r>
              <a:rPr lang="en-US" altLang="ko-KR" sz="2000" dirty="0"/>
              <a:t>→p</a:t>
            </a:r>
            <a:r>
              <a:rPr lang="ko-KR" altLang="en-US" sz="2000" dirty="0"/>
              <a:t>에 할당된 메모리공간을 해제</a:t>
            </a:r>
            <a:r>
              <a:rPr lang="en-US" altLang="ko-KR" sz="2000" dirty="0"/>
              <a:t>, new</a:t>
            </a:r>
            <a:r>
              <a:rPr lang="ko-KR" altLang="en-US" sz="2000" dirty="0"/>
              <a:t>를 사용하여 할당된 메모리공간만 해제가능</a:t>
            </a:r>
          </a:p>
        </p:txBody>
      </p:sp>
    </p:spTree>
    <p:extLst>
      <p:ext uri="{BB962C8B-B14F-4D97-AF65-F5344CB8AC3E}">
        <p14:creationId xmlns:p14="http://schemas.microsoft.com/office/powerpoint/2010/main" val="3837086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039F8-B995-4F44-B00A-476D51C6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할당하기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008B7-6B9D-4BE8-A640-032315CD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에서는 배열의 메모리할당을 위해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자료형의 메모리 크기</a:t>
            </a:r>
            <a:r>
              <a:rPr lang="en-US" altLang="ko-KR" dirty="0"/>
              <a:t>*</a:t>
            </a:r>
            <a:r>
              <a:rPr lang="ko-KR" altLang="en-US" dirty="0"/>
              <a:t>배열의 </a:t>
            </a:r>
            <a:r>
              <a:rPr lang="ko-KR" altLang="en-US" dirty="0" err="1"/>
              <a:t>요소갯수를</a:t>
            </a:r>
            <a:r>
              <a:rPr lang="ko-KR" altLang="en-US" dirty="0"/>
              <a:t> 직접 계산 </a:t>
            </a:r>
            <a:r>
              <a:rPr lang="ko-KR" altLang="en-US" dirty="0" err="1"/>
              <a:t>해야했다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에서는 배열을 바로 써주면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en-US" altLang="ko-KR" sz="2000" dirty="0"/>
              <a:t>int* list = new int[</a:t>
            </a:r>
            <a:r>
              <a:rPr lang="en-US" altLang="ko-KR" sz="2000" dirty="0" err="1"/>
              <a:t>array_size</a:t>
            </a:r>
            <a:r>
              <a:rPr lang="en-US" altLang="ko-KR" sz="2000" dirty="0"/>
              <a:t>];</a:t>
            </a:r>
          </a:p>
          <a:p>
            <a:pPr marL="0" indent="0">
              <a:buNone/>
            </a:pPr>
            <a:r>
              <a:rPr lang="en-US" altLang="ko-KR" sz="2000" dirty="0"/>
              <a:t>delete[] list;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944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3F45AA8-2073-4B5B-A2AF-C33E5366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C++</a:t>
            </a:r>
            <a:r>
              <a:rPr lang="ko-KR" altLang="en-US" dirty="0"/>
              <a:t>만의 특징</a:t>
            </a:r>
          </a:p>
        </p:txBody>
      </p:sp>
    </p:spTree>
    <p:extLst>
      <p:ext uri="{BB962C8B-B14F-4D97-AF65-F5344CB8AC3E}">
        <p14:creationId xmlns:p14="http://schemas.microsoft.com/office/powerpoint/2010/main" val="167942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7AA55-0F0D-4209-BF80-5E4A4268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&lt;&lt;(</a:t>
            </a:r>
            <a:r>
              <a:rPr lang="ko-KR" altLang="en-US" dirty="0"/>
              <a:t>또는 </a:t>
            </a:r>
            <a:r>
              <a:rPr lang="en-US" altLang="ko-KR" dirty="0"/>
              <a:t>&gt;&gt;): </a:t>
            </a:r>
            <a:r>
              <a:rPr lang="ko-KR" altLang="en-US" dirty="0"/>
              <a:t>스트림 삽입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8F9DB-EBD0-4054-A21D-CCBF60C1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60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&lt;&lt;:</a:t>
            </a:r>
            <a:r>
              <a:rPr lang="ko-KR" altLang="en-US" dirty="0"/>
              <a:t> 오른쪽의 내용을 왼쪽으로 전달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Ex) std::</a:t>
            </a:r>
            <a:r>
              <a:rPr lang="en-US" altLang="ko-KR" sz="2000" dirty="0" err="1"/>
              <a:t>cout</a:t>
            </a:r>
            <a:r>
              <a:rPr lang="en-US" altLang="ko-KR" sz="2000" dirty="0"/>
              <a:t> &lt;&lt; “hello world!”;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en-US" altLang="ko-KR" sz="2000" dirty="0"/>
              <a:t>“hello world!”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이라는</a:t>
            </a:r>
            <a:r>
              <a:rPr lang="en-US" altLang="ko-KR" sz="2000" dirty="0"/>
              <a:t> </a:t>
            </a:r>
            <a:r>
              <a:rPr lang="ko-KR" altLang="en-US" sz="2000" dirty="0"/>
              <a:t>객체로 전달하여 출력을 실행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&gt;&gt;: </a:t>
            </a:r>
            <a:r>
              <a:rPr lang="ko-KR" altLang="en-US" dirty="0"/>
              <a:t>왼쪽의 내용을 오른쪽으로 전달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Ex) std::</a:t>
            </a:r>
            <a:r>
              <a:rPr lang="en-US" altLang="ko-KR" sz="2000" dirty="0" err="1"/>
              <a:t>cin</a:t>
            </a:r>
            <a:r>
              <a:rPr lang="en-US" altLang="ko-KR" sz="2000" dirty="0"/>
              <a:t> &gt;&gt; a;</a:t>
            </a:r>
          </a:p>
          <a:p>
            <a:pPr marL="0" indent="0">
              <a:buNone/>
            </a:pPr>
            <a:r>
              <a:rPr lang="ko-KR" altLang="en-US" sz="2000" dirty="0"/>
              <a:t>따라서 </a:t>
            </a:r>
            <a:r>
              <a:rPr lang="en-US" altLang="ko-KR" sz="2000" dirty="0" err="1"/>
              <a:t>cin</a:t>
            </a:r>
            <a:r>
              <a:rPr lang="ko-KR" altLang="en-US" sz="2000" dirty="0"/>
              <a:t>으로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값을 </a:t>
            </a:r>
            <a:r>
              <a:rPr lang="en-US" altLang="ko-KR" sz="2000" dirty="0"/>
              <a:t>a</a:t>
            </a:r>
            <a:r>
              <a:rPr lang="ko-KR" altLang="en-US" sz="2000" dirty="0"/>
              <a:t>로 전달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ko-KR" sz="2000" dirty="0">
                <a:solidFill>
                  <a:srgbClr val="FF0000"/>
                </a:solidFill>
              </a:rPr>
              <a:t>※</a:t>
            </a:r>
            <a:r>
              <a:rPr lang="ko-KR" altLang="en-US" sz="2000" dirty="0">
                <a:solidFill>
                  <a:srgbClr val="FF0000"/>
                </a:solidFill>
              </a:rPr>
              <a:t>시프트연산자 아님</a:t>
            </a:r>
          </a:p>
        </p:txBody>
      </p:sp>
    </p:spTree>
    <p:extLst>
      <p:ext uri="{BB962C8B-B14F-4D97-AF65-F5344CB8AC3E}">
        <p14:creationId xmlns:p14="http://schemas.microsoft.com/office/powerpoint/2010/main" val="124335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7300D-2D18-4287-B3D2-1ED9A9A5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이름공간</a:t>
            </a:r>
            <a:r>
              <a:rPr lang="en-US" altLang="ko-KR" dirty="0"/>
              <a:t>(namespace)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C3DB1-ADCB-4AE7-9ECD-A715ABFF9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이름의 사용으로 인해 발생할 수 있는 충돌을 방지하기 위해 이름이 소속된 공간을 명시하는 것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en-US" altLang="ko-KR" sz="2000" dirty="0"/>
              <a:t>namespace header1		namespace header2</a:t>
            </a:r>
          </a:p>
          <a:p>
            <a:pPr marL="0" indent="0">
              <a:buNone/>
            </a:pPr>
            <a:r>
              <a:rPr lang="en-US" altLang="ko-KR" sz="2000" dirty="0"/>
              <a:t>{				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();				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}				}</a:t>
            </a:r>
          </a:p>
          <a:p>
            <a:pPr marL="0" indent="0">
              <a:buNone/>
            </a:pPr>
            <a:r>
              <a:rPr lang="en-US" altLang="ko-KR" sz="2000" dirty="0"/>
              <a:t>→header1::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();               	→header2::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963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C325A-4DA9-445E-86BF-8C5C4570E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7418"/>
            <a:ext cx="10515600" cy="5359545"/>
          </a:xfrm>
        </p:spPr>
        <p:txBody>
          <a:bodyPr/>
          <a:lstStyle/>
          <a:p>
            <a:r>
              <a:rPr lang="ko-KR" altLang="en-US" dirty="0"/>
              <a:t>이름공간을 매번 쓰기 귀찮다면 </a:t>
            </a:r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namespace </a:t>
            </a:r>
            <a:r>
              <a:rPr lang="ko-KR" altLang="en-US" dirty="0"/>
              <a:t>로 앞부분에만 명시해 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sz="2000" dirty="0"/>
              <a:t>using namespace header1;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header2::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※</a:t>
            </a:r>
            <a:r>
              <a:rPr lang="ko-KR" altLang="en-US" sz="2000" dirty="0">
                <a:solidFill>
                  <a:srgbClr val="FF0000"/>
                </a:solidFill>
              </a:rPr>
              <a:t>하지만 이 방법은 권장되지 않음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0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3926E-D5FC-42C7-AC38-4F1344F1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이름없는 이름공간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2094A-3F22-4698-8308-2905E192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82" y="1797915"/>
            <a:ext cx="10855036" cy="4575175"/>
          </a:xfrm>
        </p:spPr>
        <p:txBody>
          <a:bodyPr>
            <a:normAutofit/>
          </a:bodyPr>
          <a:lstStyle/>
          <a:p>
            <a:r>
              <a:rPr lang="en-US" altLang="ko-KR" dirty="0"/>
              <a:t>namespace</a:t>
            </a:r>
            <a:r>
              <a:rPr lang="ko-KR" altLang="en-US" dirty="0"/>
              <a:t>를 만들 때 이름을 명시하지 않는 경우도 있는데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static </a:t>
            </a:r>
            <a:r>
              <a:rPr lang="ko-KR" altLang="en-US" dirty="0"/>
              <a:t>키워드를 사용한 것과 같은 기능을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en-US" altLang="ko-KR" sz="2000" dirty="0"/>
              <a:t>namespace 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int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→static int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Static: </a:t>
            </a:r>
            <a:r>
              <a:rPr lang="ko-KR" altLang="en-US" sz="2000" dirty="0"/>
              <a:t>소스파일이 여러 개인 경우 해당 변수는 자신이 존재하는 파일 내에서만 접근이 허용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다른 소스파일에서는 </a:t>
            </a:r>
            <a:r>
              <a:rPr lang="en-US" altLang="ko-KR" sz="2000" dirty="0" err="1"/>
              <a:t>exturn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사용하여 접근 가능</a:t>
            </a:r>
          </a:p>
        </p:txBody>
      </p:sp>
    </p:spTree>
    <p:extLst>
      <p:ext uri="{BB962C8B-B14F-4D97-AF65-F5344CB8AC3E}">
        <p14:creationId xmlns:p14="http://schemas.microsoft.com/office/powerpoint/2010/main" val="287829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3F45AA8-2073-4B5B-A2AF-C33E5366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와 </a:t>
            </a:r>
            <a:r>
              <a:rPr lang="en-US" altLang="ko-KR" dirty="0"/>
              <a:t>C++ </a:t>
            </a:r>
            <a:r>
              <a:rPr lang="ko-KR" altLang="en-US" dirty="0"/>
              <a:t>공통점</a:t>
            </a:r>
          </a:p>
        </p:txBody>
      </p:sp>
    </p:spTree>
    <p:extLst>
      <p:ext uri="{BB962C8B-B14F-4D97-AF65-F5344CB8AC3E}">
        <p14:creationId xmlns:p14="http://schemas.microsoft.com/office/powerpoint/2010/main" val="180296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D1AF9-2F4A-4E3F-A99B-5CDF33D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선언과 자료형</a:t>
            </a:r>
            <a:r>
              <a:rPr lang="en-US" altLang="ko-KR" dirty="0"/>
              <a:t>, </a:t>
            </a:r>
            <a:r>
              <a:rPr lang="ko-KR" altLang="en-US" dirty="0"/>
              <a:t>배열과</a:t>
            </a:r>
            <a:r>
              <a:rPr lang="en-US" altLang="ko-KR" dirty="0"/>
              <a:t> </a:t>
            </a:r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71E98-06F2-416F-AAA0-FA0F33EB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char c;</a:t>
            </a:r>
          </a:p>
          <a:p>
            <a:pPr marL="0" indent="0">
              <a:buNone/>
            </a:pPr>
            <a:r>
              <a:rPr lang="en-US" altLang="ko-KR" dirty="0"/>
              <a:t>double d;</a:t>
            </a:r>
          </a:p>
          <a:p>
            <a:pPr marL="0" indent="0">
              <a:buNone/>
            </a:pPr>
            <a:r>
              <a:rPr lang="en-US" altLang="ko-KR" dirty="0"/>
              <a:t>float f;</a:t>
            </a:r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[10];</a:t>
            </a:r>
          </a:p>
          <a:p>
            <a:pPr marL="0" indent="0">
              <a:buNone/>
            </a:pPr>
            <a:r>
              <a:rPr lang="en-US" altLang="ko-KR" dirty="0"/>
              <a:t>int *p = a;</a:t>
            </a:r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b;</a:t>
            </a:r>
          </a:p>
          <a:p>
            <a:pPr marL="0" indent="0">
              <a:buNone/>
            </a:pPr>
            <a:r>
              <a:rPr lang="en-US" altLang="ko-KR" dirty="0"/>
              <a:t>int *p = &amp;b;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47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944</Words>
  <Application>Microsoft Office PowerPoint</Application>
  <PresentationFormat>와이드스크린</PresentationFormat>
  <Paragraphs>167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C++ </vt:lpstr>
      <vt:lpstr>의미를 알아보자</vt:lpstr>
      <vt:lpstr>C++만의 특징</vt:lpstr>
      <vt:lpstr>&lt;&lt;(또는 &gt;&gt;): 스트림 삽입 연산자</vt:lpstr>
      <vt:lpstr>이름공간(namespace)</vt:lpstr>
      <vt:lpstr>PowerPoint 프레젠테이션</vt:lpstr>
      <vt:lpstr>이름없는 이름공간</vt:lpstr>
      <vt:lpstr>C와 C++ 공통점</vt:lpstr>
      <vt:lpstr>변수의 선언과 자료형, 배열과 포인터</vt:lpstr>
      <vt:lpstr>조건문과 제어문</vt:lpstr>
      <vt:lpstr>참조자(reference)</vt:lpstr>
      <vt:lpstr>참조자란?</vt:lpstr>
      <vt:lpstr>참조자의 형태</vt:lpstr>
      <vt:lpstr>참조자와 포인터 차이점</vt:lpstr>
      <vt:lpstr>참조자와 배열</vt:lpstr>
      <vt:lpstr>참조자를 리턴하는 함수</vt:lpstr>
      <vt:lpstr>참조자를 리턴하는 함수</vt:lpstr>
      <vt:lpstr>상수를 리턴하는 함수를 참조자로 받기</vt:lpstr>
      <vt:lpstr>New와 delete</vt:lpstr>
      <vt:lpstr>Heap과 동적메모리할당</vt:lpstr>
      <vt:lpstr>New와 delete </vt:lpstr>
      <vt:lpstr>배열 할당하기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박 경민</dc:creator>
  <cp:lastModifiedBy>박 경민</cp:lastModifiedBy>
  <cp:revision>34</cp:revision>
  <dcterms:created xsi:type="dcterms:W3CDTF">2020-10-01T05:54:05Z</dcterms:created>
  <dcterms:modified xsi:type="dcterms:W3CDTF">2020-10-03T07:38:39Z</dcterms:modified>
</cp:coreProperties>
</file>