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9" r:id="rId4"/>
    <p:sldId id="259" r:id="rId5"/>
    <p:sldId id="266" r:id="rId6"/>
    <p:sldId id="267" r:id="rId7"/>
    <p:sldId id="272" r:id="rId8"/>
    <p:sldId id="273" r:id="rId9"/>
    <p:sldId id="274" r:id="rId10"/>
    <p:sldId id="275" r:id="rId11"/>
    <p:sldId id="276" r:id="rId12"/>
    <p:sldId id="277" r:id="rId13"/>
    <p:sldId id="270" r:id="rId14"/>
    <p:sldId id="278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6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89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90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5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16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6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6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95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669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D9AB-017E-4E7B-8641-7F9262958FAB}" type="datetimeFigureOut">
              <a:rPr lang="he-IL" smtClean="0"/>
              <a:t>כ"ד/אדר/תשע"ח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8ED2-7B20-48CC-A039-15D3F36522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9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8240" y="843280"/>
            <a:ext cx="783336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1 לאחור</a:t>
            </a:r>
            <a:endParaRPr lang="he-IL" sz="4800" dirty="0" smtClean="0"/>
          </a:p>
          <a:p>
            <a:pPr algn="ctr"/>
            <a:endParaRPr lang="en-US" sz="3600" dirty="0" smtClean="0"/>
          </a:p>
          <a:p>
            <a:pPr algn="ctr"/>
            <a:r>
              <a:rPr lang="he-IL" sz="4000" dirty="0" smtClean="0"/>
              <a:t>בהופעת מטרה בודדת: </a:t>
            </a:r>
            <a:r>
              <a:rPr lang="he-IL" sz="4000" b="1" dirty="0" smtClean="0"/>
              <a:t>לחץ על הכפתור </a:t>
            </a:r>
            <a:r>
              <a:rPr lang="he-IL" sz="4000" b="1" dirty="0" smtClean="0"/>
              <a:t>התחתון</a:t>
            </a:r>
            <a:endParaRPr lang="he-IL" sz="4000" b="1" dirty="0" smtClean="0"/>
          </a:p>
          <a:p>
            <a:pPr algn="ctr"/>
            <a:endParaRPr lang="he-IL" sz="4000" b="1" dirty="0" smtClean="0"/>
          </a:p>
          <a:p>
            <a:pPr algn="ctr"/>
            <a:r>
              <a:rPr lang="he-IL" sz="4000" dirty="0" smtClean="0"/>
              <a:t>בהופעת מטרה כפולה: </a:t>
            </a:r>
            <a:r>
              <a:rPr lang="he-IL" sz="4000" b="1" dirty="0" smtClean="0"/>
              <a:t>לחץ </a:t>
            </a:r>
            <a:r>
              <a:rPr lang="he-IL" sz="4000" b="1" dirty="0"/>
              <a:t>על הכפתור </a:t>
            </a:r>
            <a:r>
              <a:rPr lang="he-IL" sz="4000" b="1" dirty="0" smtClean="0"/>
              <a:t>העליון</a:t>
            </a:r>
            <a:endParaRPr lang="he-IL" sz="4000" b="1" dirty="0"/>
          </a:p>
          <a:p>
            <a:pPr algn="ctr"/>
            <a:endParaRPr lang="he-IL" sz="2800" b="1" dirty="0" smtClean="0"/>
          </a:p>
          <a:p>
            <a:pPr algn="ctr"/>
            <a:endParaRPr lang="he-IL" sz="6000" dirty="0" smtClean="0"/>
          </a:p>
        </p:txBody>
      </p:sp>
    </p:spTree>
    <p:extLst>
      <p:ext uri="{BB962C8B-B14F-4D97-AF65-F5344CB8AC3E}">
        <p14:creationId xmlns:p14="http://schemas.microsoft.com/office/powerpoint/2010/main" val="218305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4107" y="734655"/>
            <a:ext cx="6414655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אימון - 3 לאחור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באימון זה המשימה תהיה שמיעתית בלבד, ללא משימה מרחבית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lvl="0" algn="ctr"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מטרה: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על הכפתור </a:t>
            </a:r>
            <a:r>
              <a:rPr lang="he-IL" sz="4000" b="1" dirty="0"/>
              <a:t>התחתון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7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1816" y="634623"/>
            <a:ext cx="6297815" cy="80329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אימון - 3 לאחור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באימון זה המשימה תהיה 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מרחבית </a:t>
            </a: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בלבד, ללא משימה 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שמיעתית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lvl="0" algn="ctr"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מטרה: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על הכפתור </a:t>
            </a:r>
            <a:r>
              <a:rPr lang="he-IL" sz="4000" b="1" dirty="0"/>
              <a:t>התחתון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9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5474" y="157187"/>
            <a:ext cx="7858299" cy="93871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אימון - 3 לאחור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באימון זה המשימה תהיה שמיעתית ומרחבית במקביל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lvl="0" algn="ctr"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מטרה בודדת: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על הכפתור </a:t>
            </a:r>
            <a:r>
              <a:rPr lang="he-IL" sz="4000" b="1" dirty="0"/>
              <a:t>התחתון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מטרה כפולה: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על הכפתור העליון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0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4770" y="0"/>
            <a:ext cx="7754754" cy="99411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 smtClean="0"/>
              <a:t>משימת זיהוי</a:t>
            </a:r>
            <a:endParaRPr lang="en-US" sz="7200" dirty="0" smtClean="0"/>
          </a:p>
          <a:p>
            <a:pPr algn="ctr"/>
            <a:endParaRPr lang="he-IL" sz="4000" dirty="0" smtClean="0"/>
          </a:p>
          <a:p>
            <a:pPr algn="ctr"/>
            <a:r>
              <a:rPr lang="he-IL" sz="4000" dirty="0" smtClean="0"/>
              <a:t>מטרות: האות </a:t>
            </a:r>
            <a:r>
              <a:rPr lang="he-IL" sz="4000" b="1" dirty="0" smtClean="0"/>
              <a:t>"מ", </a:t>
            </a:r>
            <a:r>
              <a:rPr lang="he-IL" sz="4000" dirty="0" smtClean="0"/>
              <a:t>המשבצת </a:t>
            </a:r>
            <a:r>
              <a:rPr lang="he-IL" sz="4000" b="1" dirty="0" smtClean="0"/>
              <a:t>האמצעית השמאלית</a:t>
            </a:r>
          </a:p>
          <a:p>
            <a:pPr algn="ctr"/>
            <a:endParaRPr lang="he-IL" sz="4000" dirty="0"/>
          </a:p>
          <a:p>
            <a:pPr algn="ctr"/>
            <a:r>
              <a:rPr lang="he-IL" sz="4000" dirty="0"/>
              <a:t>בהופעת מטרה בודדת: </a:t>
            </a:r>
            <a:r>
              <a:rPr lang="he-IL" sz="4000" b="1" dirty="0"/>
              <a:t>לחץ על הכפתור </a:t>
            </a:r>
            <a:r>
              <a:rPr lang="he-IL" sz="4000" b="1" dirty="0"/>
              <a:t>התחתון</a:t>
            </a:r>
            <a:endParaRPr lang="he-IL" sz="4000" b="1" dirty="0"/>
          </a:p>
          <a:p>
            <a:pPr algn="ctr"/>
            <a:endParaRPr lang="he-IL" sz="4000" b="1" dirty="0"/>
          </a:p>
          <a:p>
            <a:pPr algn="ctr"/>
            <a:r>
              <a:rPr lang="he-IL" sz="4000" dirty="0"/>
              <a:t>בהופעת מטרה כפולה: </a:t>
            </a:r>
            <a:r>
              <a:rPr lang="he-IL" sz="4000" b="1" dirty="0" smtClean="0"/>
              <a:t>לחץ </a:t>
            </a:r>
            <a:r>
              <a:rPr lang="he-IL" sz="4000" b="1" dirty="0"/>
              <a:t>על הכפתור העליון</a:t>
            </a:r>
          </a:p>
          <a:p>
            <a:pPr algn="ctr"/>
            <a:endParaRPr lang="he-IL" sz="4000" b="1" dirty="0"/>
          </a:p>
          <a:p>
            <a:pPr algn="ctr"/>
            <a:endParaRPr lang="he-IL" sz="3600" b="1" dirty="0" smtClean="0"/>
          </a:p>
          <a:p>
            <a:pPr algn="ctr"/>
            <a:endParaRPr lang="he-IL" sz="3600" b="1" dirty="0" smtClean="0"/>
          </a:p>
          <a:p>
            <a:pPr algn="ctr"/>
            <a:endParaRPr lang="he-IL" sz="3600" b="1" dirty="0" smtClean="0"/>
          </a:p>
          <a:p>
            <a:pPr algn="ctr"/>
            <a:endParaRPr lang="he-IL" sz="6000" dirty="0" smtClean="0"/>
          </a:p>
        </p:txBody>
      </p:sp>
    </p:spTree>
    <p:extLst>
      <p:ext uri="{BB962C8B-B14F-4D97-AF65-F5344CB8AC3E}">
        <p14:creationId xmlns:p14="http://schemas.microsoft.com/office/powerpoint/2010/main" val="13841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0274" y="0"/>
            <a:ext cx="7754754" cy="100642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משימת זיהוי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מטרות: האות </a:t>
            </a:r>
            <a:r>
              <a:rPr lang="he-IL" sz="4000" b="1" noProof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"נ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", 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המשבצת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האמצעית הימנית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בהופעת מטרה בודדת: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לחץ על הכפתור </a:t>
            </a:r>
            <a:r>
              <a:rPr lang="he-IL" sz="4000" b="1" dirty="0"/>
              <a:t>התחתון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בהופעת מטרה כפולה: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לחץ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על הכפתור העליון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240" y="843280"/>
            <a:ext cx="7833360" cy="64325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2 לאחור</a:t>
            </a:r>
            <a:endParaRPr lang="he-IL" sz="4800" dirty="0" smtClean="0"/>
          </a:p>
          <a:p>
            <a:pPr algn="ctr"/>
            <a:endParaRPr lang="en-US" sz="3600" dirty="0" smtClean="0"/>
          </a:p>
          <a:p>
            <a:pPr algn="ctr"/>
            <a:r>
              <a:rPr lang="he-IL" sz="4000" dirty="0" smtClean="0"/>
              <a:t>בהופעת מטרה בודדת: </a:t>
            </a:r>
            <a:r>
              <a:rPr lang="he-IL" sz="4000" b="1" dirty="0" smtClean="0"/>
              <a:t>לחץ על הכפתור </a:t>
            </a:r>
            <a:r>
              <a:rPr lang="he-IL" sz="4000" b="1" dirty="0"/>
              <a:t>התחתון</a:t>
            </a:r>
            <a:endParaRPr lang="he-IL" sz="4000" b="1" dirty="0" smtClean="0"/>
          </a:p>
          <a:p>
            <a:pPr algn="ctr"/>
            <a:endParaRPr lang="he-IL" sz="4000" b="1" dirty="0" smtClean="0"/>
          </a:p>
          <a:p>
            <a:pPr algn="ctr"/>
            <a:r>
              <a:rPr lang="he-IL" sz="4000" dirty="0" smtClean="0"/>
              <a:t>בהופעת מטרה כפולה: </a:t>
            </a:r>
            <a:r>
              <a:rPr lang="he-IL" sz="4000" b="1" dirty="0" smtClean="0"/>
              <a:t>לחץ </a:t>
            </a:r>
            <a:r>
              <a:rPr lang="he-IL" sz="4000" b="1" dirty="0"/>
              <a:t>על הכפתור </a:t>
            </a:r>
            <a:r>
              <a:rPr lang="he-IL" sz="4000" b="1" dirty="0" smtClean="0"/>
              <a:t>העליון</a:t>
            </a:r>
            <a:endParaRPr lang="he-IL" sz="4000" b="1" dirty="0"/>
          </a:p>
          <a:p>
            <a:pPr algn="ctr"/>
            <a:endParaRPr lang="he-IL" sz="4000" b="1" dirty="0" smtClean="0"/>
          </a:p>
          <a:p>
            <a:pPr algn="ctr"/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val="12433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240" y="843280"/>
            <a:ext cx="7833360" cy="64940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3 לאחור</a:t>
            </a:r>
            <a:endParaRPr lang="he-IL" sz="4800" dirty="0" smtClean="0"/>
          </a:p>
          <a:p>
            <a:pPr algn="ctr"/>
            <a:endParaRPr lang="en-US" sz="4000" dirty="0" smtClean="0"/>
          </a:p>
          <a:p>
            <a:pPr algn="ctr"/>
            <a:r>
              <a:rPr lang="he-IL" sz="4000" dirty="0" smtClean="0"/>
              <a:t>בהופעת מטרה בודדת: </a:t>
            </a:r>
            <a:r>
              <a:rPr lang="he-IL" sz="4000" b="1" dirty="0" smtClean="0"/>
              <a:t>לחץ על הכפתור </a:t>
            </a:r>
            <a:r>
              <a:rPr lang="he-IL" sz="4000" b="1" dirty="0"/>
              <a:t>התחתון</a:t>
            </a:r>
            <a:endParaRPr lang="he-IL" sz="4000" b="1" dirty="0" smtClean="0"/>
          </a:p>
          <a:p>
            <a:pPr algn="ctr"/>
            <a:endParaRPr lang="he-IL" sz="4000" b="1" dirty="0" smtClean="0"/>
          </a:p>
          <a:p>
            <a:pPr algn="ctr"/>
            <a:r>
              <a:rPr lang="he-IL" sz="4000" dirty="0" smtClean="0"/>
              <a:t>בהופעת מטרה כפולה: </a:t>
            </a:r>
            <a:r>
              <a:rPr lang="he-IL" sz="4000" b="1" dirty="0" smtClean="0"/>
              <a:t>לחץ </a:t>
            </a:r>
            <a:r>
              <a:rPr lang="he-IL" sz="4000" b="1" dirty="0"/>
              <a:t>על הכפתור </a:t>
            </a:r>
            <a:r>
              <a:rPr lang="he-IL" sz="4000" b="1" dirty="0" smtClean="0"/>
              <a:t>העליון</a:t>
            </a:r>
            <a:endParaRPr lang="he-IL" sz="4000" b="1" dirty="0"/>
          </a:p>
          <a:p>
            <a:pPr algn="ctr"/>
            <a:endParaRPr lang="he-IL" sz="4000" b="1" dirty="0" smtClean="0"/>
          </a:p>
          <a:p>
            <a:pPr algn="ctr"/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val="31177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4107" y="734655"/>
            <a:ext cx="6414655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 smtClean="0"/>
              <a:t>אימון - 1 לאחור</a:t>
            </a:r>
          </a:p>
          <a:p>
            <a:pPr algn="ctr"/>
            <a:endParaRPr lang="en-US" sz="4000" dirty="0" smtClean="0"/>
          </a:p>
          <a:p>
            <a:pPr algn="ctr"/>
            <a:r>
              <a:rPr lang="he-IL" sz="4000" dirty="0" smtClean="0"/>
              <a:t>באימון זה המשימה תהיה שמיעתית בלבד, ללא משימה מרחבית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he-IL" sz="4000" dirty="0"/>
              <a:t>בהופעת </a:t>
            </a:r>
            <a:r>
              <a:rPr lang="he-IL" sz="4000" dirty="0" smtClean="0"/>
              <a:t>מטרה: </a:t>
            </a:r>
            <a:r>
              <a:rPr lang="he-IL" sz="4000" b="1" dirty="0"/>
              <a:t>לחץ על הכפתור </a:t>
            </a:r>
            <a:r>
              <a:rPr lang="he-IL" sz="4000" b="1" dirty="0"/>
              <a:t>התחתון</a:t>
            </a:r>
            <a:endParaRPr lang="he-IL" sz="4000" b="1" dirty="0"/>
          </a:p>
          <a:p>
            <a:pPr algn="ctr"/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val="5792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1816" y="634623"/>
            <a:ext cx="6297815" cy="82791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 smtClean="0"/>
              <a:t>אימון - 1 לאחור</a:t>
            </a:r>
          </a:p>
          <a:p>
            <a:pPr algn="ctr"/>
            <a:endParaRPr lang="en-US" sz="4000" dirty="0" smtClean="0"/>
          </a:p>
          <a:p>
            <a:pPr algn="ctr"/>
            <a:r>
              <a:rPr lang="he-IL" sz="4000" dirty="0"/>
              <a:t>באימון זה המשימה תהיה </a:t>
            </a:r>
            <a:r>
              <a:rPr lang="he-IL" sz="4000" dirty="0" smtClean="0"/>
              <a:t>מרחבית </a:t>
            </a:r>
            <a:r>
              <a:rPr lang="he-IL" sz="4000" dirty="0"/>
              <a:t>בלבד, ללא משימה </a:t>
            </a:r>
            <a:r>
              <a:rPr lang="he-IL" sz="4000" dirty="0" smtClean="0"/>
              <a:t>שמיעתית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he-IL" sz="4000" dirty="0"/>
              <a:t>בהופעת מטרה: </a:t>
            </a:r>
            <a:r>
              <a:rPr lang="he-IL" sz="4000" b="1" dirty="0"/>
              <a:t>לחץ על הכפתור </a:t>
            </a:r>
            <a:r>
              <a:rPr lang="he-IL" sz="4000" b="1" dirty="0"/>
              <a:t>התחתון</a:t>
            </a:r>
            <a:endParaRPr lang="he-IL" sz="4000" b="1" dirty="0"/>
          </a:p>
          <a:p>
            <a:pPr algn="ctr"/>
            <a:endParaRPr lang="en-US" sz="4000" b="1" dirty="0"/>
          </a:p>
          <a:p>
            <a:pPr algn="ctr"/>
            <a:endParaRPr lang="he-IL" sz="4000" b="1" dirty="0"/>
          </a:p>
          <a:p>
            <a:pPr algn="ctr"/>
            <a:endParaRPr lang="he-IL" sz="4000" b="1" dirty="0" smtClean="0"/>
          </a:p>
          <a:p>
            <a:pPr algn="ctr"/>
            <a:endParaRPr lang="he-IL" sz="6000" dirty="0" smtClean="0"/>
          </a:p>
        </p:txBody>
      </p:sp>
    </p:spTree>
    <p:extLst>
      <p:ext uri="{BB962C8B-B14F-4D97-AF65-F5344CB8AC3E}">
        <p14:creationId xmlns:p14="http://schemas.microsoft.com/office/powerpoint/2010/main" val="182286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4682" y="0"/>
            <a:ext cx="7858299" cy="93871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 smtClean="0"/>
              <a:t>אימון - 1 לאחור</a:t>
            </a:r>
          </a:p>
          <a:p>
            <a:pPr algn="ctr"/>
            <a:endParaRPr lang="en-US" sz="4000" dirty="0" smtClean="0"/>
          </a:p>
          <a:p>
            <a:pPr algn="ctr"/>
            <a:r>
              <a:rPr lang="he-IL" sz="4000" dirty="0" smtClean="0"/>
              <a:t>באימון זה המשימה תהיה שמיעתית ומרחבית במקביל</a:t>
            </a:r>
          </a:p>
          <a:p>
            <a:pPr algn="ctr"/>
            <a:endParaRPr lang="en-US" sz="4000" dirty="0"/>
          </a:p>
          <a:p>
            <a:pPr algn="ctr"/>
            <a:r>
              <a:rPr lang="he-IL" sz="4000" dirty="0"/>
              <a:t>בהופעת מטרה בודדת: </a:t>
            </a:r>
            <a:r>
              <a:rPr lang="he-IL" sz="4000" b="1" dirty="0"/>
              <a:t>לחץ על הכפתור </a:t>
            </a:r>
            <a:r>
              <a:rPr lang="he-IL" sz="4000" b="1" dirty="0"/>
              <a:t>התחתון</a:t>
            </a:r>
            <a:endParaRPr lang="he-IL" sz="4000" b="1" dirty="0"/>
          </a:p>
          <a:p>
            <a:pPr algn="ctr"/>
            <a:endParaRPr lang="he-IL" sz="4000" b="1" dirty="0"/>
          </a:p>
          <a:p>
            <a:pPr algn="ctr"/>
            <a:r>
              <a:rPr lang="he-IL" sz="4000" dirty="0"/>
              <a:t>בהופעת מטרה כפולה: </a:t>
            </a:r>
            <a:r>
              <a:rPr lang="he-IL" sz="4000" b="1" dirty="0" smtClean="0"/>
              <a:t>לחץ </a:t>
            </a:r>
            <a:r>
              <a:rPr lang="he-IL" sz="4000" b="1" dirty="0"/>
              <a:t>על הכפתור העליון</a:t>
            </a:r>
          </a:p>
          <a:p>
            <a:pPr algn="ctr"/>
            <a:endParaRPr lang="he-IL" sz="4000" b="1" dirty="0" smtClean="0"/>
          </a:p>
          <a:p>
            <a:pPr algn="ctr"/>
            <a:endParaRPr lang="he-IL" sz="3600" b="1" dirty="0" smtClean="0"/>
          </a:p>
          <a:p>
            <a:pPr algn="ctr"/>
            <a:endParaRPr lang="he-IL" sz="3600" b="1" dirty="0" smtClean="0"/>
          </a:p>
          <a:p>
            <a:pPr algn="ctr"/>
            <a:endParaRPr lang="he-IL" sz="6000" dirty="0" smtClean="0"/>
          </a:p>
        </p:txBody>
      </p:sp>
    </p:spTree>
    <p:extLst>
      <p:ext uri="{BB962C8B-B14F-4D97-AF65-F5344CB8AC3E}">
        <p14:creationId xmlns:p14="http://schemas.microsoft.com/office/powerpoint/2010/main" val="277069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4107" y="734655"/>
            <a:ext cx="6414655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אימון - 2 לאחור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באימון זה המשימה תהיה שמיעתית בלבד, ללא משימה מרחבית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lvl="0" algn="ctr"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מטרה: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על הכפתור </a:t>
            </a:r>
            <a:r>
              <a:rPr lang="he-IL" sz="4000" b="1" dirty="0"/>
              <a:t>התחתון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1816" y="634623"/>
            <a:ext cx="6297815" cy="78483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אימון - 2 לאחור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באימון זה המשימה תהיה 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מרחבית </a:t>
            </a: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בלבד, ללא משימה 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שמיעתית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lvl="0" algn="ctr"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מטרה: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על הכפתור </a:t>
            </a:r>
            <a:r>
              <a:rPr lang="he-IL" sz="4000" b="1" dirty="0"/>
              <a:t>התחתון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0028" y="0"/>
            <a:ext cx="7858299" cy="93871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אימון - 2 לאחור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באימון זה המשימה תהיה שמיעתית ומרחבית במקביל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lvl="0" algn="ctr"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מטרה בודדת: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על הכפתור </a:t>
            </a:r>
            <a:r>
              <a:rPr lang="he-IL" sz="4000" b="1" dirty="0"/>
              <a:t>התחתון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בהופעת מטרה כפולה: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לחץ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על הכפתור העליון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7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315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Nutkevitch</dc:creator>
  <cp:lastModifiedBy>Noa Nutkevitch</cp:lastModifiedBy>
  <cp:revision>41</cp:revision>
  <dcterms:created xsi:type="dcterms:W3CDTF">2017-09-28T11:10:53Z</dcterms:created>
  <dcterms:modified xsi:type="dcterms:W3CDTF">2018-03-11T10:26:50Z</dcterms:modified>
</cp:coreProperties>
</file>