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53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07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52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93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2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92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61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76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7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16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6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BCB1C-526E-4251-AF58-147E260CC545}" type="datetimeFigureOut">
              <a:rPr lang="he-IL" smtClean="0"/>
              <a:t>י"ג/אדר/תשע"ח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C28-9E2C-4E5E-9068-617A8874A8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0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42487"/>
            <a:ext cx="6096000" cy="22707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אדום             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אדום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אדום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אדום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ירוק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ירוק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ירוק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ירוק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כחול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כחול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כחול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כחול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צהוב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צהוב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צהוב</a:t>
            </a:r>
            <a:endParaRPr lang="en-US" sz="8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8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צהוב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9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93290" y="1658477"/>
            <a:ext cx="7633343" cy="337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אם החץ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מצביע</a:t>
            </a: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מעלה</a:t>
            </a: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 לחץ על </a:t>
            </a:r>
            <a:r>
              <a:rPr lang="he-IL" sz="2800" b="1" dirty="0">
                <a:latin typeface="Calibri" panose="020F0502020204030204" pitchFamily="34" charset="0"/>
                <a:ea typeface="Calibri" panose="020F0502020204030204" pitchFamily="34" charset="0"/>
              </a:rPr>
              <a:t>הכפתור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העליון</a:t>
            </a:r>
            <a:endParaRPr lang="he-IL" sz="2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sz="2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אם 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החץ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מצביע</a:t>
            </a: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מטה</a:t>
            </a:r>
            <a:r>
              <a:rPr lang="he-IL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, לחץ על </a:t>
            </a: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הכפתור התחתון</a:t>
            </a:r>
            <a:endParaRPr lang="he-IL" sz="2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sz="2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sz="2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28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עליך להגיב הכי מהר ומדויק שאתה יכול</a:t>
            </a:r>
            <a:endParaRPr lang="he-IL" sz="280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-600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47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84791" y="901094"/>
            <a:ext cx="8222417" cy="511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החץ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מצביע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מעלה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לחץ על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הכפתור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העליון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</a:t>
            </a: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החץ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מצביע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מטה</a:t>
            </a: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לחץ על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הכפתור התחתון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עליך להגיב הכי מהר ומדויק שאתה יכול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0" y="-600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2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Nutkevitch</dc:creator>
  <cp:lastModifiedBy>Noa Nutkevitch</cp:lastModifiedBy>
  <cp:revision>9</cp:revision>
  <dcterms:created xsi:type="dcterms:W3CDTF">2017-11-30T11:23:09Z</dcterms:created>
  <dcterms:modified xsi:type="dcterms:W3CDTF">2018-02-28T09:45:01Z</dcterms:modified>
</cp:coreProperties>
</file>