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50C62-B4E2-45BF-8FC7-26D910F5A9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38F5A-F1F9-4971-BB39-7475014E49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96C54-E185-BD41-B2F7-D3F6D5774A7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38E-98C6-4A7A-89B7-5207A6DD81D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972A-BB5F-43A2-B97A-84BB32E38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38E-98C6-4A7A-89B7-5207A6DD81D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972A-BB5F-43A2-B97A-84BB32E38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38E-98C6-4A7A-89B7-5207A6DD81D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972A-BB5F-43A2-B97A-84BB32E38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773459" y="1512712"/>
            <a:ext cx="376237" cy="5352122"/>
          </a:xfrm>
          <a:prstGeom prst="rect">
            <a:avLst/>
          </a:prstGeom>
          <a:solidFill>
            <a:srgbClr val="F36221"/>
          </a:solidFill>
          <a:ln>
            <a:solidFill>
              <a:srgbClr val="F461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58" tIns="41029" rIns="82058" bIns="41029" rtlCol="0" anchor="ctr"/>
          <a:lstStyle/>
          <a:p>
            <a:pPr algn="ctr"/>
            <a:r>
              <a:rPr lang="ko-KR" altLang="en-US" dirty="0" smtClean="0">
                <a:solidFill>
                  <a:srgbClr val="F37321"/>
                </a:solidFill>
              </a:rPr>
              <a:t> </a:t>
            </a:r>
            <a:endParaRPr lang="en-US" dirty="0">
              <a:solidFill>
                <a:srgbClr val="F37321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7763" y="6368274"/>
            <a:ext cx="376237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B179851-18AF-4646-B56A-6116A508BC69}" type="slidenum">
              <a:rPr lang="en-US" smtClean="0">
                <a:latin typeface="Arial"/>
                <a:cs typeface="Arial"/>
              </a:rPr>
              <a:pPr algn="ctr"/>
              <a:t>‹#›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2384" y="6448209"/>
            <a:ext cx="849086" cy="2290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1531337"/>
            <a:ext cx="297281" cy="0"/>
          </a:xfrm>
          <a:prstGeom prst="line">
            <a:avLst/>
          </a:prstGeom>
          <a:ln w="28575" cmpd="sng">
            <a:solidFill>
              <a:srgbClr val="F4610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1080" y="258671"/>
            <a:ext cx="7931475" cy="108187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740"/>
              </a:lnSpc>
              <a:defRPr sz="2700">
                <a:solidFill>
                  <a:srgbClr val="16B6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7344" y="1633781"/>
            <a:ext cx="2223099" cy="45259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1200">
                <a:latin typeface="Arial"/>
                <a:cs typeface="Arial"/>
              </a:defRPr>
            </a:lvl2pPr>
            <a:lvl3pPr>
              <a:defRPr sz="12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946055" y="1601928"/>
            <a:ext cx="228168" cy="26554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DE6721"/>
                </a:solidFill>
                <a:latin typeface="Arial"/>
                <a:cs typeface="Arial"/>
              </a:defRPr>
            </a:lvl1pPr>
            <a:lvl2pPr>
              <a:defRPr sz="1200">
                <a:latin typeface="Arial"/>
                <a:cs typeface="Arial"/>
              </a:defRPr>
            </a:lvl2pPr>
            <a:lvl3pPr>
              <a:defRPr sz="12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="" xmlns:p14="http://schemas.microsoft.com/office/powerpoint/2010/main" val="241585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38E-98C6-4A7A-89B7-5207A6DD81D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972A-BB5F-43A2-B97A-84BB32E38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38E-98C6-4A7A-89B7-5207A6DD81D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972A-BB5F-43A2-B97A-84BB32E38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38E-98C6-4A7A-89B7-5207A6DD81D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972A-BB5F-43A2-B97A-84BB32E38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38E-98C6-4A7A-89B7-5207A6DD81D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972A-BB5F-43A2-B97A-84BB32E38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38E-98C6-4A7A-89B7-5207A6DD81D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972A-BB5F-43A2-B97A-84BB32E38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38E-98C6-4A7A-89B7-5207A6DD81D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972A-BB5F-43A2-B97A-84BB32E38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38E-98C6-4A7A-89B7-5207A6DD81D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972A-BB5F-43A2-B97A-84BB32E38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838E-98C6-4A7A-89B7-5207A6DD81D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972A-BB5F-43A2-B97A-84BB32E38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838E-98C6-4A7A-89B7-5207A6DD81D1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972A-BB5F-43A2-B97A-84BB32E383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dirty="0" smtClean="0"/>
              <a:t>Results Across Multiple Initiatives </a:t>
            </a:r>
            <a:endParaRPr lang="en-US" dirty="0"/>
          </a:p>
        </p:txBody>
      </p:sp>
      <p:sp>
        <p:nvSpPr>
          <p:cNvPr id="12" name="Title 2"/>
          <p:cNvSpPr txBox="1">
            <a:spLocks/>
          </p:cNvSpPr>
          <p:nvPr/>
        </p:nvSpPr>
        <p:spPr bwMode="auto">
          <a:xfrm>
            <a:off x="822551" y="3429000"/>
            <a:ext cx="8261350" cy="58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F7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1079" y="1503594"/>
            <a:ext cx="7931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Sojern generates lift across multiple objectives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00842" y="2415284"/>
            <a:ext cx="2007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Bookings (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CPM,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CPB)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1740" y="3783040"/>
            <a:ext cx="2327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rPr>
              <a:t>MileagePlus</a:t>
            </a: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rPr>
              <a:t> Initiatives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4132" y="5393145"/>
            <a:ext cx="205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rPr>
              <a:t>eNewsletter Opt-ins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13313" y="5362968"/>
            <a:ext cx="1735128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rPr>
              <a:t>Credit Card </a:t>
            </a:r>
          </a:p>
          <a:p>
            <a:pPr lvl="0">
              <a:spcBef>
                <a:spcPct val="20000"/>
              </a:spcBef>
            </a:pP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rPr>
              <a:t>Offers</a:t>
            </a:r>
          </a:p>
          <a:p>
            <a:pPr lvl="0">
              <a:spcBef>
                <a:spcPct val="20000"/>
              </a:spcBef>
            </a:pPr>
            <a:endParaRPr lang="en-US" sz="1400" dirty="0" smtClean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0181" y="3885199"/>
            <a:ext cx="17740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rPr>
              <a:t>Mileage Incentives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0194" y="2347880"/>
            <a:ext cx="1619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</a:rPr>
              <a:t>Social Media Engagement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356995" y="1585095"/>
            <a:ext cx="228168" cy="26554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kern="1200" baseline="0">
                <a:solidFill>
                  <a:srgbClr val="DE672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14" name="Picture 13" descr="Results Across Multiple Initiativ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34" y="1805038"/>
            <a:ext cx="8236916" cy="50073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666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Results Across Multiple Initiatives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Across Multiple Initiatives </dc:title>
  <dc:creator>Sandy Haberman</dc:creator>
  <cp:lastModifiedBy>Sandy Haberman</cp:lastModifiedBy>
  <cp:revision>1</cp:revision>
  <dcterms:created xsi:type="dcterms:W3CDTF">2014-04-21T16:36:43Z</dcterms:created>
  <dcterms:modified xsi:type="dcterms:W3CDTF">2014-04-21T16:43:17Z</dcterms:modified>
</cp:coreProperties>
</file>