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CE38-2CE7-4048-82FB-7BE2ACF9A28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C4EC-7A7B-4206-AC9C-56DB95D876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64C89055-8A11-47B7-9680-22D78D203FCB" descr="F936932F-A5ED-4BA4-A01C-B2A331119EE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146175"/>
            <a:ext cx="152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E0069379-5932-4E39-A685-68C98FBA3E34" descr="D25AEB99-8493-43DD-9E59-8E2D78E933A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838200"/>
            <a:ext cx="2857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225925B0-3FED-420D-B15F-8C5A52850ABA" descr="B41CC366-B33D-4C19-9EA9-E75DF619E3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810000"/>
            <a:ext cx="6677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lhervert</dc:creator>
  <cp:lastModifiedBy>lhervert</cp:lastModifiedBy>
  <cp:revision>1</cp:revision>
  <dcterms:created xsi:type="dcterms:W3CDTF">2014-05-06T16:23:02Z</dcterms:created>
  <dcterms:modified xsi:type="dcterms:W3CDTF">2014-05-06T16:23:40Z</dcterms:modified>
</cp:coreProperties>
</file>