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99720-B1EB-8D17-0324-DD096F0BAA07}" v="348" dt="2024-12-18T22:09:39.205"/>
    <p1510:client id="{E0B8E07B-A9CB-D26F-F79F-7FF3586AE5E0}" v="371" dt="2024-12-19T01:36:1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016143-E03C-4CFD-AFDC-14E5BDEA754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5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37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45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249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038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30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9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5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9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4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7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2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59FD0C-5451-4CA0-86AF-E70AE3279989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Algoritmu salīdzinājums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lv-LV" sz="1200" dirty="0"/>
              <a:t>Rihards Irbe,</a:t>
            </a:r>
          </a:p>
          <a:p>
            <a:pPr algn="r"/>
            <a:r>
              <a:rPr lang="lv-LV" sz="1200" dirty="0"/>
              <a:t> Patriks Noass Ercums,</a:t>
            </a:r>
          </a:p>
          <a:p>
            <a:pPr algn="r"/>
            <a:r>
              <a:rPr lang="lv-LV" sz="1200" dirty="0"/>
              <a:t> Aleksandrs </a:t>
            </a:r>
            <a:r>
              <a:rPr lang="lv-LV" sz="1200" dirty="0" err="1"/>
              <a:t>Ilarionovs</a:t>
            </a:r>
            <a:r>
              <a:rPr lang="lv-LV" sz="1200" dirty="0"/>
              <a:t>,</a:t>
            </a:r>
          </a:p>
          <a:p>
            <a:pPr algn="r"/>
            <a:r>
              <a:rPr lang="lv-LV" sz="1200" dirty="0"/>
              <a:t> Daniels Bērziņš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59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Sākotnējie mērķi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Apskatīt 3 kārtošanas algoritmus (1 no tiem pašu izveidotais)</a:t>
            </a:r>
          </a:p>
          <a:p>
            <a:r>
              <a:rPr lang="lv-LV" dirty="0"/>
              <a:t>Katram no tiem likt kārtot 10 dažādus masīvus un fiksēt to izpildes laikus</a:t>
            </a:r>
          </a:p>
          <a:p>
            <a:r>
              <a:rPr lang="lv-LV" dirty="0"/>
              <a:t>Aprēķināt vidējos kārtošanas laikus</a:t>
            </a:r>
          </a:p>
          <a:p>
            <a:r>
              <a:rPr lang="lv-LV" dirty="0"/>
              <a:t>Grafikos attēlot v</a:t>
            </a:r>
            <a:r>
              <a:rPr lang="pt-BR" dirty="0" err="1"/>
              <a:t>isu</a:t>
            </a:r>
            <a:r>
              <a:rPr lang="pt-BR" dirty="0"/>
              <a:t> </a:t>
            </a:r>
            <a:r>
              <a:rPr lang="pt-BR" dirty="0" err="1"/>
              <a:t>trīs</a:t>
            </a:r>
            <a:r>
              <a:rPr lang="pt-BR" dirty="0"/>
              <a:t> </a:t>
            </a:r>
            <a:r>
              <a:rPr lang="pt-BR" dirty="0" err="1"/>
              <a:t>algoritmu</a:t>
            </a:r>
            <a:r>
              <a:rPr lang="pt-BR" dirty="0"/>
              <a:t> </a:t>
            </a:r>
            <a:r>
              <a:rPr lang="pt-BR" dirty="0" err="1"/>
              <a:t>vidējos</a:t>
            </a:r>
            <a:r>
              <a:rPr lang="pt-BR" dirty="0"/>
              <a:t> </a:t>
            </a:r>
            <a:r>
              <a:rPr lang="pt-BR" dirty="0" err="1"/>
              <a:t>izpildes</a:t>
            </a:r>
            <a:r>
              <a:rPr lang="pt-BR" dirty="0"/>
              <a:t> </a:t>
            </a:r>
            <a:r>
              <a:rPr lang="pt-BR" dirty="0" err="1"/>
              <a:t>laikus</a:t>
            </a:r>
            <a:endParaRPr lang="lv-LV" dirty="0"/>
          </a:p>
          <a:p>
            <a:pPr>
              <a:buSzPct val="114999"/>
            </a:pPr>
            <a:r>
              <a:rPr lang="pt-BR" dirty="0" err="1"/>
              <a:t>Lietotājam</a:t>
            </a:r>
            <a:r>
              <a:rPr lang="pt-BR" dirty="0"/>
              <a:t> </a:t>
            </a:r>
            <a:r>
              <a:rPr lang="pt-BR" dirty="0" err="1"/>
              <a:t>draudzīgs</a:t>
            </a:r>
            <a:r>
              <a:rPr lang="pt-BR" dirty="0"/>
              <a:t> UI</a:t>
            </a:r>
          </a:p>
          <a:p>
            <a:pPr marL="457200" indent="-457200"/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algoritmi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11039" y="2784763"/>
            <a:ext cx="438189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lv-LV" sz="2800" dirty="0"/>
              <a:t>1. Pašu izdomātais algoritms</a:t>
            </a:r>
          </a:p>
          <a:p>
            <a:r>
              <a:rPr lang="lv-LV" sz="2800" dirty="0"/>
              <a:t>2. </a:t>
            </a:r>
            <a:r>
              <a:rPr lang="lv-LV" sz="2800" dirty="0" err="1"/>
              <a:t>Quick</a:t>
            </a:r>
            <a:r>
              <a:rPr lang="lv-LV" sz="2800" dirty="0"/>
              <a:t> </a:t>
            </a:r>
            <a:r>
              <a:rPr lang="lv-LV" sz="2800" dirty="0" err="1"/>
              <a:t>Sort</a:t>
            </a:r>
            <a:r>
              <a:rPr lang="lv-LV" sz="2800" dirty="0"/>
              <a:t> algoritms</a:t>
            </a:r>
          </a:p>
          <a:p>
            <a:r>
              <a:rPr lang="lv-LV" sz="2800" dirty="0"/>
              <a:t>3. </a:t>
            </a:r>
            <a:r>
              <a:rPr lang="lv-LV" sz="2800" dirty="0" err="1"/>
              <a:t>Python</a:t>
            </a:r>
            <a:r>
              <a:rPr lang="lv-LV" sz="2800" dirty="0"/>
              <a:t> iebūvētais algoritms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4853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Algoritmi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00" y="3272093"/>
            <a:ext cx="4330933" cy="2565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14" y="3668911"/>
            <a:ext cx="4286250" cy="177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791961" y="3012629"/>
            <a:ext cx="208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/>
              <a:t>Pašu izdomātais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81088" y="2659339"/>
            <a:ext cx="149162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lv-LV" sz="2400" dirty="0" err="1"/>
              <a:t>Quick</a:t>
            </a:r>
            <a:r>
              <a:rPr lang="lv-LV" sz="2400" dirty="0"/>
              <a:t> </a:t>
            </a:r>
            <a:r>
              <a:rPr lang="lv-LV" sz="2400" dirty="0" err="1"/>
              <a:t>Sort</a:t>
            </a: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4040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Algoritmu ātrumi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3745" y="2409282"/>
            <a:ext cx="89345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71550" lvl="1" indent="-514350">
              <a:buAutoNum type="arabicPeriod"/>
            </a:pPr>
            <a:r>
              <a:rPr lang="lv-LV" sz="3200" dirty="0" err="1"/>
              <a:t>Python</a:t>
            </a:r>
            <a:r>
              <a:rPr lang="lv-LV" sz="3200" dirty="0"/>
              <a:t> iebūvētais</a:t>
            </a:r>
            <a:endParaRPr lang="lv-LV" dirty="0"/>
          </a:p>
          <a:p>
            <a:pPr marL="971550" lvl="1" indent="-514350">
              <a:buAutoNum type="arabicPeriod"/>
            </a:pPr>
            <a:r>
              <a:rPr lang="lv-LV" sz="3200" dirty="0" err="1"/>
              <a:t>Quick</a:t>
            </a:r>
            <a:r>
              <a:rPr lang="lv-LV" sz="3200" dirty="0"/>
              <a:t> </a:t>
            </a:r>
            <a:r>
              <a:rPr lang="lv-LV" sz="3200" dirty="0" err="1"/>
              <a:t>Sort</a:t>
            </a:r>
          </a:p>
          <a:p>
            <a:pPr marL="971550" lvl="1" indent="-514350">
              <a:buAutoNum type="arabicPeriod"/>
            </a:pPr>
            <a:r>
              <a:rPr lang="lv-LV" sz="3200" dirty="0" err="1"/>
              <a:t>Pašizveidotais</a:t>
            </a:r>
          </a:p>
        </p:txBody>
      </p:sp>
    </p:spTree>
    <p:extLst>
      <p:ext uri="{BB962C8B-B14F-4D97-AF65-F5344CB8AC3E}">
        <p14:creationId xmlns:p14="http://schemas.microsoft.com/office/powerpoint/2010/main" val="418719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D0D14-D030-E3F8-1062-E271324A40EB}"/>
              </a:ext>
            </a:extLst>
          </p:cNvPr>
          <p:cNvSpPr txBox="1"/>
          <p:nvPr/>
        </p:nvSpPr>
        <p:spPr>
          <a:xfrm>
            <a:off x="1711039" y="2784763"/>
            <a:ext cx="866294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lv-LV" sz="2800" err="1"/>
              <a:t>Pašizveidogais</a:t>
            </a:r>
            <a:r>
              <a:rPr lang="lv-LV" sz="2800" dirty="0"/>
              <a:t> kārtošanas algoritms bija daudz lēnāks par </a:t>
            </a:r>
            <a:r>
              <a:rPr lang="lv-LV" sz="2800" err="1"/>
              <a:t>Quick</a:t>
            </a:r>
            <a:r>
              <a:rPr lang="lv-LV" sz="2800" dirty="0"/>
              <a:t> </a:t>
            </a:r>
            <a:r>
              <a:rPr lang="lv-LV" sz="2800" err="1"/>
              <a:t>Sort</a:t>
            </a:r>
            <a:r>
              <a:rPr lang="lv-LV" sz="2800" dirty="0"/>
              <a:t> un </a:t>
            </a:r>
            <a:r>
              <a:rPr lang="lv-LV" sz="2800" err="1"/>
              <a:t>Python</a:t>
            </a:r>
            <a:r>
              <a:rPr lang="lv-LV" sz="2800" dirty="0"/>
              <a:t> iebūvēto kārtošanas algoritmu</a:t>
            </a:r>
          </a:p>
          <a:p>
            <a:pPr marL="457200" indent="-457200">
              <a:buFont typeface="Arial"/>
              <a:buChar char="•"/>
            </a:pPr>
            <a:r>
              <a:rPr lang="lv-LV" sz="2800" dirty="0"/>
              <a:t>Ģenerēto jaukto masīvu failu, ar elementu skaitu lielāku par 10^9, izmērs </a:t>
            </a:r>
            <a:r>
              <a:rPr lang="lv-LV" sz="2800" dirty="0" err="1"/>
              <a:t>palielinājas</a:t>
            </a:r>
            <a:r>
              <a:rPr lang="lv-LV" sz="2800" dirty="0"/>
              <a:t> dramatiski un to pat nevar izdarīt ar 64 GB RAM</a:t>
            </a:r>
          </a:p>
        </p:txBody>
      </p:sp>
    </p:spTree>
    <p:extLst>
      <p:ext uri="{BB962C8B-B14F-4D97-AF65-F5344CB8AC3E}">
        <p14:creationId xmlns:p14="http://schemas.microsoft.com/office/powerpoint/2010/main" val="272565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85C4AED-0D8B-997C-3B57-BF65AF07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19" y="1973206"/>
            <a:ext cx="7821117" cy="291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36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4E5A-1E1D-0D3B-28BD-D5803CF9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Vai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paveicām</a:t>
            </a:r>
            <a:r>
              <a:rPr lang="en-US" dirty="0"/>
              <a:t>, ko </a:t>
            </a:r>
            <a:r>
              <a:rPr lang="en-US" dirty="0" err="1"/>
              <a:t>gribējām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5EC31-9BDE-9264-A69D-8FE9BBFB1048}"/>
              </a:ext>
            </a:extLst>
          </p:cNvPr>
          <p:cNvSpPr txBox="1">
            <a:spLocks/>
          </p:cNvSpPr>
          <p:nvPr/>
        </p:nvSpPr>
        <p:spPr>
          <a:xfrm>
            <a:off x="1946565" y="2570787"/>
            <a:ext cx="9601196" cy="33189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Apskatīt 3 kārtošanas algoritmus (1 no tiem pašu izveidotais) </a:t>
            </a:r>
          </a:p>
          <a:p>
            <a:r>
              <a:rPr lang="lv-LV" dirty="0"/>
              <a:t>Katram no tiem likt kārtot 10 dažādus masīvus un fiksēt to izpildes laikus</a:t>
            </a:r>
          </a:p>
          <a:p>
            <a:r>
              <a:rPr lang="lv-LV" dirty="0"/>
              <a:t>Aprēķināt vidējos kārtošanas laikus</a:t>
            </a:r>
          </a:p>
          <a:p>
            <a:r>
              <a:rPr lang="lv-LV" dirty="0"/>
              <a:t>Grafikos attēlot v</a:t>
            </a:r>
            <a:r>
              <a:rPr lang="pt-BR" dirty="0" err="1"/>
              <a:t>isu</a:t>
            </a:r>
            <a:r>
              <a:rPr lang="pt-BR" dirty="0"/>
              <a:t> </a:t>
            </a:r>
            <a:r>
              <a:rPr lang="pt-BR" dirty="0" err="1"/>
              <a:t>trīs</a:t>
            </a:r>
            <a:r>
              <a:rPr lang="pt-BR" dirty="0"/>
              <a:t> </a:t>
            </a:r>
            <a:r>
              <a:rPr lang="pt-BR" dirty="0" err="1"/>
              <a:t>algoritmu</a:t>
            </a:r>
            <a:r>
              <a:rPr lang="pt-BR" dirty="0"/>
              <a:t> </a:t>
            </a:r>
            <a:r>
              <a:rPr lang="pt-BR" dirty="0" err="1"/>
              <a:t>vidējos</a:t>
            </a:r>
            <a:r>
              <a:rPr lang="pt-BR" dirty="0"/>
              <a:t> </a:t>
            </a:r>
            <a:r>
              <a:rPr lang="pt-BR" dirty="0" err="1"/>
              <a:t>izpildes</a:t>
            </a:r>
            <a:r>
              <a:rPr lang="pt-BR" dirty="0"/>
              <a:t> </a:t>
            </a:r>
            <a:r>
              <a:rPr lang="pt-BR" dirty="0" err="1"/>
              <a:t>laikus</a:t>
            </a:r>
            <a:endParaRPr lang="lv-LV" dirty="0"/>
          </a:p>
          <a:p>
            <a:pPr>
              <a:buSzPct val="114999"/>
            </a:pPr>
            <a:r>
              <a:rPr lang="pt-BR" dirty="0" err="1"/>
              <a:t>Lietotājam</a:t>
            </a:r>
            <a:r>
              <a:rPr lang="pt-BR" dirty="0"/>
              <a:t> </a:t>
            </a:r>
            <a:r>
              <a:rPr lang="pt-BR" dirty="0" err="1"/>
              <a:t>draudzīgs</a:t>
            </a:r>
            <a:r>
              <a:rPr lang="pt-BR" dirty="0"/>
              <a:t> UI</a:t>
            </a:r>
          </a:p>
          <a:p>
            <a:pPr marL="457200" indent="-457200"/>
            <a:endParaRPr lang="lv-LV" dirty="0"/>
          </a:p>
          <a:p>
            <a:endParaRPr lang="en-US" dirty="0"/>
          </a:p>
        </p:txBody>
      </p:sp>
      <p:pic>
        <p:nvPicPr>
          <p:cNvPr id="5" name="Picture 4" descr="File:Eo circle green white checkmark.svg - Wikimedia Commons">
            <a:extLst>
              <a:ext uri="{FF2B5EF4-FFF2-40B4-BE49-F238E27FC236}">
                <a16:creationId xmlns:a16="http://schemas.microsoft.com/office/drawing/2014/main" id="{CD0F8711-2725-F927-5572-85EA8E97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7" y="2521528"/>
            <a:ext cx="464128" cy="464128"/>
          </a:xfrm>
          <a:prstGeom prst="rect">
            <a:avLst/>
          </a:prstGeom>
        </p:spPr>
      </p:pic>
      <p:pic>
        <p:nvPicPr>
          <p:cNvPr id="6" name="Picture 5" descr="File:Eo circle green white checkmark.svg - Wikimedia Commons">
            <a:extLst>
              <a:ext uri="{FF2B5EF4-FFF2-40B4-BE49-F238E27FC236}">
                <a16:creationId xmlns:a16="http://schemas.microsoft.com/office/drawing/2014/main" id="{480C9386-42B8-F51F-7047-02095053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3034146"/>
            <a:ext cx="464128" cy="464128"/>
          </a:xfrm>
          <a:prstGeom prst="rect">
            <a:avLst/>
          </a:prstGeom>
        </p:spPr>
      </p:pic>
      <p:pic>
        <p:nvPicPr>
          <p:cNvPr id="7" name="Picture 6" descr="File:Eo circle green white checkmark.svg - Wikimedia Commons">
            <a:extLst>
              <a:ext uri="{FF2B5EF4-FFF2-40B4-BE49-F238E27FC236}">
                <a16:creationId xmlns:a16="http://schemas.microsoft.com/office/drawing/2014/main" id="{F741DBC9-3F55-6CBB-4891-BA4C2BA3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5" y="3567545"/>
            <a:ext cx="464128" cy="464128"/>
          </a:xfrm>
          <a:prstGeom prst="rect">
            <a:avLst/>
          </a:prstGeom>
        </p:spPr>
      </p:pic>
      <p:pic>
        <p:nvPicPr>
          <p:cNvPr id="8" name="Picture 7" descr="File:Eo circle green white checkmark.svg - Wikimedia Commons">
            <a:extLst>
              <a:ext uri="{FF2B5EF4-FFF2-40B4-BE49-F238E27FC236}">
                <a16:creationId xmlns:a16="http://schemas.microsoft.com/office/drawing/2014/main" id="{79F56FBF-564A-2AC0-CF63-0505931E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4087091"/>
            <a:ext cx="464128" cy="464128"/>
          </a:xfrm>
          <a:prstGeom prst="rect">
            <a:avLst/>
          </a:prstGeom>
        </p:spPr>
      </p:pic>
      <p:pic>
        <p:nvPicPr>
          <p:cNvPr id="9" name="Picture 8" descr="File:Eo circle green white checkmark.svg - Wikimedia Commons">
            <a:extLst>
              <a:ext uri="{FF2B5EF4-FFF2-40B4-BE49-F238E27FC236}">
                <a16:creationId xmlns:a16="http://schemas.microsoft.com/office/drawing/2014/main" id="{95A11364-AD1D-2BFA-B083-16E247EB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4606636"/>
            <a:ext cx="464128" cy="4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Algoritmu salīdzinājums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lv-LV" sz="1200" dirty="0"/>
              <a:t>Rihards Irbe,</a:t>
            </a:r>
          </a:p>
          <a:p>
            <a:pPr algn="r"/>
            <a:r>
              <a:rPr lang="lv-LV" sz="1200" dirty="0"/>
              <a:t> Patriks Noass </a:t>
            </a:r>
            <a:r>
              <a:rPr lang="lv-LV" sz="1200" dirty="0" err="1"/>
              <a:t>Ercums</a:t>
            </a:r>
            <a:r>
              <a:rPr lang="lv-LV" sz="1200" dirty="0"/>
              <a:t>,</a:t>
            </a:r>
          </a:p>
          <a:p>
            <a:pPr algn="r"/>
            <a:r>
              <a:rPr lang="lv-LV" sz="1200" dirty="0"/>
              <a:t> Aleksandrs </a:t>
            </a:r>
            <a:r>
              <a:rPr lang="lv-LV" sz="1200" dirty="0" err="1"/>
              <a:t>Ilarionovs</a:t>
            </a:r>
            <a:r>
              <a:rPr lang="lv-LV" sz="1200" dirty="0"/>
              <a:t>,</a:t>
            </a:r>
          </a:p>
          <a:p>
            <a:pPr algn="r"/>
            <a:r>
              <a:rPr lang="lv-LV" sz="1200" dirty="0"/>
              <a:t> Daniels Bērziņš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544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109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Algoritmu salīdzinājums</vt:lpstr>
      <vt:lpstr>Sākotnējie mērķi</vt:lpstr>
      <vt:lpstr>Izmantotie algoritmi</vt:lpstr>
      <vt:lpstr>Algoritmi</vt:lpstr>
      <vt:lpstr>Algoritmu ātrumi</vt:lpstr>
      <vt:lpstr>Secinājumi</vt:lpstr>
      <vt:lpstr>PowerPoint Presentation</vt:lpstr>
      <vt:lpstr>Vai mēs paveicām, ko gribējām?</vt:lpstr>
      <vt:lpstr>Algoritmu salīdzinājums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salīdzinājums</dc:title>
  <dc:creator>pc</dc:creator>
  <cp:lastModifiedBy>pc</cp:lastModifiedBy>
  <cp:revision>140</cp:revision>
  <dcterms:created xsi:type="dcterms:W3CDTF">2024-12-18T20:55:14Z</dcterms:created>
  <dcterms:modified xsi:type="dcterms:W3CDTF">2024-12-19T01:36:19Z</dcterms:modified>
</cp:coreProperties>
</file>