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30" autoAdjust="0"/>
  </p:normalViewPr>
  <p:slideViewPr>
    <p:cSldViewPr snapToGrid="0">
      <p:cViewPr>
        <p:scale>
          <a:sx n="98" d="100"/>
          <a:sy n="98" d="100"/>
        </p:scale>
        <p:origin x="10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31/03/2024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10 test runs, the first 9 random mismatches images</a:t>
            </a:r>
          </a:p>
          <a:p>
            <a:r>
              <a:rPr lang="en-US" dirty="0"/>
              <a:t>Avg of 10 runs</a:t>
            </a:r>
          </a:p>
          <a:p>
            <a:r>
              <a:rPr lang="en-US" dirty="0"/>
              <a:t>Classified as face(true label non-face)</a:t>
            </a:r>
            <a:br>
              <a:rPr lang="en-US" dirty="0"/>
            </a:br>
            <a:r>
              <a:rPr lang="en-US" dirty="0"/>
              <a:t>Classified as non-face(true label face)</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 This discrepancy could be due to various factors, such as class imbalance,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 However, the relatively low recall values suggest that the model might miss a considerable portion of positive instances. This trade-off between precision and recall should be carefully considered based on the specific requirements and constraints of the application.</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or further 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4352544"/>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4352544"/>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2031325"/>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7962019" y="1018419"/>
            <a:ext cx="3535051" cy="1754326"/>
          </a:xfrm>
          <a:prstGeom prst="rect">
            <a:avLst/>
          </a:prstGeom>
          <a:noFill/>
        </p:spPr>
        <p:txBody>
          <a:bodyPr wrap="square" rtlCol="0">
            <a:spAutoFit/>
          </a:bodyPr>
          <a:lstStyle/>
          <a:p>
            <a:r>
              <a:rPr lang="en-US" b="0" i="0" dirty="0">
                <a:effectLst/>
                <a:latin typeface="Segoe UI Light" panose="020B0502040204020203" pitchFamily="34" charset="0"/>
                <a:cs typeface="Segoe UI Light" panose="020B0502040204020203" pitchFamily="34" charset="0"/>
              </a:rPr>
              <a:t>We can observe that most of the misclassified images are difficult to identify with the human eye. This could explain why the model is encountering challenges in correctly classifying them.</a:t>
            </a:r>
            <a:endParaRPr lang="en-IL" dirty="0">
              <a:latin typeface="Segoe UI Light" panose="020B0502040204020203" pitchFamily="34" charset="0"/>
              <a:cs typeface="Segoe UI Light" panose="020B0502040204020203" pitchFamily="34" charset="0"/>
            </a:endParaRP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7" y="2942676"/>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362" y="2942676"/>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363" y="4773119"/>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4773119"/>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962019" y="3715924"/>
            <a:ext cx="3535051" cy="1200329"/>
          </a:xfrm>
          <a:prstGeom prst="rect">
            <a:avLst/>
          </a:prstGeom>
          <a:noFill/>
        </p:spPr>
        <p:txBody>
          <a:bodyPr wrap="square">
            <a:spAutoFit/>
          </a:bodyPr>
          <a:lstStyle/>
          <a:p>
            <a:r>
              <a:rPr lang="en-IL" dirty="0">
                <a:latin typeface="Segoe UI Light" panose="020B0502040204020203" pitchFamily="34" charset="0"/>
                <a:cs typeface="Segoe UI Light" panose="020B0502040204020203" pitchFamily="34" charset="0"/>
              </a:rPr>
              <a:t>Average number of </a:t>
            </a:r>
            <a:r>
              <a:rPr lang="en-US" dirty="0">
                <a:latin typeface="Segoe UI Light" panose="020B0502040204020203" pitchFamily="34" charset="0"/>
                <a:cs typeface="Segoe UI Light" panose="020B0502040204020203" pitchFamily="34" charset="0"/>
              </a:rPr>
              <a:t>misclassified</a:t>
            </a:r>
            <a:r>
              <a:rPr lang="en-IL" dirty="0">
                <a:latin typeface="Segoe UI Light" panose="020B0502040204020203" pitchFamily="34" charset="0"/>
                <a:cs typeface="Segoe UI Light" panose="020B0502040204020203" pitchFamily="34" charset="0"/>
              </a:rPr>
              <a:t> samples</a:t>
            </a:r>
            <a:r>
              <a:rPr lang="en-US" dirty="0">
                <a:latin typeface="Segoe UI Light" panose="020B0502040204020203" pitchFamily="34" charset="0"/>
                <a:cs typeface="Segoe UI Light" panose="020B0502040204020203" pitchFamily="34" charset="0"/>
              </a:rPr>
              <a:t>:</a:t>
            </a:r>
            <a:br>
              <a:rPr lang="en-US" dirty="0">
                <a:latin typeface="Segoe UI Light" panose="020B0502040204020203" pitchFamily="34" charset="0"/>
                <a:cs typeface="Segoe UI Light" panose="020B0502040204020203" pitchFamily="34" charset="0"/>
              </a:rPr>
            </a:br>
            <a:r>
              <a:rPr lang="en-IL" dirty="0">
                <a:latin typeface="Segoe UI Light" panose="020B0502040204020203" pitchFamily="34" charset="0"/>
                <a:cs typeface="Segoe UI Light" panose="020B0502040204020203" pitchFamily="34" charset="0"/>
              </a:rPr>
              <a:t>non-face: 126.5</a:t>
            </a:r>
          </a:p>
          <a:p>
            <a:r>
              <a:rPr lang="en-IL" dirty="0">
                <a:latin typeface="Segoe UI Light" panose="020B0502040204020203" pitchFamily="34" charset="0"/>
                <a:cs typeface="Segoe UI Light" panose="020B0502040204020203" pitchFamily="34" charset="0"/>
              </a:rPr>
              <a:t>face: 342.8</a:t>
            </a: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2">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3">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4">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37335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1637</TotalTime>
  <Words>1355</Words>
  <Application>Microsoft Office PowerPoint</Application>
  <PresentationFormat>Widescreen</PresentationFormat>
  <Paragraphs>164</Paragraphs>
  <Slides>10</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16</cp:revision>
  <dcterms:created xsi:type="dcterms:W3CDTF">2024-03-31T09:06:28Z</dcterms:created>
  <dcterms:modified xsi:type="dcterms:W3CDTF">2024-04-01T12:24:23Z</dcterms:modified>
</cp:coreProperties>
</file>