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0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1857-19B1-4731-A7B5-29ACCF64D73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DF80FAF4-60D0-4BE5-A12E-7C824FB7C11F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Conv1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1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32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B119C24-9688-4B2F-8D74-D8C17F818BA6}" type="parTrans" cxnId="{2D9FDD2E-67EA-4ED0-8CF9-3AC7E1CFABE8}">
      <dgm:prSet/>
      <dgm:spPr/>
      <dgm:t>
        <a:bodyPr/>
        <a:lstStyle/>
        <a:p>
          <a:endParaRPr lang="en-IL"/>
        </a:p>
      </dgm:t>
    </dgm:pt>
    <dgm:pt modelId="{0654AA74-48F7-436E-B643-4113561962B9}" type="sibTrans" cxnId="{2D9FDD2E-67EA-4ED0-8CF9-3AC7E1CFABE8}">
      <dgm:prSet/>
      <dgm:spPr/>
      <dgm:t>
        <a:bodyPr/>
        <a:lstStyle/>
        <a:p>
          <a:endParaRPr lang="en-IL"/>
        </a:p>
      </dgm:t>
    </dgm:pt>
    <dgm:pt modelId="{ED4710BF-0B1D-4DBF-8BF5-E55FA47D7B04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32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64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CD8C54-BF06-4171-B170-5FF83DA75C7A}" type="parTrans" cxnId="{3F516C7E-6C1A-4AF1-9699-505BA671C710}">
      <dgm:prSet/>
      <dgm:spPr/>
      <dgm:t>
        <a:bodyPr/>
        <a:lstStyle/>
        <a:p>
          <a:endParaRPr lang="en-IL"/>
        </a:p>
      </dgm:t>
    </dgm:pt>
    <dgm:pt modelId="{37E0E166-FE64-4401-99AD-0BF6C5A2FF06}" type="sibTrans" cxnId="{3F516C7E-6C1A-4AF1-9699-505BA671C710}">
      <dgm:prSet/>
      <dgm:spPr/>
      <dgm:t>
        <a:bodyPr/>
        <a:lstStyle/>
        <a:p>
          <a:endParaRPr lang="en-IL"/>
        </a:p>
      </dgm:t>
    </dgm:pt>
    <dgm:pt modelId="{F16DE45B-102D-464F-B980-08DB3FDBB442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64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128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3E597F-FD28-46CB-B2E1-EA723098B096}" type="parTrans" cxnId="{15AC190D-3E91-438D-ADC3-3FCA80D37197}">
      <dgm:prSet/>
      <dgm:spPr/>
      <dgm:t>
        <a:bodyPr/>
        <a:lstStyle/>
        <a:p>
          <a:endParaRPr lang="en-IL"/>
        </a:p>
      </dgm:t>
    </dgm:pt>
    <dgm:pt modelId="{28157BB7-A92B-424E-880B-3F515392A060}" type="sibTrans" cxnId="{15AC190D-3E91-438D-ADC3-3FCA80D37197}">
      <dgm:prSet/>
      <dgm:spPr/>
      <dgm:t>
        <a:bodyPr/>
        <a:lstStyle/>
        <a:p>
          <a:endParaRPr lang="en-IL"/>
        </a:p>
      </dgm:t>
    </dgm:pt>
    <dgm:pt modelId="{946A3C69-7DBE-4C3A-8F3A-FC32BA81EB95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FC1</a:t>
          </a:r>
        </a:p>
      </dgm:t>
    </dgm:pt>
    <dgm:pt modelId="{AD5C6D30-4FCD-496D-B01F-2A0301672D2E}" type="parTrans" cxnId="{EBE3BDBD-7BEC-47E8-8280-2A18AFB2AF15}">
      <dgm:prSet/>
      <dgm:spPr/>
      <dgm:t>
        <a:bodyPr/>
        <a:lstStyle/>
        <a:p>
          <a:endParaRPr lang="en-IL"/>
        </a:p>
      </dgm:t>
    </dgm:pt>
    <dgm:pt modelId="{B1B1ACDB-C170-4BAC-94AC-C295B32DB232}" type="sibTrans" cxnId="{EBE3BDBD-7BEC-47E8-8280-2A18AFB2AF15}">
      <dgm:prSet/>
      <dgm:spPr/>
      <dgm:t>
        <a:bodyPr/>
        <a:lstStyle/>
        <a:p>
          <a:endParaRPr lang="en-IL"/>
        </a:p>
      </dgm:t>
    </dgm:pt>
    <dgm:pt modelId="{04414C54-89A8-4226-94C9-4ED2C7BEB711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FC2</a:t>
          </a:r>
        </a:p>
      </dgm:t>
    </dgm:pt>
    <dgm:pt modelId="{D5CE1991-A82C-4829-A7F7-86F084DC901E}" type="parTrans" cxnId="{14B83AD5-A0DC-4001-8EBA-46A358B8457D}">
      <dgm:prSet/>
      <dgm:spPr/>
      <dgm:t>
        <a:bodyPr/>
        <a:lstStyle/>
        <a:p>
          <a:endParaRPr lang="en-IL"/>
        </a:p>
      </dgm:t>
    </dgm:pt>
    <dgm:pt modelId="{CA419A08-E73F-452C-B2CA-CD7949DA70A1}" type="sibTrans" cxnId="{14B83AD5-A0DC-4001-8EBA-46A358B8457D}">
      <dgm:prSet/>
      <dgm:spPr/>
      <dgm:t>
        <a:bodyPr/>
        <a:lstStyle/>
        <a:p>
          <a:endParaRPr lang="en-IL"/>
        </a:p>
      </dgm:t>
    </dgm:pt>
    <dgm:pt modelId="{2F15CF86-13F5-490C-A93C-7B325748B7B2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sigmoid</a:t>
          </a:r>
        </a:p>
      </dgm:t>
    </dgm:pt>
    <dgm:pt modelId="{0900D373-A7B9-4337-A38E-991E41641012}" type="parTrans" cxnId="{EDD88E98-9811-4D9D-8520-87BC5812B10D}">
      <dgm:prSet/>
      <dgm:spPr/>
      <dgm:t>
        <a:bodyPr/>
        <a:lstStyle/>
        <a:p>
          <a:endParaRPr lang="en-IL"/>
        </a:p>
      </dgm:t>
    </dgm:pt>
    <dgm:pt modelId="{42F6FE7F-024D-4709-B103-1B1D865448EA}" type="sibTrans" cxnId="{EDD88E98-9811-4D9D-8520-87BC5812B10D}">
      <dgm:prSet/>
      <dgm:spPr/>
      <dgm:t>
        <a:bodyPr/>
        <a:lstStyle/>
        <a:p>
          <a:endParaRPr lang="en-IL"/>
        </a:p>
      </dgm:t>
    </dgm:pt>
    <dgm:pt modelId="{26B8B89D-AC58-47FE-9862-56EA894585DF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EC1494-1A78-4DB4-A29D-52BA9412167E}" type="parTrans" cxnId="{0F34E077-5065-48F7-8AEA-F2A25FE99027}">
      <dgm:prSet/>
      <dgm:spPr/>
      <dgm:t>
        <a:bodyPr/>
        <a:lstStyle/>
        <a:p>
          <a:endParaRPr lang="en-IL"/>
        </a:p>
      </dgm:t>
    </dgm:pt>
    <dgm:pt modelId="{8450FDF1-511B-450F-BDEB-19B8065727C3}" type="sibTrans" cxnId="{0F34E077-5065-48F7-8AEA-F2A25FE99027}">
      <dgm:prSet/>
      <dgm:spPr/>
      <dgm:t>
        <a:bodyPr/>
        <a:lstStyle/>
        <a:p>
          <a:endParaRPr lang="en-IL"/>
        </a:p>
      </dgm:t>
    </dgm:pt>
    <dgm:pt modelId="{FEEB0895-1EF9-4832-8851-93B93FEA28C3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D482D3-EC28-49B2-B23F-7B2346C6B221}" type="parTrans" cxnId="{E0BBC1C6-2617-415A-A455-AC06D4BECF4D}">
      <dgm:prSet/>
      <dgm:spPr/>
      <dgm:t>
        <a:bodyPr/>
        <a:lstStyle/>
        <a:p>
          <a:endParaRPr lang="en-IL"/>
        </a:p>
      </dgm:t>
    </dgm:pt>
    <dgm:pt modelId="{571D9215-0A5F-45C4-A02C-3CBD22366FCA}" type="sibTrans" cxnId="{E0BBC1C6-2617-415A-A455-AC06D4BECF4D}">
      <dgm:prSet/>
      <dgm:spPr/>
      <dgm:t>
        <a:bodyPr/>
        <a:lstStyle/>
        <a:p>
          <a:endParaRPr lang="en-IL"/>
        </a:p>
      </dgm:t>
    </dgm:pt>
    <dgm:pt modelId="{9F25D3C5-DB9F-443A-95E1-CD86239CAFBD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E1F24DF-D98C-47F4-9C78-F7C65DC08631}" type="parTrans" cxnId="{761FBDC5-67A7-43B3-AE64-7FB2EB7AEA43}">
      <dgm:prSet/>
      <dgm:spPr/>
      <dgm:t>
        <a:bodyPr/>
        <a:lstStyle/>
        <a:p>
          <a:endParaRPr lang="en-IL"/>
        </a:p>
      </dgm:t>
    </dgm:pt>
    <dgm:pt modelId="{9D0EBF24-2FF6-4416-BEFD-7B298F5C4FD1}" type="sibTrans" cxnId="{761FBDC5-67A7-43B3-AE64-7FB2EB7AEA43}">
      <dgm:prSet/>
      <dgm:spPr/>
      <dgm:t>
        <a:bodyPr/>
        <a:lstStyle/>
        <a:p>
          <a:endParaRPr lang="en-IL"/>
        </a:p>
      </dgm:t>
    </dgm:pt>
    <dgm:pt modelId="{58D0E74B-5760-47D4-A3B7-8EEC6756F0F3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6D2A8E-987A-46E1-B0E8-799BF46B5B22}" type="parTrans" cxnId="{9CE7614D-B376-4533-B226-976635CF8E73}">
      <dgm:prSet/>
      <dgm:spPr/>
      <dgm:t>
        <a:bodyPr/>
        <a:lstStyle/>
        <a:p>
          <a:endParaRPr lang="en-IL"/>
        </a:p>
      </dgm:t>
    </dgm:pt>
    <dgm:pt modelId="{8F72F0EC-697E-4F4A-BA90-571BBF532FDD}" type="sibTrans" cxnId="{9CE7614D-B376-4533-B226-976635CF8E73}">
      <dgm:prSet/>
      <dgm:spPr/>
      <dgm:t>
        <a:bodyPr/>
        <a:lstStyle/>
        <a:p>
          <a:endParaRPr lang="en-IL"/>
        </a:p>
      </dgm:t>
    </dgm:pt>
    <dgm:pt modelId="{8F8B1EEC-CD92-4EDA-899F-929C59BB3CDD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B27D33B-558D-42BB-9077-C173A4C890F2}" type="parTrans" cxnId="{F2EB223E-54C8-4C49-AF7A-51A79AC90F74}">
      <dgm:prSet/>
      <dgm:spPr/>
      <dgm:t>
        <a:bodyPr/>
        <a:lstStyle/>
        <a:p>
          <a:endParaRPr lang="en-IL"/>
        </a:p>
      </dgm:t>
    </dgm:pt>
    <dgm:pt modelId="{DA319B1E-C2D3-4D22-B312-DE92B11FA09E}" type="sibTrans" cxnId="{F2EB223E-54C8-4C49-AF7A-51A79AC90F74}">
      <dgm:prSet/>
      <dgm:spPr/>
      <dgm:t>
        <a:bodyPr/>
        <a:lstStyle/>
        <a:p>
          <a:endParaRPr lang="en-IL"/>
        </a:p>
      </dgm:t>
    </dgm:pt>
    <dgm:pt modelId="{2ED59905-42DB-40C7-83EE-7632A1EE98B9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9EC5C43-F625-487D-9D77-AD28B7072F33}" type="parTrans" cxnId="{6D9424E1-12F7-451E-9658-99E01C1B5285}">
      <dgm:prSet/>
      <dgm:spPr/>
      <dgm:t>
        <a:bodyPr/>
        <a:lstStyle/>
        <a:p>
          <a:endParaRPr lang="en-IL"/>
        </a:p>
      </dgm:t>
    </dgm:pt>
    <dgm:pt modelId="{8172E505-095A-44FA-B3B9-436D0D894FA4}" type="sibTrans" cxnId="{6D9424E1-12F7-451E-9658-99E01C1B5285}">
      <dgm:prSet/>
      <dgm:spPr/>
      <dgm:t>
        <a:bodyPr/>
        <a:lstStyle/>
        <a:p>
          <a:endParaRPr lang="en-IL"/>
        </a:p>
      </dgm:t>
    </dgm:pt>
    <dgm:pt modelId="{87EE8453-0FB2-43D6-87B8-A3A71F8F2194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Reshape</a:t>
          </a:r>
          <a:endParaRPr lang="en-IL" sz="14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DBD397-C9B8-4AC0-B6F3-A0658BC53F5D}" type="parTrans" cxnId="{7C423E49-B7C2-47BA-9E57-5A98A3C6C362}">
      <dgm:prSet/>
      <dgm:spPr/>
      <dgm:t>
        <a:bodyPr/>
        <a:lstStyle/>
        <a:p>
          <a:endParaRPr lang="en-IL"/>
        </a:p>
      </dgm:t>
    </dgm:pt>
    <dgm:pt modelId="{C63F04BB-C7DE-4148-B3F8-FB0AFC7D737D}" type="sibTrans" cxnId="{7C423E49-B7C2-47BA-9E57-5A98A3C6C362}">
      <dgm:prSet/>
      <dgm:spPr/>
      <dgm:t>
        <a:bodyPr/>
        <a:lstStyle/>
        <a:p>
          <a:endParaRPr lang="en-IL"/>
        </a:p>
      </dgm:t>
    </dgm:pt>
    <dgm:pt modelId="{8EBC7739-FC64-441E-870A-B6FF157E6BFE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US" sz="1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F1DD8B2-C438-40BB-AD6C-9A5DA3BD8E7F}" type="parTrans" cxnId="{47193C27-04A8-43BB-A371-C4E53D87770F}">
      <dgm:prSet/>
      <dgm:spPr/>
      <dgm:t>
        <a:bodyPr/>
        <a:lstStyle/>
        <a:p>
          <a:endParaRPr lang="en-IL"/>
        </a:p>
      </dgm:t>
    </dgm:pt>
    <dgm:pt modelId="{6C6BF345-E628-480F-BAB6-45A27C07832A}" type="sibTrans" cxnId="{47193C27-04A8-43BB-A371-C4E53D87770F}">
      <dgm:prSet/>
      <dgm:spPr/>
      <dgm:t>
        <a:bodyPr/>
        <a:lstStyle/>
        <a:p>
          <a:endParaRPr lang="en-IL"/>
        </a:p>
      </dgm:t>
    </dgm:pt>
    <dgm:pt modelId="{78940771-B127-46D0-8D66-02DA0145B093}" type="pres">
      <dgm:prSet presAssocID="{40931857-19B1-4731-A7B5-29ACCF64D73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FE8FA0D-1005-4B47-8ED3-730C6B952785}" type="pres">
      <dgm:prSet presAssocID="{2F15CF86-13F5-490C-A93C-7B325748B7B2}" presName="Accent7" presStyleCnt="0"/>
      <dgm:spPr/>
    </dgm:pt>
    <dgm:pt modelId="{057EA5AF-AE13-4385-A7CE-3D48A9123F51}" type="pres">
      <dgm:prSet presAssocID="{2F15CF86-13F5-490C-A93C-7B325748B7B2}" presName="Accent" presStyleLbl="node1" presStyleIdx="0" presStyleCnt="7"/>
      <dgm:spPr/>
    </dgm:pt>
    <dgm:pt modelId="{135EFF2A-E57B-4EE9-8574-2D4C80F03E10}" type="pres">
      <dgm:prSet presAssocID="{2F15CF86-13F5-490C-A93C-7B325748B7B2}" presName="ParentBackground7" presStyleCnt="0"/>
      <dgm:spPr/>
    </dgm:pt>
    <dgm:pt modelId="{56D1B806-F21F-4CEE-B513-1964F30C8538}" type="pres">
      <dgm:prSet presAssocID="{2F15CF86-13F5-490C-A93C-7B325748B7B2}" presName="ParentBackground" presStyleLbl="fgAcc1" presStyleIdx="0" presStyleCnt="7"/>
      <dgm:spPr/>
    </dgm:pt>
    <dgm:pt modelId="{7320838F-C49D-4CBD-9932-F94BA79950A8}" type="pres">
      <dgm:prSet presAssocID="{2F15CF86-13F5-490C-A93C-7B325748B7B2}" presName="Parent7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AF6A195-0A74-480C-9A38-661A95D73052}" type="pres">
      <dgm:prSet presAssocID="{04414C54-89A8-4226-94C9-4ED2C7BEB711}" presName="Accent6" presStyleCnt="0"/>
      <dgm:spPr/>
    </dgm:pt>
    <dgm:pt modelId="{50624582-22F2-464F-A1AA-5720289309F5}" type="pres">
      <dgm:prSet presAssocID="{04414C54-89A8-4226-94C9-4ED2C7BEB711}" presName="Accent" presStyleLbl="node1" presStyleIdx="1" presStyleCnt="7"/>
      <dgm:spPr/>
    </dgm:pt>
    <dgm:pt modelId="{8FC471A1-DE32-4994-9A3F-4813262A0024}" type="pres">
      <dgm:prSet presAssocID="{04414C54-89A8-4226-94C9-4ED2C7BEB711}" presName="ParentBackground6" presStyleCnt="0"/>
      <dgm:spPr/>
    </dgm:pt>
    <dgm:pt modelId="{D7ACF2DF-F1FA-4682-8640-6C95E43FCAD1}" type="pres">
      <dgm:prSet presAssocID="{04414C54-89A8-4226-94C9-4ED2C7BEB711}" presName="ParentBackground" presStyleLbl="fgAcc1" presStyleIdx="1" presStyleCnt="7"/>
      <dgm:spPr/>
    </dgm:pt>
    <dgm:pt modelId="{89113D22-3489-4C50-9DD7-0E876B717250}" type="pres">
      <dgm:prSet presAssocID="{04414C54-89A8-4226-94C9-4ED2C7BEB711}" presName="Parent6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26379-03B8-4B77-82EA-DC49A2B7D814}" type="pres">
      <dgm:prSet presAssocID="{946A3C69-7DBE-4C3A-8F3A-FC32BA81EB95}" presName="Accent5" presStyleCnt="0"/>
      <dgm:spPr/>
    </dgm:pt>
    <dgm:pt modelId="{5516A123-7493-4249-93B3-72E736960A79}" type="pres">
      <dgm:prSet presAssocID="{946A3C69-7DBE-4C3A-8F3A-FC32BA81EB95}" presName="Accent" presStyleLbl="node1" presStyleIdx="2" presStyleCnt="7"/>
      <dgm:spPr/>
    </dgm:pt>
    <dgm:pt modelId="{471EB6D5-37F4-42C3-8EC6-140293A2CC67}" type="pres">
      <dgm:prSet presAssocID="{946A3C69-7DBE-4C3A-8F3A-FC32BA81EB95}" presName="ParentBackground5" presStyleCnt="0"/>
      <dgm:spPr/>
    </dgm:pt>
    <dgm:pt modelId="{8B2008DC-E913-4524-944B-397D6B494BA6}" type="pres">
      <dgm:prSet presAssocID="{946A3C69-7DBE-4C3A-8F3A-FC32BA81EB95}" presName="ParentBackground" presStyleLbl="fgAcc1" presStyleIdx="2" presStyleCnt="7"/>
      <dgm:spPr/>
    </dgm:pt>
    <dgm:pt modelId="{D4A3A4B5-3A51-41B6-8EC9-F5E02F174EA7}" type="pres">
      <dgm:prSet presAssocID="{946A3C69-7DBE-4C3A-8F3A-FC32BA81EB95}" presName="Child5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79CE7D-0837-4823-A06A-A97D2B898C35}" type="pres">
      <dgm:prSet presAssocID="{946A3C69-7DBE-4C3A-8F3A-FC32BA81EB95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DD9D8E4-11E1-4ED4-9337-944C74E543C9}" type="pres">
      <dgm:prSet presAssocID="{87EE8453-0FB2-43D6-87B8-A3A71F8F2194}" presName="Accent4" presStyleCnt="0"/>
      <dgm:spPr/>
    </dgm:pt>
    <dgm:pt modelId="{35B5D5D7-2E93-402A-9BE7-648133B36C57}" type="pres">
      <dgm:prSet presAssocID="{87EE8453-0FB2-43D6-87B8-A3A71F8F2194}" presName="Accent" presStyleLbl="node1" presStyleIdx="3" presStyleCnt="7"/>
      <dgm:spPr/>
    </dgm:pt>
    <dgm:pt modelId="{75E914E2-E782-4ADB-A66C-5550C644A2FA}" type="pres">
      <dgm:prSet presAssocID="{87EE8453-0FB2-43D6-87B8-A3A71F8F2194}" presName="ParentBackground4" presStyleCnt="0"/>
      <dgm:spPr/>
    </dgm:pt>
    <dgm:pt modelId="{E335706C-37B9-449B-95CA-E4DFABC4D505}" type="pres">
      <dgm:prSet presAssocID="{87EE8453-0FB2-43D6-87B8-A3A71F8F2194}" presName="ParentBackground" presStyleLbl="fgAcc1" presStyleIdx="3" presStyleCnt="7"/>
      <dgm:spPr/>
    </dgm:pt>
    <dgm:pt modelId="{F38F2B5F-896C-49C9-97F6-E9150FC15826}" type="pres">
      <dgm:prSet presAssocID="{87EE8453-0FB2-43D6-87B8-A3A71F8F2194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5FB3D930-A91E-423F-98B7-BB321CBFB98D}" type="pres">
      <dgm:prSet presAssocID="{F16DE45B-102D-464F-B980-08DB3FDBB442}" presName="Accent3" presStyleCnt="0"/>
      <dgm:spPr/>
    </dgm:pt>
    <dgm:pt modelId="{715004A4-2727-43DB-B911-814A5248EF7C}" type="pres">
      <dgm:prSet presAssocID="{F16DE45B-102D-464F-B980-08DB3FDBB442}" presName="Accent" presStyleLbl="node1" presStyleIdx="4" presStyleCnt="7"/>
      <dgm:spPr/>
    </dgm:pt>
    <dgm:pt modelId="{E2B1FCFE-85BA-453B-B214-DDEDE87E9E02}" type="pres">
      <dgm:prSet presAssocID="{F16DE45B-102D-464F-B980-08DB3FDBB442}" presName="ParentBackground3" presStyleCnt="0"/>
      <dgm:spPr/>
    </dgm:pt>
    <dgm:pt modelId="{E9401E9F-6C73-415A-AE28-C22FADBEFFCF}" type="pres">
      <dgm:prSet presAssocID="{F16DE45B-102D-464F-B980-08DB3FDBB442}" presName="ParentBackground" presStyleLbl="fgAcc1" presStyleIdx="4" presStyleCnt="7"/>
      <dgm:spPr/>
    </dgm:pt>
    <dgm:pt modelId="{858BDE6D-F0EB-408F-BFE8-CA06D4A28C4E}" type="pres">
      <dgm:prSet presAssocID="{F16DE45B-102D-464F-B980-08DB3FDBB442}" presName="Child3" presStyleLbl="revTx" presStyleIdx="1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007B4F41-79E3-4C68-8324-23E8ED088517}" type="pres">
      <dgm:prSet presAssocID="{F16DE45B-102D-464F-B980-08DB3FDBB442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21C9369-AD85-4B10-BED7-1D0E844017E1}" type="pres">
      <dgm:prSet presAssocID="{ED4710BF-0B1D-4DBF-8BF5-E55FA47D7B04}" presName="Accent2" presStyleCnt="0"/>
      <dgm:spPr/>
    </dgm:pt>
    <dgm:pt modelId="{5C924597-C9C1-4D5E-ADB7-97F26487471B}" type="pres">
      <dgm:prSet presAssocID="{ED4710BF-0B1D-4DBF-8BF5-E55FA47D7B04}" presName="Accent" presStyleLbl="node1" presStyleIdx="5" presStyleCnt="7"/>
      <dgm:spPr/>
    </dgm:pt>
    <dgm:pt modelId="{E7A003E6-B251-47D7-AA1E-95B0D8FF726A}" type="pres">
      <dgm:prSet presAssocID="{ED4710BF-0B1D-4DBF-8BF5-E55FA47D7B04}" presName="ParentBackground2" presStyleCnt="0"/>
      <dgm:spPr/>
    </dgm:pt>
    <dgm:pt modelId="{7ECF9881-EC5A-4EFA-B398-5AC283C59C94}" type="pres">
      <dgm:prSet presAssocID="{ED4710BF-0B1D-4DBF-8BF5-E55FA47D7B04}" presName="ParentBackground" presStyleLbl="fgAcc1" presStyleIdx="5" presStyleCnt="7"/>
      <dgm:spPr/>
    </dgm:pt>
    <dgm:pt modelId="{34F2EF36-F036-48E6-AEA3-0D9E34177792}" type="pres">
      <dgm:prSet presAssocID="{ED4710BF-0B1D-4DBF-8BF5-E55FA47D7B04}" presName="Child2" presStyleLbl="revTx" presStyleIdx="2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A46A0F07-6F2B-4C44-8801-1BA5F4267A7A}" type="pres">
      <dgm:prSet presAssocID="{ED4710BF-0B1D-4DBF-8BF5-E55FA47D7B04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4CD64A02-475A-4592-A007-6DD270946029}" type="pres">
      <dgm:prSet presAssocID="{DF80FAF4-60D0-4BE5-A12E-7C824FB7C11F}" presName="Accent1" presStyleCnt="0"/>
      <dgm:spPr/>
    </dgm:pt>
    <dgm:pt modelId="{5676C161-7FC4-464D-9258-4AD30B5A8479}" type="pres">
      <dgm:prSet presAssocID="{DF80FAF4-60D0-4BE5-A12E-7C824FB7C11F}" presName="Accent" presStyleLbl="node1" presStyleIdx="6" presStyleCnt="7"/>
      <dgm:spPr/>
    </dgm:pt>
    <dgm:pt modelId="{CDCBBEF0-8935-487E-BBCD-A8D28CD6897C}" type="pres">
      <dgm:prSet presAssocID="{DF80FAF4-60D0-4BE5-A12E-7C824FB7C11F}" presName="ParentBackground1" presStyleCnt="0"/>
      <dgm:spPr/>
    </dgm:pt>
    <dgm:pt modelId="{CC56EEB2-A90B-47EE-BF24-3A15A2A7816B}" type="pres">
      <dgm:prSet presAssocID="{DF80FAF4-60D0-4BE5-A12E-7C824FB7C11F}" presName="ParentBackground" presStyleLbl="fgAcc1" presStyleIdx="6" presStyleCnt="7"/>
      <dgm:spPr/>
    </dgm:pt>
    <dgm:pt modelId="{45889123-BDDF-4EC3-AAF7-670D460B4593}" type="pres">
      <dgm:prSet presAssocID="{DF80FAF4-60D0-4BE5-A12E-7C824FB7C11F}" presName="Child1" presStyleLbl="revTx" presStyleIdx="3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9E2D82EB-5268-406B-806C-A46AA06C265D}" type="pres">
      <dgm:prSet presAssocID="{DF80FAF4-60D0-4BE5-A12E-7C824FB7C11F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3249B08-15A9-45AD-9180-CFCB005DFCE8}" type="presOf" srcId="{ED4710BF-0B1D-4DBF-8BF5-E55FA47D7B04}" destId="{A46A0F07-6F2B-4C44-8801-1BA5F4267A7A}" srcOrd="1" destOrd="0" presId="urn:microsoft.com/office/officeart/2011/layout/CircleProcess"/>
    <dgm:cxn modelId="{556CBD0A-A0BC-4283-B8D7-21C2FD45D6E0}" type="presOf" srcId="{946A3C69-7DBE-4C3A-8F3A-FC32BA81EB95}" destId="{9779CE7D-0837-4823-A06A-A97D2B898C35}" srcOrd="1" destOrd="0" presId="urn:microsoft.com/office/officeart/2011/layout/CircleProcess"/>
    <dgm:cxn modelId="{15AC190D-3E91-438D-ADC3-3FCA80D37197}" srcId="{40931857-19B1-4731-A7B5-29ACCF64D730}" destId="{F16DE45B-102D-464F-B980-08DB3FDBB442}" srcOrd="2" destOrd="0" parTransId="{113E597F-FD28-46CB-B2E1-EA723098B096}" sibTransId="{28157BB7-A92B-424E-880B-3F515392A060}"/>
    <dgm:cxn modelId="{47193C27-04A8-43BB-A371-C4E53D87770F}" srcId="{946A3C69-7DBE-4C3A-8F3A-FC32BA81EB95}" destId="{8EBC7739-FC64-441E-870A-B6FF157E6BFE}" srcOrd="0" destOrd="0" parTransId="{6F1DD8B2-C438-40BB-AD6C-9A5DA3BD8E7F}" sibTransId="{6C6BF345-E628-480F-BAB6-45A27C07832A}"/>
    <dgm:cxn modelId="{6F4F432D-26F6-4945-8493-3E5071A4F4B9}" type="presOf" srcId="{FEEB0895-1EF9-4832-8851-93B93FEA28C3}" destId="{45889123-BDDF-4EC3-AAF7-670D460B4593}" srcOrd="0" destOrd="1" presId="urn:microsoft.com/office/officeart/2011/layout/CircleProcess"/>
    <dgm:cxn modelId="{2D9FDD2E-67EA-4ED0-8CF9-3AC7E1CFABE8}" srcId="{40931857-19B1-4731-A7B5-29ACCF64D730}" destId="{DF80FAF4-60D0-4BE5-A12E-7C824FB7C11F}" srcOrd="0" destOrd="0" parTransId="{4B119C24-9688-4B2F-8D74-D8C17F818BA6}" sibTransId="{0654AA74-48F7-436E-B643-4113561962B9}"/>
    <dgm:cxn modelId="{B2BF0832-3A71-4FA7-8D24-62BF36776FC3}" type="presOf" srcId="{8F8B1EEC-CD92-4EDA-899F-929C59BB3CDD}" destId="{858BDE6D-F0EB-408F-BFE8-CA06D4A28C4E}" srcOrd="0" destOrd="0" presId="urn:microsoft.com/office/officeart/2011/layout/CircleProcess"/>
    <dgm:cxn modelId="{E413B739-4B96-44AE-84CA-DA8D770FD9A5}" type="presOf" srcId="{87EE8453-0FB2-43D6-87B8-A3A71F8F2194}" destId="{F38F2B5F-896C-49C9-97F6-E9150FC15826}" srcOrd="1" destOrd="0" presId="urn:microsoft.com/office/officeart/2011/layout/CircleProcess"/>
    <dgm:cxn modelId="{F2EB223E-54C8-4C49-AF7A-51A79AC90F74}" srcId="{F16DE45B-102D-464F-B980-08DB3FDBB442}" destId="{8F8B1EEC-CD92-4EDA-899F-929C59BB3CDD}" srcOrd="0" destOrd="0" parTransId="{BB27D33B-558D-42BB-9077-C173A4C890F2}" sibTransId="{DA319B1E-C2D3-4D22-B312-DE92B11FA09E}"/>
    <dgm:cxn modelId="{DBE1A242-E789-4FA1-9265-455FB1BD2AE0}" type="presOf" srcId="{04414C54-89A8-4226-94C9-4ED2C7BEB711}" destId="{D7ACF2DF-F1FA-4682-8640-6C95E43FCAD1}" srcOrd="0" destOrd="0" presId="urn:microsoft.com/office/officeart/2011/layout/CircleProcess"/>
    <dgm:cxn modelId="{198D9967-211A-461F-AE58-C410C03B68DD}" type="presOf" srcId="{F16DE45B-102D-464F-B980-08DB3FDBB442}" destId="{E9401E9F-6C73-415A-AE28-C22FADBEFFCF}" srcOrd="0" destOrd="0" presId="urn:microsoft.com/office/officeart/2011/layout/CircleProcess"/>
    <dgm:cxn modelId="{8B000D48-E6F2-42C0-98DD-4B6774195FC2}" type="presOf" srcId="{DF80FAF4-60D0-4BE5-A12E-7C824FB7C11F}" destId="{9E2D82EB-5268-406B-806C-A46AA06C265D}" srcOrd="1" destOrd="0" presId="urn:microsoft.com/office/officeart/2011/layout/CircleProcess"/>
    <dgm:cxn modelId="{7C423E49-B7C2-47BA-9E57-5A98A3C6C362}" srcId="{40931857-19B1-4731-A7B5-29ACCF64D730}" destId="{87EE8453-0FB2-43D6-87B8-A3A71F8F2194}" srcOrd="3" destOrd="0" parTransId="{D1DBD397-C9B8-4AC0-B6F3-A0658BC53F5D}" sibTransId="{C63F04BB-C7DE-4148-B3F8-FB0AFC7D737D}"/>
    <dgm:cxn modelId="{FCE3994B-7EA6-4A58-A06C-3B2D279B7122}" type="presOf" srcId="{946A3C69-7DBE-4C3A-8F3A-FC32BA81EB95}" destId="{8B2008DC-E913-4524-944B-397D6B494BA6}" srcOrd="0" destOrd="0" presId="urn:microsoft.com/office/officeart/2011/layout/CircleProcess"/>
    <dgm:cxn modelId="{BFFE8C4C-2899-4A1B-AB13-744BAAA41BC0}" type="presOf" srcId="{2F15CF86-13F5-490C-A93C-7B325748B7B2}" destId="{7320838F-C49D-4CBD-9932-F94BA79950A8}" srcOrd="1" destOrd="0" presId="urn:microsoft.com/office/officeart/2011/layout/CircleProcess"/>
    <dgm:cxn modelId="{9CE7614D-B376-4533-B226-976635CF8E73}" srcId="{ED4710BF-0B1D-4DBF-8BF5-E55FA47D7B04}" destId="{58D0E74B-5760-47D4-A3B7-8EEC6756F0F3}" srcOrd="1" destOrd="0" parTransId="{6B6D2A8E-987A-46E1-B0E8-799BF46B5B22}" sibTransId="{8F72F0EC-697E-4F4A-BA90-571BBF532FDD}"/>
    <dgm:cxn modelId="{03203670-4BD8-40EA-9E30-16FEE6A6363D}" type="presOf" srcId="{F16DE45B-102D-464F-B980-08DB3FDBB442}" destId="{007B4F41-79E3-4C68-8324-23E8ED088517}" srcOrd="1" destOrd="0" presId="urn:microsoft.com/office/officeart/2011/layout/CircleProcess"/>
    <dgm:cxn modelId="{858FC870-D0BE-486A-A505-1D00593B0BFA}" type="presOf" srcId="{2ED59905-42DB-40C7-83EE-7632A1EE98B9}" destId="{858BDE6D-F0EB-408F-BFE8-CA06D4A28C4E}" srcOrd="0" destOrd="1" presId="urn:microsoft.com/office/officeart/2011/layout/CircleProcess"/>
    <dgm:cxn modelId="{E32A6B71-58F6-4E69-8C2A-8874E0BD4B0B}" type="presOf" srcId="{8EBC7739-FC64-441E-870A-B6FF157E6BFE}" destId="{D4A3A4B5-3A51-41B6-8EC9-F5E02F174EA7}" srcOrd="0" destOrd="0" presId="urn:microsoft.com/office/officeart/2011/layout/CircleProcess"/>
    <dgm:cxn modelId="{10F8EF71-8843-4AF2-8F47-1523A0F86C6D}" type="presOf" srcId="{ED4710BF-0B1D-4DBF-8BF5-E55FA47D7B04}" destId="{7ECF9881-EC5A-4EFA-B398-5AC283C59C94}" srcOrd="0" destOrd="0" presId="urn:microsoft.com/office/officeart/2011/layout/CircleProcess"/>
    <dgm:cxn modelId="{44DFE254-BD61-4EB9-A04A-2F43DDBE9DA6}" type="presOf" srcId="{26B8B89D-AC58-47FE-9862-56EA894585DF}" destId="{45889123-BDDF-4EC3-AAF7-670D460B4593}" srcOrd="0" destOrd="0" presId="urn:microsoft.com/office/officeart/2011/layout/CircleProcess"/>
    <dgm:cxn modelId="{6ECB5C75-29FC-4546-8F4F-D1361A5445B5}" type="presOf" srcId="{2F15CF86-13F5-490C-A93C-7B325748B7B2}" destId="{56D1B806-F21F-4CEE-B513-1964F30C8538}" srcOrd="0" destOrd="0" presId="urn:microsoft.com/office/officeart/2011/layout/CircleProcess"/>
    <dgm:cxn modelId="{873BC177-EF25-446E-8C81-88CA4704FB1C}" type="presOf" srcId="{58D0E74B-5760-47D4-A3B7-8EEC6756F0F3}" destId="{34F2EF36-F036-48E6-AEA3-0D9E34177792}" srcOrd="0" destOrd="1" presId="urn:microsoft.com/office/officeart/2011/layout/CircleProcess"/>
    <dgm:cxn modelId="{0F34E077-5065-48F7-8AEA-F2A25FE99027}" srcId="{DF80FAF4-60D0-4BE5-A12E-7C824FB7C11F}" destId="{26B8B89D-AC58-47FE-9862-56EA894585DF}" srcOrd="0" destOrd="0" parTransId="{08EC1494-1A78-4DB4-A29D-52BA9412167E}" sibTransId="{8450FDF1-511B-450F-BDEB-19B8065727C3}"/>
    <dgm:cxn modelId="{3F516C7E-6C1A-4AF1-9699-505BA671C710}" srcId="{40931857-19B1-4731-A7B5-29ACCF64D730}" destId="{ED4710BF-0B1D-4DBF-8BF5-E55FA47D7B04}" srcOrd="1" destOrd="0" parTransId="{A3CD8C54-BF06-4171-B170-5FF83DA75C7A}" sibTransId="{37E0E166-FE64-4401-99AD-0BF6C5A2FF06}"/>
    <dgm:cxn modelId="{2BFF6D8E-10FC-4CD0-AFBB-D9BDB6A5A62F}" type="presOf" srcId="{04414C54-89A8-4226-94C9-4ED2C7BEB711}" destId="{89113D22-3489-4C50-9DD7-0E876B717250}" srcOrd="1" destOrd="0" presId="urn:microsoft.com/office/officeart/2011/layout/CircleProcess"/>
    <dgm:cxn modelId="{EDD88E98-9811-4D9D-8520-87BC5812B10D}" srcId="{40931857-19B1-4731-A7B5-29ACCF64D730}" destId="{2F15CF86-13F5-490C-A93C-7B325748B7B2}" srcOrd="6" destOrd="0" parTransId="{0900D373-A7B9-4337-A38E-991E41641012}" sibTransId="{42F6FE7F-024D-4709-B103-1B1D865448EA}"/>
    <dgm:cxn modelId="{0B82DC9B-A2FE-4D2F-9E6F-9F2BF27A8777}" type="presOf" srcId="{87EE8453-0FB2-43D6-87B8-A3A71F8F2194}" destId="{E335706C-37B9-449B-95CA-E4DFABC4D505}" srcOrd="0" destOrd="0" presId="urn:microsoft.com/office/officeart/2011/layout/CircleProcess"/>
    <dgm:cxn modelId="{EBE3BDBD-7BEC-47E8-8280-2A18AFB2AF15}" srcId="{40931857-19B1-4731-A7B5-29ACCF64D730}" destId="{946A3C69-7DBE-4C3A-8F3A-FC32BA81EB95}" srcOrd="4" destOrd="0" parTransId="{AD5C6D30-4FCD-496D-B01F-2A0301672D2E}" sibTransId="{B1B1ACDB-C170-4BAC-94AC-C295B32DB232}"/>
    <dgm:cxn modelId="{761FBDC5-67A7-43B3-AE64-7FB2EB7AEA43}" srcId="{ED4710BF-0B1D-4DBF-8BF5-E55FA47D7B04}" destId="{9F25D3C5-DB9F-443A-95E1-CD86239CAFBD}" srcOrd="0" destOrd="0" parTransId="{7E1F24DF-D98C-47F4-9C78-F7C65DC08631}" sibTransId="{9D0EBF24-2FF6-4416-BEFD-7B298F5C4FD1}"/>
    <dgm:cxn modelId="{E0BBC1C6-2617-415A-A455-AC06D4BECF4D}" srcId="{DF80FAF4-60D0-4BE5-A12E-7C824FB7C11F}" destId="{FEEB0895-1EF9-4832-8851-93B93FEA28C3}" srcOrd="1" destOrd="0" parTransId="{A9D482D3-EC28-49B2-B23F-7B2346C6B221}" sibTransId="{571D9215-0A5F-45C4-A02C-3CBD22366FCA}"/>
    <dgm:cxn modelId="{1B74D2D2-DB3A-4B9A-BFCE-759320DB0A61}" type="presOf" srcId="{40931857-19B1-4731-A7B5-29ACCF64D730}" destId="{78940771-B127-46D0-8D66-02DA0145B093}" srcOrd="0" destOrd="0" presId="urn:microsoft.com/office/officeart/2011/layout/CircleProcess"/>
    <dgm:cxn modelId="{14B83AD5-A0DC-4001-8EBA-46A358B8457D}" srcId="{40931857-19B1-4731-A7B5-29ACCF64D730}" destId="{04414C54-89A8-4226-94C9-4ED2C7BEB711}" srcOrd="5" destOrd="0" parTransId="{D5CE1991-A82C-4829-A7F7-86F084DC901E}" sibTransId="{CA419A08-E73F-452C-B2CA-CD7949DA70A1}"/>
    <dgm:cxn modelId="{6D9424E1-12F7-451E-9658-99E01C1B5285}" srcId="{F16DE45B-102D-464F-B980-08DB3FDBB442}" destId="{2ED59905-42DB-40C7-83EE-7632A1EE98B9}" srcOrd="1" destOrd="0" parTransId="{29EC5C43-F625-487D-9D77-AD28B7072F33}" sibTransId="{8172E505-095A-44FA-B3B9-436D0D894FA4}"/>
    <dgm:cxn modelId="{678C48E6-2569-4943-99FC-89810A4F87FF}" type="presOf" srcId="{DF80FAF4-60D0-4BE5-A12E-7C824FB7C11F}" destId="{CC56EEB2-A90B-47EE-BF24-3A15A2A7816B}" srcOrd="0" destOrd="0" presId="urn:microsoft.com/office/officeart/2011/layout/CircleProcess"/>
    <dgm:cxn modelId="{315C4CED-D663-40F0-93CA-677B173ABF77}" type="presOf" srcId="{9F25D3C5-DB9F-443A-95E1-CD86239CAFBD}" destId="{34F2EF36-F036-48E6-AEA3-0D9E34177792}" srcOrd="0" destOrd="0" presId="urn:microsoft.com/office/officeart/2011/layout/CircleProcess"/>
    <dgm:cxn modelId="{3F945011-5535-4570-9CEE-0B5940C91649}" type="presParOf" srcId="{78940771-B127-46D0-8D66-02DA0145B093}" destId="{7FE8FA0D-1005-4B47-8ED3-730C6B952785}" srcOrd="0" destOrd="0" presId="urn:microsoft.com/office/officeart/2011/layout/CircleProcess"/>
    <dgm:cxn modelId="{63581F9F-F932-459C-B41B-5C569720430C}" type="presParOf" srcId="{7FE8FA0D-1005-4B47-8ED3-730C6B952785}" destId="{057EA5AF-AE13-4385-A7CE-3D48A9123F51}" srcOrd="0" destOrd="0" presId="urn:microsoft.com/office/officeart/2011/layout/CircleProcess"/>
    <dgm:cxn modelId="{1A009B4D-F99D-4EE0-B8C6-F414566B0633}" type="presParOf" srcId="{78940771-B127-46D0-8D66-02DA0145B093}" destId="{135EFF2A-E57B-4EE9-8574-2D4C80F03E10}" srcOrd="1" destOrd="0" presId="urn:microsoft.com/office/officeart/2011/layout/CircleProcess"/>
    <dgm:cxn modelId="{13AC1C59-8D23-4995-A399-32CD98A1E5DD}" type="presParOf" srcId="{135EFF2A-E57B-4EE9-8574-2D4C80F03E10}" destId="{56D1B806-F21F-4CEE-B513-1964F30C8538}" srcOrd="0" destOrd="0" presId="urn:microsoft.com/office/officeart/2011/layout/CircleProcess"/>
    <dgm:cxn modelId="{7DCAA412-E162-467E-9EA6-D77312F132CE}" type="presParOf" srcId="{78940771-B127-46D0-8D66-02DA0145B093}" destId="{7320838F-C49D-4CBD-9932-F94BA79950A8}" srcOrd="2" destOrd="0" presId="urn:microsoft.com/office/officeart/2011/layout/CircleProcess"/>
    <dgm:cxn modelId="{A5AE2575-0413-4FB3-A2E0-CC7C6721C4BB}" type="presParOf" srcId="{78940771-B127-46D0-8D66-02DA0145B093}" destId="{1AF6A195-0A74-480C-9A38-661A95D73052}" srcOrd="3" destOrd="0" presId="urn:microsoft.com/office/officeart/2011/layout/CircleProcess"/>
    <dgm:cxn modelId="{EF32BCCC-F299-4816-AAE0-FDE756FDEC5D}" type="presParOf" srcId="{1AF6A195-0A74-480C-9A38-661A95D73052}" destId="{50624582-22F2-464F-A1AA-5720289309F5}" srcOrd="0" destOrd="0" presId="urn:microsoft.com/office/officeart/2011/layout/CircleProcess"/>
    <dgm:cxn modelId="{4C14E2EC-954E-4A2D-896F-F3E806796614}" type="presParOf" srcId="{78940771-B127-46D0-8D66-02DA0145B093}" destId="{8FC471A1-DE32-4994-9A3F-4813262A0024}" srcOrd="4" destOrd="0" presId="urn:microsoft.com/office/officeart/2011/layout/CircleProcess"/>
    <dgm:cxn modelId="{82B9A305-EB6E-48BC-B53B-B87C75F53AF7}" type="presParOf" srcId="{8FC471A1-DE32-4994-9A3F-4813262A0024}" destId="{D7ACF2DF-F1FA-4682-8640-6C95E43FCAD1}" srcOrd="0" destOrd="0" presId="urn:microsoft.com/office/officeart/2011/layout/CircleProcess"/>
    <dgm:cxn modelId="{A2F18E0F-430D-45C4-9181-C24FF334579D}" type="presParOf" srcId="{78940771-B127-46D0-8D66-02DA0145B093}" destId="{89113D22-3489-4C50-9DD7-0E876B717250}" srcOrd="5" destOrd="0" presId="urn:microsoft.com/office/officeart/2011/layout/CircleProcess"/>
    <dgm:cxn modelId="{41385137-6929-4D79-9CD1-F286D535C186}" type="presParOf" srcId="{78940771-B127-46D0-8D66-02DA0145B093}" destId="{93526379-03B8-4B77-82EA-DC49A2B7D814}" srcOrd="6" destOrd="0" presId="urn:microsoft.com/office/officeart/2011/layout/CircleProcess"/>
    <dgm:cxn modelId="{240CAEB9-AF4C-4F61-ACDB-867D3F073A67}" type="presParOf" srcId="{93526379-03B8-4B77-82EA-DC49A2B7D814}" destId="{5516A123-7493-4249-93B3-72E736960A79}" srcOrd="0" destOrd="0" presId="urn:microsoft.com/office/officeart/2011/layout/CircleProcess"/>
    <dgm:cxn modelId="{6E5480A4-5E31-47C6-919F-9214658B97DB}" type="presParOf" srcId="{78940771-B127-46D0-8D66-02DA0145B093}" destId="{471EB6D5-37F4-42C3-8EC6-140293A2CC67}" srcOrd="7" destOrd="0" presId="urn:microsoft.com/office/officeart/2011/layout/CircleProcess"/>
    <dgm:cxn modelId="{A4AF4332-DAA3-4A46-BC2A-BF03A5E7F951}" type="presParOf" srcId="{471EB6D5-37F4-42C3-8EC6-140293A2CC67}" destId="{8B2008DC-E913-4524-944B-397D6B494BA6}" srcOrd="0" destOrd="0" presId="urn:microsoft.com/office/officeart/2011/layout/CircleProcess"/>
    <dgm:cxn modelId="{019C19EB-D835-481F-A67A-A34F919934E0}" type="presParOf" srcId="{78940771-B127-46D0-8D66-02DA0145B093}" destId="{D4A3A4B5-3A51-41B6-8EC9-F5E02F174EA7}" srcOrd="8" destOrd="0" presId="urn:microsoft.com/office/officeart/2011/layout/CircleProcess"/>
    <dgm:cxn modelId="{AA1E52CB-697E-48A9-B965-3E4F2E61DF0E}" type="presParOf" srcId="{78940771-B127-46D0-8D66-02DA0145B093}" destId="{9779CE7D-0837-4823-A06A-A97D2B898C35}" srcOrd="9" destOrd="0" presId="urn:microsoft.com/office/officeart/2011/layout/CircleProcess"/>
    <dgm:cxn modelId="{44906403-8784-4718-B31B-37418C29BC39}" type="presParOf" srcId="{78940771-B127-46D0-8D66-02DA0145B093}" destId="{1DD9D8E4-11E1-4ED4-9337-944C74E543C9}" srcOrd="10" destOrd="0" presId="urn:microsoft.com/office/officeart/2011/layout/CircleProcess"/>
    <dgm:cxn modelId="{BCF55AC2-6DE7-4618-949D-1EA68F7B27A1}" type="presParOf" srcId="{1DD9D8E4-11E1-4ED4-9337-944C74E543C9}" destId="{35B5D5D7-2E93-402A-9BE7-648133B36C57}" srcOrd="0" destOrd="0" presId="urn:microsoft.com/office/officeart/2011/layout/CircleProcess"/>
    <dgm:cxn modelId="{3A2FF1F8-7161-4273-8459-F2EF5F89BCFD}" type="presParOf" srcId="{78940771-B127-46D0-8D66-02DA0145B093}" destId="{75E914E2-E782-4ADB-A66C-5550C644A2FA}" srcOrd="11" destOrd="0" presId="urn:microsoft.com/office/officeart/2011/layout/CircleProcess"/>
    <dgm:cxn modelId="{76C09171-F8C4-48F9-8639-2CB6477D2096}" type="presParOf" srcId="{75E914E2-E782-4ADB-A66C-5550C644A2FA}" destId="{E335706C-37B9-449B-95CA-E4DFABC4D505}" srcOrd="0" destOrd="0" presId="urn:microsoft.com/office/officeart/2011/layout/CircleProcess"/>
    <dgm:cxn modelId="{AF0B92CB-C00D-41C6-B808-654AB23124DF}" type="presParOf" srcId="{78940771-B127-46D0-8D66-02DA0145B093}" destId="{F38F2B5F-896C-49C9-97F6-E9150FC15826}" srcOrd="12" destOrd="0" presId="urn:microsoft.com/office/officeart/2011/layout/CircleProcess"/>
    <dgm:cxn modelId="{58476211-3D11-476C-BBA0-286E25427050}" type="presParOf" srcId="{78940771-B127-46D0-8D66-02DA0145B093}" destId="{5FB3D930-A91E-423F-98B7-BB321CBFB98D}" srcOrd="13" destOrd="0" presId="urn:microsoft.com/office/officeart/2011/layout/CircleProcess"/>
    <dgm:cxn modelId="{15AED43D-89DE-4724-82F8-3AE5713B4860}" type="presParOf" srcId="{5FB3D930-A91E-423F-98B7-BB321CBFB98D}" destId="{715004A4-2727-43DB-B911-814A5248EF7C}" srcOrd="0" destOrd="0" presId="urn:microsoft.com/office/officeart/2011/layout/CircleProcess"/>
    <dgm:cxn modelId="{39C216D4-0DCA-4249-A990-5DEE319B80B2}" type="presParOf" srcId="{78940771-B127-46D0-8D66-02DA0145B093}" destId="{E2B1FCFE-85BA-453B-B214-DDEDE87E9E02}" srcOrd="14" destOrd="0" presId="urn:microsoft.com/office/officeart/2011/layout/CircleProcess"/>
    <dgm:cxn modelId="{2CB6FF4A-07A1-4B37-817F-DF9CFEFAFA52}" type="presParOf" srcId="{E2B1FCFE-85BA-453B-B214-DDEDE87E9E02}" destId="{E9401E9F-6C73-415A-AE28-C22FADBEFFCF}" srcOrd="0" destOrd="0" presId="urn:microsoft.com/office/officeart/2011/layout/CircleProcess"/>
    <dgm:cxn modelId="{ACE65DF8-03FD-4808-9FF1-D8C5A93DBD3E}" type="presParOf" srcId="{78940771-B127-46D0-8D66-02DA0145B093}" destId="{858BDE6D-F0EB-408F-BFE8-CA06D4A28C4E}" srcOrd="15" destOrd="0" presId="urn:microsoft.com/office/officeart/2011/layout/CircleProcess"/>
    <dgm:cxn modelId="{4A0D4CB6-10F7-4F59-A945-557A399F0756}" type="presParOf" srcId="{78940771-B127-46D0-8D66-02DA0145B093}" destId="{007B4F41-79E3-4C68-8324-23E8ED088517}" srcOrd="16" destOrd="0" presId="urn:microsoft.com/office/officeart/2011/layout/CircleProcess"/>
    <dgm:cxn modelId="{1D869EC5-437F-46F2-AD3C-03D1347C4419}" type="presParOf" srcId="{78940771-B127-46D0-8D66-02DA0145B093}" destId="{D21C9369-AD85-4B10-BED7-1D0E844017E1}" srcOrd="17" destOrd="0" presId="urn:microsoft.com/office/officeart/2011/layout/CircleProcess"/>
    <dgm:cxn modelId="{9292115E-49FD-4731-9285-4C1D3AA3AA2C}" type="presParOf" srcId="{D21C9369-AD85-4B10-BED7-1D0E844017E1}" destId="{5C924597-C9C1-4D5E-ADB7-97F26487471B}" srcOrd="0" destOrd="0" presId="urn:microsoft.com/office/officeart/2011/layout/CircleProcess"/>
    <dgm:cxn modelId="{D1C16B80-03BC-4EC9-8CDE-343F2568BA92}" type="presParOf" srcId="{78940771-B127-46D0-8D66-02DA0145B093}" destId="{E7A003E6-B251-47D7-AA1E-95B0D8FF726A}" srcOrd="18" destOrd="0" presId="urn:microsoft.com/office/officeart/2011/layout/CircleProcess"/>
    <dgm:cxn modelId="{BC9CE37F-DD0A-4BF1-A96D-97A4090061C0}" type="presParOf" srcId="{E7A003E6-B251-47D7-AA1E-95B0D8FF726A}" destId="{7ECF9881-EC5A-4EFA-B398-5AC283C59C94}" srcOrd="0" destOrd="0" presId="urn:microsoft.com/office/officeart/2011/layout/CircleProcess"/>
    <dgm:cxn modelId="{30CEA1B1-4330-4FFF-8F50-F23EBE6C4A3B}" type="presParOf" srcId="{78940771-B127-46D0-8D66-02DA0145B093}" destId="{34F2EF36-F036-48E6-AEA3-0D9E34177792}" srcOrd="19" destOrd="0" presId="urn:microsoft.com/office/officeart/2011/layout/CircleProcess"/>
    <dgm:cxn modelId="{A33E8719-32A9-44B0-9DE6-62D971A744FD}" type="presParOf" srcId="{78940771-B127-46D0-8D66-02DA0145B093}" destId="{A46A0F07-6F2B-4C44-8801-1BA5F4267A7A}" srcOrd="20" destOrd="0" presId="urn:microsoft.com/office/officeart/2011/layout/CircleProcess"/>
    <dgm:cxn modelId="{ACD12A5E-A686-498E-B241-AF48680D5852}" type="presParOf" srcId="{78940771-B127-46D0-8D66-02DA0145B093}" destId="{4CD64A02-475A-4592-A007-6DD270946029}" srcOrd="21" destOrd="0" presId="urn:microsoft.com/office/officeart/2011/layout/CircleProcess"/>
    <dgm:cxn modelId="{F9DCBC29-C63A-46FE-8581-27C132BA37DC}" type="presParOf" srcId="{4CD64A02-475A-4592-A007-6DD270946029}" destId="{5676C161-7FC4-464D-9258-4AD30B5A8479}" srcOrd="0" destOrd="0" presId="urn:microsoft.com/office/officeart/2011/layout/CircleProcess"/>
    <dgm:cxn modelId="{87CBED00-A677-42E5-A4E9-7A7A0489148C}" type="presParOf" srcId="{78940771-B127-46D0-8D66-02DA0145B093}" destId="{CDCBBEF0-8935-487E-BBCD-A8D28CD6897C}" srcOrd="22" destOrd="0" presId="urn:microsoft.com/office/officeart/2011/layout/CircleProcess"/>
    <dgm:cxn modelId="{B464D501-1D4F-4225-814F-380B8D69BF34}" type="presParOf" srcId="{CDCBBEF0-8935-487E-BBCD-A8D28CD6897C}" destId="{CC56EEB2-A90B-47EE-BF24-3A15A2A7816B}" srcOrd="0" destOrd="0" presId="urn:microsoft.com/office/officeart/2011/layout/CircleProcess"/>
    <dgm:cxn modelId="{ECF1A269-675A-4D2C-9661-B450A7E3E06D}" type="presParOf" srcId="{78940771-B127-46D0-8D66-02DA0145B093}" destId="{45889123-BDDF-4EC3-AAF7-670D460B4593}" srcOrd="23" destOrd="0" presId="urn:microsoft.com/office/officeart/2011/layout/CircleProcess"/>
    <dgm:cxn modelId="{C8582011-9B8D-4F9C-BD3D-A192E761CB54}" type="presParOf" srcId="{78940771-B127-46D0-8D66-02DA0145B093}" destId="{9E2D82EB-5268-406B-806C-A46AA06C265D}" srcOrd="2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EA5AF-AE13-4385-A7CE-3D48A9123F51}">
      <dsp:nvSpPr>
        <dsp:cNvPr id="0" name=""/>
        <dsp:cNvSpPr/>
      </dsp:nvSpPr>
      <dsp:spPr>
        <a:xfrm>
          <a:off x="9386892" y="642024"/>
          <a:ext cx="1446747" cy="1446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1B806-F21F-4CEE-B513-1964F30C8538}">
      <dsp:nvSpPr>
        <dsp:cNvPr id="0" name=""/>
        <dsp:cNvSpPr/>
      </dsp:nvSpPr>
      <dsp:spPr>
        <a:xfrm>
          <a:off x="943604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sigmoid</a:t>
          </a:r>
        </a:p>
      </dsp:txBody>
      <dsp:txXfrm>
        <a:off x="9628373" y="883117"/>
        <a:ext cx="963785" cy="964118"/>
      </dsp:txXfrm>
    </dsp:sp>
    <dsp:sp modelId="{50624582-22F2-464F-A1AA-5720289309F5}">
      <dsp:nvSpPr>
        <dsp:cNvPr id="0" name=""/>
        <dsp:cNvSpPr/>
      </dsp:nvSpPr>
      <dsp:spPr>
        <a:xfrm rot="2700000">
          <a:off x="7892783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CF2DF-F1FA-4682-8640-6C95E43FCAD1}">
      <dsp:nvSpPr>
        <dsp:cNvPr id="0" name=""/>
        <dsp:cNvSpPr/>
      </dsp:nvSpPr>
      <dsp:spPr>
        <a:xfrm>
          <a:off x="794121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FC2</a:t>
          </a:r>
        </a:p>
      </dsp:txBody>
      <dsp:txXfrm>
        <a:off x="8133543" y="883117"/>
        <a:ext cx="963785" cy="964118"/>
      </dsp:txXfrm>
    </dsp:sp>
    <dsp:sp modelId="{5516A123-7493-4249-93B3-72E736960A79}">
      <dsp:nvSpPr>
        <dsp:cNvPr id="0" name=""/>
        <dsp:cNvSpPr/>
      </dsp:nvSpPr>
      <dsp:spPr>
        <a:xfrm rot="2700000">
          <a:off x="639902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08DC-E913-4524-944B-397D6B494BA6}">
      <dsp:nvSpPr>
        <dsp:cNvPr id="0" name=""/>
        <dsp:cNvSpPr/>
      </dsp:nvSpPr>
      <dsp:spPr>
        <a:xfrm>
          <a:off x="6446384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FC1</a:t>
          </a:r>
        </a:p>
      </dsp:txBody>
      <dsp:txXfrm>
        <a:off x="6639782" y="883117"/>
        <a:ext cx="963785" cy="964118"/>
      </dsp:txXfrm>
    </dsp:sp>
    <dsp:sp modelId="{D4A3A4B5-3A51-41B6-8EC9-F5E02F174EA7}">
      <dsp:nvSpPr>
        <dsp:cNvPr id="0" name=""/>
        <dsp:cNvSpPr/>
      </dsp:nvSpPr>
      <dsp:spPr>
        <a:xfrm>
          <a:off x="6446384" y="2114975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US" sz="1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46384" y="2114975"/>
        <a:ext cx="1349513" cy="792815"/>
      </dsp:txXfrm>
    </dsp:sp>
    <dsp:sp modelId="{35B5D5D7-2E93-402A-9BE7-648133B36C57}">
      <dsp:nvSpPr>
        <dsp:cNvPr id="0" name=""/>
        <dsp:cNvSpPr/>
      </dsp:nvSpPr>
      <dsp:spPr>
        <a:xfrm rot="2700000">
          <a:off x="490419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706C-37B9-449B-95CA-E4DFABC4D505}">
      <dsp:nvSpPr>
        <dsp:cNvPr id="0" name=""/>
        <dsp:cNvSpPr/>
      </dsp:nvSpPr>
      <dsp:spPr>
        <a:xfrm>
          <a:off x="495262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Reshape</a:t>
          </a:r>
          <a:endParaRPr lang="en-IL" sz="14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144952" y="883117"/>
        <a:ext cx="963785" cy="964118"/>
      </dsp:txXfrm>
    </dsp:sp>
    <dsp:sp modelId="{715004A4-2727-43DB-B911-814A5248EF7C}">
      <dsp:nvSpPr>
        <dsp:cNvPr id="0" name=""/>
        <dsp:cNvSpPr/>
      </dsp:nvSpPr>
      <dsp:spPr>
        <a:xfrm rot="2700000">
          <a:off x="340936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01E9F-6C73-415A-AE28-C22FADBEFFCF}">
      <dsp:nvSpPr>
        <dsp:cNvPr id="0" name=""/>
        <dsp:cNvSpPr/>
      </dsp:nvSpPr>
      <dsp:spPr>
        <a:xfrm>
          <a:off x="345779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64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128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50123" y="883117"/>
        <a:ext cx="963785" cy="964118"/>
      </dsp:txXfrm>
    </dsp:sp>
    <dsp:sp modelId="{858BDE6D-F0EB-408F-BFE8-CA06D4A28C4E}">
      <dsp:nvSpPr>
        <dsp:cNvPr id="0" name=""/>
        <dsp:cNvSpPr/>
      </dsp:nvSpPr>
      <dsp:spPr>
        <a:xfrm>
          <a:off x="4582518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582518" y="2078410"/>
        <a:ext cx="1349513" cy="792815"/>
      </dsp:txXfrm>
    </dsp:sp>
    <dsp:sp modelId="{5C924597-C9C1-4D5E-ADB7-97F26487471B}">
      <dsp:nvSpPr>
        <dsp:cNvPr id="0" name=""/>
        <dsp:cNvSpPr/>
      </dsp:nvSpPr>
      <dsp:spPr>
        <a:xfrm rot="2700000">
          <a:off x="1915601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F9881-EC5A-4EFA-B398-5AC283C59C94}">
      <dsp:nvSpPr>
        <dsp:cNvPr id="0" name=""/>
        <dsp:cNvSpPr/>
      </dsp:nvSpPr>
      <dsp:spPr>
        <a:xfrm>
          <a:off x="196296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32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64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156362" y="883117"/>
        <a:ext cx="963785" cy="964118"/>
      </dsp:txXfrm>
    </dsp:sp>
    <dsp:sp modelId="{34F2EF36-F036-48E6-AEA3-0D9E34177792}">
      <dsp:nvSpPr>
        <dsp:cNvPr id="0" name=""/>
        <dsp:cNvSpPr/>
      </dsp:nvSpPr>
      <dsp:spPr>
        <a:xfrm>
          <a:off x="3087689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87689" y="2078410"/>
        <a:ext cx="1349513" cy="792815"/>
      </dsp:txXfrm>
    </dsp:sp>
    <dsp:sp modelId="{5676C161-7FC4-464D-9258-4AD30B5A8479}">
      <dsp:nvSpPr>
        <dsp:cNvPr id="0" name=""/>
        <dsp:cNvSpPr/>
      </dsp:nvSpPr>
      <dsp:spPr>
        <a:xfrm rot="2700000">
          <a:off x="42077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6EEB2-A90B-47EE-BF24-3A15A2A7816B}">
      <dsp:nvSpPr>
        <dsp:cNvPr id="0" name=""/>
        <dsp:cNvSpPr/>
      </dsp:nvSpPr>
      <dsp:spPr>
        <a:xfrm>
          <a:off x="469202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Conv1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1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32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61532" y="883117"/>
        <a:ext cx="963785" cy="964118"/>
      </dsp:txXfrm>
    </dsp:sp>
    <dsp:sp modelId="{45889123-BDDF-4EC3-AAF7-670D460B4593}">
      <dsp:nvSpPr>
        <dsp:cNvPr id="0" name=""/>
        <dsp:cNvSpPr/>
      </dsp:nvSpPr>
      <dsp:spPr>
        <a:xfrm>
          <a:off x="1593928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93928" y="2078410"/>
        <a:ext cx="1349513" cy="7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0E28C-D243-4601-8856-50625908F8E8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2672-F9C1-406E-8F5D-2612E9678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62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474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753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Lr = 0.001</a:t>
            </a:r>
            <a:br>
              <a:rPr lang="en-US" dirty="0"/>
            </a:br>
            <a:r>
              <a:rPr lang="en-US" dirty="0"/>
              <a:t>no change in the image shape and the CNN architecture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76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attached to the project</a:t>
            </a:r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0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from </a:t>
            </a:r>
            <a:r>
              <a:rPr lang="en-US" dirty="0" err="1"/>
              <a:t>wandb</a:t>
            </a:r>
            <a:r>
              <a:rPr lang="en-US" dirty="0"/>
              <a:t> example</a:t>
            </a:r>
          </a:p>
          <a:p>
            <a:r>
              <a:rPr lang="en-US" dirty="0"/>
              <a:t>Overfitting check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057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the first 9 mismatches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10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 augmentation involves generating new training samples by applying various transformations to existing data, such as rotation, translation, scaling, flipping, cropping, and adjusting brightness or contrast.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goal of data augmentation is to increase the diversity and variability of the training dataset, which helps the model learn more robust and invariant features.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CNN and </a:t>
            </a: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ResNets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913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92B7-D2BF-A82A-23E0-CD264904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63EE7-A63B-462C-3B5F-64445951D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73B3-402A-4997-4074-DD2713C6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07C5-89B3-2430-6EBA-72FC83E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A1B9-525B-BA9D-FB9A-3960D809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15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5D62-E54A-B979-70CE-CB9A64D4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00ACB-7FA0-5EFD-E21F-B64A96AC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2C72-C317-96B0-2736-B05563C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2ED9-9CC0-F67B-F4AB-DC599C61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A9BF-46FC-BEDB-6030-1462282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01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DDD28-FB95-B064-B713-5050367B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ED16-F13D-59D5-5CCC-984DDFBA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B3E-F644-6F1F-A7CF-531B451A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F4F1-2E64-C740-4BA1-067C5300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6525-5545-F415-C9EC-FC6D3E83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618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FFF-EDC9-CA33-E193-EE90DF97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ECB7-6854-3056-9C0F-35EF4496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4AB5-00EA-00BC-D70E-E3EABDF2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AA0F-9212-52B5-EE9E-506134D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CD83-8F02-BA2B-2913-E6216311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5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1E1D-DA0D-223A-5653-B137B690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5697-6B9E-0EC0-1736-0A582C0A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2E6E-7588-244B-834C-40BBA517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E89F-7E51-B232-F797-E421C70A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272D-2990-8C1F-A3EE-3B6A9D07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61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853-F874-445A-7092-1E18463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46FF-7E00-CEC3-43D8-89AB9FE6E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9F692-B1A1-DC69-13BC-1AD3ABF9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5DE6-2B84-BD75-2C88-DD0CDEF9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9417-DA40-3A05-9E08-E2F635D6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C8094-43D5-79BC-4736-81677CE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76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F002-4865-9D84-4A67-7475169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19DC-CBA1-B6E4-955C-2EB882D7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23C9-F328-E07D-4228-37404FC0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BE97F-2214-FA15-4837-8AE98A9C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106FD-CC39-46E4-79D1-557B97AD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400D8-623B-788F-C98E-391EF4AF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617DD-6C8F-89CE-DAAA-64009AD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FB766-898E-42D9-976B-A9E214D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69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5B0-6214-3B7E-A418-98F65470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BFE8C-AE24-D32D-AFD0-9CABD9C7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5FF3-8E3C-D7CD-B6DD-400C02C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EBAD-039F-CE7E-DA6E-CF4A0653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63BBD-F8FC-5E0C-0F03-1FBA4FA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EF2CF-63D1-968C-CC3D-809E65C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1933E-607D-C5D3-943D-8AC7A11C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45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AC7D-8A00-8252-C75B-1E4BDF9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EEC0-841B-9CAA-0076-47D6D476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4CE4-F9B9-1CBA-AC3F-50EB466B9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BEE8E-9A41-909F-49D8-B9717373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F4B-FF81-59DA-CDD9-261D1610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F5FA-DF32-1FB9-D63D-672ACF3F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0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E0-64B3-8747-53FD-90D198B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375A-095D-71EE-3E89-BCA937D2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84D63-DA77-6F22-F0D6-B8D70FAD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3CF3-C0A6-34A8-3681-717DA5C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69155-0068-F6F1-0A46-0F908A2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4438-B2B2-81AC-B3F5-9FFD67A3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49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06566-584D-CD58-9410-BBFE275B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195C-698E-C9D4-2362-A12111F5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681-508A-9078-AA05-614391E8F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6933-2033-F2CC-F2FE-9F37D56A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6DE-2D56-B11D-70ED-366A77EE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16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03036-6F15-416D-AEC7-8D10DD6FED5A}"/>
              </a:ext>
            </a:extLst>
          </p:cNvPr>
          <p:cNvSpPr txBox="1"/>
          <p:nvPr/>
        </p:nvSpPr>
        <p:spPr>
          <a:xfrm>
            <a:off x="3690535" y="1432260"/>
            <a:ext cx="481093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44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Classification</a:t>
            </a:r>
          </a:p>
          <a:p>
            <a:pPr algn="ctr"/>
            <a:r>
              <a:rPr lang="fr-FR" sz="36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 vs Non-Faces</a:t>
            </a:r>
            <a:endParaRPr lang="en-IL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36B3E-32FC-59DB-E9D0-86AA4D03DFEC}"/>
              </a:ext>
            </a:extLst>
          </p:cNvPr>
          <p:cNvSpPr txBox="1"/>
          <p:nvPr/>
        </p:nvSpPr>
        <p:spPr>
          <a:xfrm>
            <a:off x="256032" y="5970679"/>
            <a:ext cx="18892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16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Noa Tal, </a:t>
            </a:r>
            <a:r>
              <a:rPr lang="fr-F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01/04/2024</a:t>
            </a:r>
            <a:endParaRPr lang="fr-FR" sz="16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1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8DE-A33E-13C5-18C1-A7228AF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710417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Questions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0B2-5642-BD91-2372-A2AF6C83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6" y="365125"/>
            <a:ext cx="7318248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&amp; Data Overview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0CAB0-B4DA-BB10-5533-24D0C2330480}"/>
              </a:ext>
            </a:extLst>
          </p:cNvPr>
          <p:cNvSpPr txBox="1"/>
          <p:nvPr/>
        </p:nvSpPr>
        <p:spPr>
          <a:xfrm>
            <a:off x="6220206" y="4352544"/>
            <a:ext cx="3627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Test Dataset:</a:t>
            </a:r>
            <a:endParaRPr lang="en-US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Images: 24,045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Shape: [1, 19, 19]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 Distribution: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Non-Faces: 23,573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Faces: 472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2A3CF-4AAC-3255-159E-47E644941544}"/>
              </a:ext>
            </a:extLst>
          </p:cNvPr>
          <p:cNvSpPr txBox="1"/>
          <p:nvPr/>
        </p:nvSpPr>
        <p:spPr>
          <a:xfrm>
            <a:off x="1858518" y="4352544"/>
            <a:ext cx="3362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Train Dataset:</a:t>
            </a:r>
            <a:endParaRPr lang="en-US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Images: 6,977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Shape: [1, 19, 19]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 Distribution: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Non-Faces: 4,548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Faces: 2,429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31D9A-51E9-A39A-928F-88E070D41BB6}"/>
              </a:ext>
            </a:extLst>
          </p:cNvPr>
          <p:cNvSpPr txBox="1"/>
          <p:nvPr/>
        </p:nvSpPr>
        <p:spPr>
          <a:xfrm>
            <a:off x="912495" y="1607440"/>
            <a:ext cx="10367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 this task, our objective is to develop an image classifier capable of accurately distinguishing between faces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and non-faces.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 will train the classifier using the MIT faces &amp; non-faces dataset.</a:t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dataset comprises separate training and test sets, each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containing grayscale images labeled 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as either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 or non-faces.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6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E197-C25E-2774-D385-1A9F7122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64" y="365125"/>
            <a:ext cx="476707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Architecture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1197-A9F1-FE35-2D32-9CCED01AF16A}"/>
              </a:ext>
            </a:extLst>
          </p:cNvPr>
          <p:cNvSpPr txBox="1"/>
          <p:nvPr/>
        </p:nvSpPr>
        <p:spPr>
          <a:xfrm>
            <a:off x="496062" y="1690688"/>
            <a:ext cx="11281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Our image classifier model architecture is designed using a convolutional neural network (CNN) to effectively capture spatial patterns and features in the input images.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B21CEC-7601-C58B-B6FD-0A0418C43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204150"/>
              </p:ext>
            </p:extLst>
          </p:nvPr>
        </p:nvGraphicFramePr>
        <p:xfrm>
          <a:off x="477208" y="2368862"/>
          <a:ext cx="10954512" cy="325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0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D55F-D7D4-7DEB-6446-0D1BA26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48" y="365125"/>
            <a:ext cx="8452104" cy="1325563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&amp; Hyperparameter Tuning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EBC0-2C99-8589-1DF5-1B9FC3D9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Training Process:</a:t>
            </a:r>
            <a:b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model underwent training using the training dataset and was subsequently evaluated using the separate test dataset to assess its generalization performance.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Hyperparameter Tuning with </a:t>
            </a:r>
            <a:r>
              <a:rPr lang="en-US" sz="1800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Wandb</a:t>
            </a: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Utilizing </a:t>
            </a:r>
            <a:r>
              <a:rPr lang="en-US" sz="1800" b="0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Wandb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we engaged in hyperparameter tuning, systematically exploring various combinations to optimize the model's accuracy.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Hyperparameters Explored:</a:t>
            </a:r>
            <a:endParaRPr lang="en-US" sz="18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Learning Rate (</a:t>
            </a:r>
            <a:r>
              <a:rPr lang="en-US" sz="1800" b="0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lr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): Explored values of 0.00001, 0.0001, 0.001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0.01.</a:t>
            </a:r>
            <a:endParaRPr lang="en-US" sz="18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Number of Epochs: Investigated training epochs of 10, 20, and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Batch Size: Tested batch sizes of 16, 32, and 64.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Among the hyperparameters explored, the learning rate emerged as the most influential factor based on the tuning results.</a:t>
            </a:r>
            <a:endParaRPr lang="en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FE60-A8C2-8A17-BCCE-215524C3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33" y="365125"/>
            <a:ext cx="6700935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Results and Performance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3E83CB0-AE5B-63C4-B9E2-33EB36A6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19" y="1428041"/>
            <a:ext cx="9902162" cy="4435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62386-0EE5-EEDF-DBB4-5405BDF1EEA2}"/>
              </a:ext>
            </a:extLst>
          </p:cNvPr>
          <p:cNvSpPr txBox="1"/>
          <p:nvPr/>
        </p:nvSpPr>
        <p:spPr>
          <a:xfrm>
            <a:off x="127055" y="6004677"/>
            <a:ext cx="1193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highest test accuracy achieved was ~98.4%, attained with a learning rate of 0.001, batch size of 32 and 20 epochs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6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339-104A-C718-B901-6E3E2216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995" y="289710"/>
            <a:ext cx="2046010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D73C0CCA-7561-BCDB-A1D2-944AA4FA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9" y="103696"/>
            <a:ext cx="3049997" cy="228749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5E23EF-C723-A9E1-ED50-89CBF26E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87571"/>
              </p:ext>
            </p:extLst>
          </p:nvPr>
        </p:nvGraphicFramePr>
        <p:xfrm>
          <a:off x="3609549" y="1627989"/>
          <a:ext cx="4714320" cy="2966159"/>
        </p:xfrm>
        <a:graphic>
          <a:graphicData uri="http://schemas.openxmlformats.org/drawingml/2006/table">
            <a:tbl>
              <a:tblPr/>
              <a:tblGrid>
                <a:gridCol w="942864">
                  <a:extLst>
                    <a:ext uri="{9D8B030D-6E8A-4147-A177-3AD203B41FA5}">
                      <a16:colId xmlns:a16="http://schemas.microsoft.com/office/drawing/2014/main" val="1140409735"/>
                    </a:ext>
                  </a:extLst>
                </a:gridCol>
                <a:gridCol w="942864">
                  <a:extLst>
                    <a:ext uri="{9D8B030D-6E8A-4147-A177-3AD203B41FA5}">
                      <a16:colId xmlns:a16="http://schemas.microsoft.com/office/drawing/2014/main" val="3583208588"/>
                    </a:ext>
                  </a:extLst>
                </a:gridCol>
                <a:gridCol w="942864">
                  <a:extLst>
                    <a:ext uri="{9D8B030D-6E8A-4147-A177-3AD203B41FA5}">
                      <a16:colId xmlns:a16="http://schemas.microsoft.com/office/drawing/2014/main" val="3214860489"/>
                    </a:ext>
                  </a:extLst>
                </a:gridCol>
                <a:gridCol w="942864">
                  <a:extLst>
                    <a:ext uri="{9D8B030D-6E8A-4147-A177-3AD203B41FA5}">
                      <a16:colId xmlns:a16="http://schemas.microsoft.com/office/drawing/2014/main" val="1252967015"/>
                    </a:ext>
                  </a:extLst>
                </a:gridCol>
                <a:gridCol w="942864">
                  <a:extLst>
                    <a:ext uri="{9D8B030D-6E8A-4147-A177-3AD203B41FA5}">
                      <a16:colId xmlns:a16="http://schemas.microsoft.com/office/drawing/2014/main" val="3685884748"/>
                    </a:ext>
                  </a:extLst>
                </a:gridCol>
              </a:tblGrid>
              <a:tr h="4943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batch_size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epoch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Test accuracy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44405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21055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002842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44288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691221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241908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989548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38421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52272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802594"/>
                  </a:ext>
                </a:extLst>
              </a:tr>
              <a:tr h="24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98.01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56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9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3896-268A-ECB8-39AC-BCC6EF5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80" y="170948"/>
            <a:ext cx="4591639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Mis-classifications </a:t>
            </a:r>
            <a:endParaRPr lang="en-IL" dirty="0"/>
          </a:p>
        </p:txBody>
      </p:sp>
      <p:pic>
        <p:nvPicPr>
          <p:cNvPr id="5" name="Picture 4" descr="A collage of images of a person's face&#10;&#10;Description automatically generated">
            <a:extLst>
              <a:ext uri="{FF2B5EF4-FFF2-40B4-BE49-F238E27FC236}">
                <a16:creationId xmlns:a16="http://schemas.microsoft.com/office/drawing/2014/main" id="{34B384F8-F357-6E49-EC56-41E1ADAD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" y="1496511"/>
            <a:ext cx="7705476" cy="3684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05C67-F69B-DC78-27F8-C768DB8847D7}"/>
              </a:ext>
            </a:extLst>
          </p:cNvPr>
          <p:cNvSpPr txBox="1"/>
          <p:nvPr/>
        </p:nvSpPr>
        <p:spPr>
          <a:xfrm>
            <a:off x="8263577" y="1496511"/>
            <a:ext cx="353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most of the misclassification images are cropped which could be the reason the model is having trouble classifying them correctly.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16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06C7-9898-DDFE-9E87-2D39DCB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323" y="365125"/>
            <a:ext cx="6109355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Visualization of Features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8F1D-B974-BDDB-3FF6-A940C2B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77" y="365125"/>
            <a:ext cx="1499647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5F9DA-804B-6076-9C37-8DED8D9FFB94}"/>
              </a:ext>
            </a:extLst>
          </p:cNvPr>
          <p:cNvSpPr txBox="1"/>
          <p:nvPr/>
        </p:nvSpPr>
        <p:spPr>
          <a:xfrm>
            <a:off x="1809946" y="1690688"/>
            <a:ext cx="829480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Implement </a:t>
            </a:r>
            <a:r>
              <a:rPr lang="en-US" b="1" i="0" dirty="0">
                <a:effectLst/>
                <a:latin typeface="Söhne"/>
              </a:rPr>
              <a:t>data augmentation </a:t>
            </a:r>
            <a:r>
              <a:rPr lang="en-US" b="0" i="0" dirty="0">
                <a:effectLst/>
                <a:latin typeface="Söhne"/>
              </a:rPr>
              <a:t>techniques such as rotation, translation, and scaling to increase the diversity of the training dataset and improve model robustness.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Söhne"/>
              </a:rPr>
              <a:t>Architectural Modifications</a:t>
            </a:r>
            <a:r>
              <a:rPr lang="en-US" dirty="0">
                <a:latin typeface="Söhne"/>
              </a:rPr>
              <a:t>, </a:t>
            </a:r>
            <a:r>
              <a:rPr lang="en-US" b="0" i="0" dirty="0">
                <a:effectLst/>
                <a:latin typeface="Söhne"/>
              </a:rPr>
              <a:t>Experiment with different neural network </a:t>
            </a:r>
            <a:r>
              <a:rPr lang="en-US" dirty="0">
                <a:latin typeface="Söhne"/>
              </a:rPr>
              <a:t>architectures.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Söhne"/>
              </a:rPr>
              <a:t>Transfer Learning, </a:t>
            </a:r>
            <a:r>
              <a:rPr lang="en-US" dirty="0">
                <a:latin typeface="Söhne"/>
              </a:rPr>
              <a:t>Explore the use of pre-trained models.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Söhne"/>
              </a:rPr>
              <a:t>Regularization</a:t>
            </a:r>
            <a:r>
              <a:rPr lang="en-US" dirty="0">
                <a:latin typeface="Söhne"/>
              </a:rPr>
              <a:t> Techniques: Apply regularization techniques such as dropout to prevent overfitting and improve generalization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Söhne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460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640</Words>
  <Application>Microsoft Office PowerPoint</Application>
  <PresentationFormat>Widescreen</PresentationFormat>
  <Paragraphs>126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Segoe UI Light</vt:lpstr>
      <vt:lpstr>Söhne</vt:lpstr>
      <vt:lpstr>Wingdings</vt:lpstr>
      <vt:lpstr>Office Theme</vt:lpstr>
      <vt:lpstr>PowerPoint Presentation</vt:lpstr>
      <vt:lpstr>Introduction &amp; Data Overview</vt:lpstr>
      <vt:lpstr>Model Architecture</vt:lpstr>
      <vt:lpstr>Training &amp; Hyperparameter Tuning</vt:lpstr>
      <vt:lpstr>Results and Performance</vt:lpstr>
      <vt:lpstr>Results</vt:lpstr>
      <vt:lpstr>Mis-classifications </vt:lpstr>
      <vt:lpstr>Visualization of Features</vt:lpstr>
      <vt:lpstr>Next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Tal</dc:creator>
  <cp:lastModifiedBy>Noa Tal</cp:lastModifiedBy>
  <cp:revision>7</cp:revision>
  <dcterms:created xsi:type="dcterms:W3CDTF">2024-03-31T09:06:28Z</dcterms:created>
  <dcterms:modified xsi:type="dcterms:W3CDTF">2024-03-31T18:17:02Z</dcterms:modified>
</cp:coreProperties>
</file>