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matic SC" panose="020B0604020202020204" charset="-79"/>
      <p:regular r:id="rId12"/>
      <p:bold r:id="rId13"/>
    </p:embeddedFont>
    <p:embeddedFont>
      <p:font typeface="Source Code Pr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7384717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7384717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476c5f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476c5f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7384717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7384717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7384717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17384717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7384717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7384717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7384717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7384717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7384717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7384717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How to write an article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Physiology lab </a:t>
            </a:r>
            <a:r>
              <a:rPr lang="iw" dirty="0" smtClean="0"/>
              <a:t>202</a:t>
            </a: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106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General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79178" y="748284"/>
            <a:ext cx="8520600" cy="439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First submit by 5.1.24, final submit by </a:t>
            </a:r>
            <a:r>
              <a:rPr lang="en-US" dirty="0" smtClean="0"/>
              <a:t>12.1.24</a:t>
            </a:r>
            <a:endParaRPr lang="en-US" dirty="0" smtClean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 smtClean="0"/>
              <a:t>4 </a:t>
            </a:r>
            <a:r>
              <a:rPr lang="iw" dirty="0"/>
              <a:t>pages at the most</a:t>
            </a:r>
            <a:r>
              <a:rPr lang="iw" dirty="0" smtClean="0"/>
              <a:t>.</a:t>
            </a:r>
            <a:endParaRPr lang="en-US" dirty="0" smtClean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 smtClean="0"/>
              <a:t>Font </a:t>
            </a:r>
            <a:r>
              <a:rPr lang="iw" dirty="0"/>
              <a:t>12, 1.5 line spacing, spread across the page.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Must contain the following sections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 dirty="0"/>
              <a:t>Abstract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 dirty="0"/>
              <a:t>Introduction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 dirty="0"/>
              <a:t>Methods &amp; Materials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 dirty="0"/>
              <a:t>Results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 dirty="0" smtClean="0"/>
              <a:t>Discussion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Abstract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Not longer than 250 words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Must contain: 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w" sz="1600"/>
              <a:t>Opening sentence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w" sz="1600"/>
              <a:t>Research question 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w" sz="1600"/>
              <a:t>Research method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w" sz="1600"/>
              <a:t>Main results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w" sz="1600"/>
              <a:t>Main conclusions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Introduction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All information needed to understand your hypothesis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Every fact needs to be based on prior research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Reference using </a:t>
            </a:r>
            <a:r>
              <a:rPr lang="iw" i="1"/>
              <a:t>Nature</a:t>
            </a:r>
            <a:r>
              <a:rPr lang="iw"/>
              <a:t> format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 the funnel method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Keep it short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Materials and Methods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Organise in a </a:t>
            </a:r>
            <a:r>
              <a:rPr lang="iw"/>
              <a:t>way that would make sense </a:t>
            </a:r>
            <a:r>
              <a:rPr lang="iw">
                <a:solidFill>
                  <a:srgbClr val="666666"/>
                </a:solidFill>
              </a:rPr>
              <a:t>to the reader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Don't forget to reference if you’ve used someone else’s paradigm or method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Reference equipment (manufacturer, country)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Write in the 3</a:t>
            </a:r>
            <a:r>
              <a:rPr lang="iw" sz="3000" baseline="30000">
                <a:solidFill>
                  <a:srgbClr val="666666"/>
                </a:solidFill>
              </a:rPr>
              <a:t>rd</a:t>
            </a:r>
            <a:r>
              <a:rPr lang="iw">
                <a:solidFill>
                  <a:srgbClr val="666666"/>
                </a:solidFill>
              </a:rPr>
              <a:t> person, past tense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 the same order as used in the methods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Write clearly and coherently in a chronological order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Divide your results into sections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Write in the 3</a:t>
            </a:r>
            <a:r>
              <a:rPr lang="iw" sz="3000" baseline="30000">
                <a:solidFill>
                  <a:srgbClr val="666666"/>
                </a:solidFill>
              </a:rPr>
              <a:t>rd</a:t>
            </a:r>
            <a:r>
              <a:rPr lang="iw">
                <a:solidFill>
                  <a:srgbClr val="666666"/>
                </a:solidFill>
              </a:rPr>
              <a:t> person, past tense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Report your non-significant results! 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iw">
                <a:solidFill>
                  <a:srgbClr val="666666"/>
                </a:solidFill>
              </a:rPr>
              <a:t>Don’t give your opinion that's for the discussion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Discussion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Explain your results, even if they don't fit your expectations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What's your conclusion?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Relate to previous works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Suggest future work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Consider the implications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Extras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References - </a:t>
            </a:r>
            <a:r>
              <a:rPr lang="iw" i="1" dirty="0"/>
              <a:t>Nature</a:t>
            </a:r>
            <a:r>
              <a:rPr lang="iw" dirty="0"/>
              <a:t> style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Code - add it in an attachment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Updated </a:t>
            </a:r>
            <a:r>
              <a:rPr lang="iw" dirty="0" smtClean="0"/>
              <a:t>protocol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Signed consent forms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Whatever you think is necessary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260684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Amatic SC</vt:lpstr>
      <vt:lpstr>Source Code Pro</vt:lpstr>
      <vt:lpstr>Beach Day</vt:lpstr>
      <vt:lpstr>How to write an article</vt:lpstr>
      <vt:lpstr>General</vt:lpstr>
      <vt:lpstr>Abstract</vt:lpstr>
      <vt:lpstr>Introduction</vt:lpstr>
      <vt:lpstr>Materials and Methods</vt:lpstr>
      <vt:lpstr>Results</vt:lpstr>
      <vt:lpstr>Discussion</vt:lpstr>
      <vt:lpstr>Extras</vt:lpstr>
      <vt:lpstr>Technical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article</dc:title>
  <cp:lastModifiedBy>תומר אלי בן יוסף</cp:lastModifiedBy>
  <cp:revision>1</cp:revision>
  <dcterms:modified xsi:type="dcterms:W3CDTF">2024-01-22T06:50:25Z</dcterms:modified>
</cp:coreProperties>
</file>