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66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9144000" cy="5143500" type="screen16x9"/>
  <p:notesSz cx="6858000" cy="9144000"/>
  <p:embeddedFontLst>
    <p:embeddedFont>
      <p:font typeface="Alef" panose="020B0604020202020204" charset="-79"/>
      <p:regular r:id="rId14"/>
      <p:bold r:id="rId15"/>
    </p:embeddedFont>
    <p:embeddedFont>
      <p:font typeface="Oswald" panose="020B0604020202020204" charset="0"/>
      <p:regular r:id="rId16"/>
      <p:bold r:id="rId17"/>
    </p:embeddedFont>
    <p:embeddedFont>
      <p:font typeface="Average" panose="020B0604020202020204" charset="0"/>
      <p:regular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4" d="100"/>
          <a:sy n="144" d="100"/>
        </p:scale>
        <p:origin x="65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b045cf9196_0_2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b045cf9196_0_2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b045cf9196_0_1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b045cf9196_0_1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b045cf9196_0_2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b045cf9196_0_2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b045cf9196_0_2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b045cf9196_0_2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b045cf9196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b045cf9196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b045cf9196_0_2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b045cf9196_0_2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b045cf9196_0_2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b045cf9196_0_2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a84743e506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a84743e506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b045cf9196_0_2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b045cf9196_0_2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at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present your results</a:t>
            </a:r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January 2024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Animal physiology Lab  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 </a:t>
            </a:r>
            <a:endParaRPr/>
          </a:p>
        </p:txBody>
      </p:sp>
      <p:sp>
        <p:nvSpPr>
          <p:cNvPr id="112" name="Google Shape;112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Interpretation</a:t>
            </a:r>
            <a:endParaRPr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Research limits</a:t>
            </a:r>
            <a:endParaRPr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Possible future researches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83300" y="662350"/>
            <a:ext cx="2991875" cy="381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	</a:t>
            </a:r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 smtClean="0"/>
              <a:t>15 </a:t>
            </a:r>
            <a:r>
              <a:rPr lang="en" dirty="0"/>
              <a:t>minutes presentation + 5 minutes for questions.</a:t>
            </a:r>
            <a:endParaRPr dirty="0"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Article-like structure (not including the abstract).</a:t>
            </a:r>
            <a:endParaRPr dirty="0"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Everyone has to talk (try to give equal parts to all).</a:t>
            </a:r>
            <a:endParaRPr dirty="0"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Keep it precise  - don’t write a lot of text, but elaborate verbally</a:t>
            </a:r>
            <a:r>
              <a:rPr lang="en" dirty="0">
                <a:latin typeface="Alef"/>
                <a:ea typeface="Alef"/>
                <a:cs typeface="Alef"/>
                <a:sym typeface="Alef"/>
              </a:rPr>
              <a:t>.</a:t>
            </a:r>
            <a:endParaRPr dirty="0">
              <a:latin typeface="Alef"/>
              <a:ea typeface="Alef"/>
              <a:cs typeface="Alef"/>
              <a:sym typeface="Alef"/>
            </a:endParaRPr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Be as cute as you want - we’re not judging your seriousness (out loud...).</a:t>
            </a:r>
            <a:endParaRPr dirty="0"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30% of your grade</a:t>
            </a:r>
            <a:r>
              <a:rPr lang="en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Grade Components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017725"/>
            <a:ext cx="8520600" cy="34164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Participation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Clarity of presentation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Validity of conclusions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Appearance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Structure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Knowledge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Compatibility of methodology to research question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Controls and pilots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Presentation time</a:t>
            </a:r>
          </a:p>
        </p:txBody>
      </p:sp>
    </p:spTree>
    <p:extLst>
      <p:ext uri="{BB962C8B-B14F-4D97-AF65-F5344CB8AC3E}">
        <p14:creationId xmlns:p14="http://schemas.microsoft.com/office/powerpoint/2010/main" val="4051567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Title slide</a:t>
            </a:r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Don’t forget to write your names.</a:t>
            </a:r>
            <a:endParaRPr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Make it informative but interesting.</a:t>
            </a:r>
            <a:endParaRPr/>
          </a:p>
          <a:p>
            <a:pPr marL="457200" lvl="0" indent="0" algn="l" rtl="0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marL="457200" lvl="0" indent="0" algn="l" rtl="0">
              <a:lnSpc>
                <a:spcPct val="2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5600" y="2271723"/>
            <a:ext cx="5890884" cy="121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13436" y="3259155"/>
            <a:ext cx="6337889" cy="1509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88010" y="4035799"/>
            <a:ext cx="763314" cy="732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815600" y="2271725"/>
            <a:ext cx="626299" cy="626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82" name="Google Shape;82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Talk to a novice electrophysiologist (don’t tell me that the heart is a blood pump).</a:t>
            </a:r>
            <a:endParaRPr dirty="0"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Keep it short and interesting - videos and graphs are more than welcome.</a:t>
            </a:r>
            <a:endParaRPr dirty="0"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If your research is based on another researches results - show the relevant results.</a:t>
            </a:r>
            <a:endParaRPr dirty="0"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The funnel method.</a:t>
            </a:r>
            <a:endParaRPr dirty="0"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Finish with your hypothesis / research question.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Hypothesis</a:t>
            </a:r>
            <a:endParaRPr/>
          </a:p>
        </p:txBody>
      </p:sp>
      <p:sp>
        <p:nvSpPr>
          <p:cNvPr id="88" name="Google Shape;88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Nominal</a:t>
            </a:r>
            <a:endParaRPr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Should be derived from the introduction.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 </a:t>
            </a:r>
            <a:endParaRPr/>
          </a:p>
        </p:txBody>
      </p:sp>
      <p:sp>
        <p:nvSpPr>
          <p:cNvPr id="94" name="Google Shape;94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Better show than write.</a:t>
            </a:r>
            <a:endParaRPr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is your moment to shine - don’t be stingy. </a:t>
            </a:r>
            <a:endParaRPr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Give us the full picture.</a:t>
            </a:r>
            <a:endParaRPr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Talking about your controls and pilots is important.</a:t>
            </a:r>
            <a:endParaRPr/>
          </a:p>
          <a:p>
            <a:pPr marL="457200" lvl="0" indent="0" algn="l" rtl="0">
              <a:lnSpc>
                <a:spcPct val="2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100" name="Google Shape;100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standard units.</a:t>
            </a:r>
            <a:endParaRPr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Tell us about your analysis.</a:t>
            </a:r>
            <a:endParaRPr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Don’t interpret - just say what you’ve seen and analyzed.</a:t>
            </a:r>
            <a:endParaRPr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graph is better than a 1000 words.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pic>
        <p:nvPicPr>
          <p:cNvPr id="106" name="Google Shape;10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7000" y="1313825"/>
            <a:ext cx="7129999" cy="318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257</Words>
  <Application>Microsoft Office PowerPoint</Application>
  <PresentationFormat>On-screen Show (16:9)</PresentationFormat>
  <Paragraphs>49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Alef</vt:lpstr>
      <vt:lpstr>Oswald</vt:lpstr>
      <vt:lpstr>Average</vt:lpstr>
      <vt:lpstr>Arial</vt:lpstr>
      <vt:lpstr>Slate</vt:lpstr>
      <vt:lpstr>How to present your results</vt:lpstr>
      <vt:lpstr>Overview </vt:lpstr>
      <vt:lpstr>Grade Components</vt:lpstr>
      <vt:lpstr>Title slide</vt:lpstr>
      <vt:lpstr>Introduction</vt:lpstr>
      <vt:lpstr>Hypothesis</vt:lpstr>
      <vt:lpstr>Methods </vt:lpstr>
      <vt:lpstr>Results</vt:lpstr>
      <vt:lpstr>Results</vt:lpstr>
      <vt:lpstr>Discussion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present your results</dc:title>
  <cp:lastModifiedBy>תומר אלי בן יוסף</cp:lastModifiedBy>
  <cp:revision>4</cp:revision>
  <dcterms:modified xsi:type="dcterms:W3CDTF">2024-01-14T09:03:30Z</dcterms:modified>
</cp:coreProperties>
</file>