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8Ut4hFIavk4fDzEUjqvidjbNM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Despite that GABAergic neurons represent a minority (~20%) of the entire neuronal population, they have a vital inhibition role in neuronal circuits and in the cerebral cortex by maintaining their activity balanced and preventing runaway excitation that is required for normal brain function</a:t>
            </a:r>
            <a:r>
              <a:rPr lang="iw-IL" sz="12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8–10</a:t>
            </a:r>
            <a:endParaRPr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ופית כותרת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Academy Scout |Research online"/>
          <p:cNvPicPr preferRelativeResize="0"/>
          <p:nvPr/>
        </p:nvPicPr>
        <p:blipFill rotWithShape="1">
          <a:blip r:embed="rId3">
            <a:alphaModFix/>
          </a:blip>
          <a:srcRect l="13817" t="6018" b="3072"/>
          <a:stretch/>
        </p:blipFill>
        <p:spPr>
          <a:xfrm>
            <a:off x="20" y="10"/>
            <a:ext cx="86684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276974" y="937337"/>
            <a:ext cx="5103170" cy="432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מעבדה בפיזיולוגיית החי</a:t>
            </a:r>
            <a:endParaRPr sz="48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w-IL" sz="4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כתיבת הצעת מחקר</a:t>
            </a:r>
            <a:endParaRPr sz="4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4779414" y="164557"/>
            <a:ext cx="6967281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מה עושים?</a:t>
            </a:r>
            <a:endParaRPr sz="36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02532" y="1197904"/>
            <a:ext cx="10553514" cy="226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נתאר בפירוט את המחקר אותו נבצע במהלך הקורס.</a:t>
            </a:r>
            <a:endParaRPr/>
          </a:p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רקע מדעי, השערה, שיטות, מקורות, נספחים.</a:t>
            </a:r>
            <a:endParaRPr/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00" name="Google Shape;100;p2" descr="Question Mark Response - Free image on Pixa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5656" y="2615638"/>
            <a:ext cx="3871161" cy="387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779414" y="164557"/>
            <a:ext cx="6967281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רקע מדעי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702532" y="1197904"/>
            <a:ext cx="1055351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b="0" i="0" u="none" strike="noStrike" cap="none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תיאור של ממצאים מדעיים עליהם מתבסס המחקר שלכם.</a:t>
            </a:r>
            <a:endParaRPr dirty="0"/>
          </a:p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b="0" i="0" u="none" strike="noStrike" cap="none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מבנה משפך </a:t>
            </a:r>
            <a:r>
              <a:rPr lang="he-IL" sz="2400" b="0" i="0" u="none" strike="noStrike" cap="none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(מ</a:t>
            </a:r>
            <a:r>
              <a:rPr lang="iw-IL" sz="2400" b="0" i="0" u="none" strike="noStrike" cap="none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הכלל אל הפרט(</a:t>
            </a:r>
            <a:r>
              <a:rPr lang="he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dirty="0"/>
          </a:p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b="0" i="0" u="none" strike="noStrike" cap="none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כל טענה שאתם מעלים צריכה להיות מגובה בציטוט ממאמר מדעי.</a:t>
            </a:r>
            <a:endParaRPr dirty="0"/>
          </a:p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b="0" i="0" u="none" strike="noStrike" cap="none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קצר וקולע!</a:t>
            </a:r>
            <a:endParaRPr dirty="0"/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07" name="Google Shape;107;p3" descr="Science og Nature bliver mindre vigti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1919" y="2986839"/>
            <a:ext cx="3327228" cy="387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4" descr="Magnifier at Rs 100/onwards | Magnifiers | ID: 42581624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884" y="2333419"/>
            <a:ext cx="4218530" cy="421853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4779414" y="164557"/>
            <a:ext cx="6967281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השערת המחקר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702532" y="1197904"/>
            <a:ext cx="10553514" cy="281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התוצאות הצפויות בהתבסס על מה שנכתב ברקע המדעי.</a:t>
            </a:r>
            <a:endParaRPr/>
          </a:p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השערה אופרציונלית- מה צפוי להתקבל במדידות?</a:t>
            </a:r>
            <a:endParaRPr/>
          </a:p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השערה נומינלית- הגדרה טכנית ויותר מופשטת.</a:t>
            </a:r>
            <a:endParaRPr/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4779414" y="164557"/>
            <a:ext cx="6967281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שיטות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702532" y="1197904"/>
            <a:ext cx="10553514" cy="337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השיטה צריכה להתאים לשאלת המחקר.</a:t>
            </a:r>
            <a:endParaRPr/>
          </a:p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גודל מדגם משוער או אידיאלי, מכשור, אופן השימוש, זמנים, גירויים, כל מה שנראה לכם רלוונטי. </a:t>
            </a:r>
            <a:endParaRPr/>
          </a:p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אדם שלא ערך את הניסוי יוכל לשחזר אותו מקריאה בלבד.</a:t>
            </a:r>
            <a:endParaRPr/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21" name="Google Shape;121;p5" descr="Buy Backyard Brains Muscle Spikerbox: Neuroscience In A Box Online at Low  Prices in India - Amazon.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7309" y="3631553"/>
            <a:ext cx="3934691" cy="3226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4779414" y="164557"/>
            <a:ext cx="6967281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מקורות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702532" y="1197904"/>
            <a:ext cx="10553514" cy="5032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הפנייה בטקסט בכתב עילי: ליקויים בנוירונים אינהיביטוריים עשויים להוביל להופעת מחלות נוירו-התפתחותיות ונוירו-דגנרטיביות כמו אלצהיימר, אפילפסיה וסכיזופרניה</a:t>
            </a:r>
            <a:r>
              <a:rPr lang="iw-IL" sz="2400" baseline="30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r>
              <a:rPr lang="iw-IL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/>
          </a:p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פורמט הציטוט לפי Nature: 1. </a:t>
            </a:r>
            <a:r>
              <a:rPr lang="iw-I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Verret, L. </a:t>
            </a:r>
            <a:r>
              <a:rPr lang="iw-IL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al.</a:t>
            </a:r>
            <a:r>
              <a:rPr lang="iw-I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Inhibitory Interneuron Deficit Links Altered Network Activity and Cognitive Dysfunction in Alzheimer Model. </a:t>
            </a:r>
            <a:r>
              <a:rPr lang="iw-IL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CELL,</a:t>
            </a:r>
            <a:r>
              <a:rPr lang="iw-I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w-IL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149</a:t>
            </a:r>
            <a:r>
              <a:rPr lang="iw-I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708–721 (2012).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קיימות תוכנות חינמיות ליצירת רשימה ביבליוגרפית כמו mendeley.</a:t>
            </a:r>
            <a:endParaRPr/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1024832" y="5491387"/>
            <a:ext cx="5071168" cy="800219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הפנייה לציוד- שם החברה ומיקום בעולם:</a:t>
            </a:r>
            <a:endParaRPr/>
          </a:p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Myc polyclonal antibody (Abcam, Cambridge, MA)</a:t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/>
        </p:nvSpPr>
        <p:spPr>
          <a:xfrm>
            <a:off x="4779414" y="164557"/>
            <a:ext cx="6967281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נספחים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>
            <a:off x="702532" y="1197904"/>
            <a:ext cx="1055351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פרוטוקול מפורט: הפרוטוקול הוא מדריך וצ'קליסט לנסיין לאופן העברת הניסוי.</a:t>
            </a:r>
            <a:endParaRPr dirty="0"/>
          </a:p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רשימת ציוד </a:t>
            </a:r>
            <a:r>
              <a:rPr lang="he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</a:t>
            </a:r>
            <a:r>
              <a:rPr lang="iw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בדגש על ציוד שאתם צריכים שנרכוש עבורכם</a:t>
            </a:r>
            <a:r>
              <a:rPr lang="he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): כ</a:t>
            </a:r>
            <a:r>
              <a:rPr lang="iw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ל מה שאפשר למצוא באקדמון </a:t>
            </a:r>
            <a:r>
              <a:rPr lang="he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</a:t>
            </a:r>
            <a:r>
              <a:rPr lang="iw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פלסטלינה, בריסטולים, אוזניות וכו'</a:t>
            </a:r>
            <a:r>
              <a:rPr lang="he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).</a:t>
            </a:r>
            <a:endParaRPr dirty="0"/>
          </a:p>
          <a:p>
            <a:pPr marL="342900" marR="0" lvl="0" indent="-1905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36" name="Google Shape;136;p7" descr="Using contextualised task lists to save tim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437" y="3920212"/>
            <a:ext cx="2403686" cy="240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/>
        </p:nvSpPr>
        <p:spPr>
          <a:xfrm>
            <a:off x="4779414" y="164557"/>
            <a:ext cx="6967281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פרטים טכניים</a:t>
            </a:r>
            <a:endParaRPr/>
          </a:p>
        </p:txBody>
      </p:sp>
      <p:sp>
        <p:nvSpPr>
          <p:cNvPr id="142" name="Google Shape;142;p8"/>
          <p:cNvSpPr txBox="1"/>
          <p:nvPr/>
        </p:nvSpPr>
        <p:spPr>
          <a:xfrm>
            <a:off x="702532" y="1197904"/>
            <a:ext cx="105534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הגשה ראשונית עד </a:t>
            </a:r>
            <a:r>
              <a:rPr lang="he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סוף ה-7.1 (הלילה בין ראשון לשני).</a:t>
            </a:r>
            <a:endParaRPr dirty="0"/>
          </a:p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שם הקובץ אותו תגישו יהיה </a:t>
            </a:r>
            <a:r>
              <a:rPr lang="iw-IL" sz="2400" b="1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קבוצה X – </a:t>
            </a:r>
            <a:r>
              <a:rPr lang="he-IL" sz="2400" b="1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iw-IL" sz="2400" b="1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הצעת מחקר</a:t>
            </a:r>
            <a:r>
              <a:rPr lang="iw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 בגוף העבודה כתבו את שמותיכם ואת תעודות הזהות שלכם.</a:t>
            </a:r>
            <a:endParaRPr dirty="0"/>
          </a:p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אורך ההצעה עד עמוד </a:t>
            </a:r>
            <a:r>
              <a:rPr lang="he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</a:t>
            </a:r>
            <a:r>
              <a:rPr lang="iw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לא כולל מקורות ונספחים</a:t>
            </a:r>
            <a:r>
              <a:rPr lang="he-IL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).</a:t>
            </a:r>
            <a:endParaRPr dirty="0"/>
          </a:p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w-IL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כתבו בלשון עתיד. </a:t>
            </a:r>
            <a:endParaRPr dirty="0"/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Widescreen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Sans</vt:lpstr>
      <vt:lpstr>Noto Sans Symbols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אביב אלימלך</dc:creator>
  <cp:lastModifiedBy>Tomer Ben Yossef</cp:lastModifiedBy>
  <cp:revision>1</cp:revision>
  <dcterms:created xsi:type="dcterms:W3CDTF">2020-10-29T17:17:25Z</dcterms:created>
  <dcterms:modified xsi:type="dcterms:W3CDTF">2023-12-31T19:26:38Z</dcterms:modified>
</cp:coreProperties>
</file>