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349" r:id="rId4"/>
    <p:sldId id="342" r:id="rId5"/>
    <p:sldId id="343" r:id="rId6"/>
    <p:sldId id="344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0CCEBB6-EF95-467D-AFF4-95C3E8606764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A2CB679-22F1-431D-80FF-D3F4B004E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7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59764-5257-47A9-8E52-94F3096E92AE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0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59764-5257-47A9-8E52-94F3096E92AE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2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59764-5257-47A9-8E52-94F3096E92AE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8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59764-5257-47A9-8E52-94F3096E92AE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DC12F7-FF29-B72B-0535-237933DC9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F965757-3512-C513-060F-F22DEC188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129E67-9825-3607-C947-B786B86B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10E4ED-65BD-4E13-7144-7A36CAD6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DA9417-C74D-4CD7-1577-52C2880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7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939E13-52F6-FF34-B160-3E0BB5BF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EC63630-E71B-7CAE-F80F-851D24C2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39616F-7D6B-A369-79D4-62E2FC82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2920E4-940D-81B4-0AF3-7F53014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905D52-4426-3552-2C56-739B4696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35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EE3DFD7-AB28-91F5-2A37-EDFE089F3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E331114-7670-0910-4281-AE3F993D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B24691-302B-5C4A-0432-04E8494C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D8A616-7727-2D14-F8B0-2CBF3C8E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33D259-087F-8700-1509-4882E9FD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92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70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4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641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0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36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0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05ED2-A858-199E-DAF1-C12C95C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74B3E1-27AA-2FE7-4C9C-5C98D161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CF2F62-1339-C020-9F60-CEAF691A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849B70-05B4-4D31-7719-428A0729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4C0875-5F4D-C8D7-7D6D-18BC5C75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4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6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104772-7DFF-2E5D-CB51-93844F90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BCA8AC-EDB6-3200-BC7F-7B5B3468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721391-8D99-5F96-2253-54968AC4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8E27F8-6892-F73D-6CBC-6E5F918D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074143-A2CF-E8CF-C820-75B9FE48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1EBDCA-EE01-9469-0BFF-1A9EBDE0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05A1D5-4DD7-4F42-D353-9D6EDAA95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109CEF-269D-9DD3-B3EB-6BC013B1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8DF3DB-EB78-CEAF-ED4D-EDF24AFC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1ABA36-3B48-073A-D0A0-4572A543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A6BE8F-A889-6ABA-6EF2-A08FCCDC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9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DD4037-3020-148F-FAE2-BDA58327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D53FAF-834B-A238-7E7D-9E10576D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C5D2D8-9240-34E2-1C77-CEC47658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5E1188F-A31A-972F-1568-32B60B75F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B6D306C-47E8-0D67-9625-7C4D3268E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66CDA9B-6F9D-3CFC-1098-79C35CE3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E35293E-8BD9-ED22-877C-F7E4CA37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B854E6-C71D-FE0A-2D72-9E627D92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8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763464-DE79-739B-FB92-0FCB800C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5A8AACF-BEB7-7CFC-71EB-C69BA3B5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41C5E94-B75C-F3E9-3FC2-B155A5E6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A597261-20F3-6984-7381-F1542D43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31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F5AB3FE-326A-4247-6EC8-6B9EE45B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515B0E2-292D-E2B8-1682-E0DFC56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45C7C0F-2925-D53B-22B4-2D9992A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2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A12D91-9166-87CE-1467-08993CE6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538300-F3D7-DA4D-2FB6-6EC9FA47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265F92-DE12-58B4-6829-64EE3E26B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193FF8C-1AA0-B7EE-AAF1-36D74A3F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8D60E6-DFD6-B947-4A1E-D1C26AFA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860316-D361-BD0C-9263-7256B1A8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382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C31A4A-D3DC-B293-DE99-40B739F7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0726D17-B92D-1BEB-DC7D-2056719AA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CACBA3-1D99-2378-EC32-69EC2E2E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979434-B9FB-A606-9035-589B7505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1762987-203F-8FCE-2208-48CC6282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F68B40-261D-7762-A180-9A6F3E9E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7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9F88E84-FCED-F61B-7267-5E41AF5B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F3D8739-E4B2-9FE3-68D2-D31A60A5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21994E-D27F-F266-D312-FE576F3A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68BEF-EBC0-457E-880A-E4C1FFD847F6}" type="datetimeFigureOut">
              <a:rPr lang="he-IL" smtClean="0"/>
              <a:t>כ"ה/סיון/תשפ"ד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98DD5A-8DD4-676B-BE06-1A217EFB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20E31D-3EB8-89BA-ED9D-9D6DC69C6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5A0E-648E-4DAF-9A90-CDF804CA9E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20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800" b="1" kern="1200" spc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20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9266FB-C346-A499-4777-A369FC002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D6A74F-4E21-65F5-53C3-A767A6795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24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593F88-A1D4-811F-625A-D85DD6B3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Guttman Aharoni" panose="02010401010101010101" pitchFamily="2" charset="-79"/>
                <a:cs typeface="Guttman Aharoni" panose="02010401010101010101" pitchFamily="2" charset="-79"/>
              </a:rPr>
              <a:t>מערכת </a:t>
            </a:r>
            <a:r>
              <a:rPr lang="en-US" dirty="0">
                <a:cs typeface="Guttman Aharoni" panose="02010401010101010101" pitchFamily="2" charset="-79"/>
              </a:rPr>
              <a:t>winner-takes-all</a:t>
            </a:r>
            <a:endParaRPr lang="he-IL" dirty="0">
              <a:latin typeface="Guttman Aharoni" panose="02010401010101010101" pitchFamily="2" charset="-79"/>
              <a:cs typeface="Guttman Aharon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624882-5269-13B5-FAF2-54401959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+mj-lt"/>
                <a:cs typeface="Guttman Aharoni" panose="02010401010101010101" pitchFamily="2" charset="-79"/>
              </a:rPr>
              <a:t>אפשר גם לבחון מה קורה כאשר מזריקים רק לאחד מן הנוירונים הללו זרם, ולראות שגם כאן אין </a:t>
            </a:r>
            <a:r>
              <a:rPr lang="en-US" dirty="0">
                <a:latin typeface="+mj-lt"/>
                <a:cs typeface="Guttman Aharoni" panose="02010401010101010101" pitchFamily="2" charset="-79"/>
              </a:rPr>
              <a:t>winner-takes-all</a:t>
            </a:r>
            <a:r>
              <a:rPr lang="he-IL" dirty="0">
                <a:latin typeface="+mj-lt"/>
                <a:cs typeface="Guttman Aharoni" panose="02010401010101010101" pitchFamily="2" charset="-79"/>
              </a:rPr>
              <a:t>, אלא מן מיזוג בקצבי הירי ועלייה שלהם עד "אינסוף".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+mj-lt"/>
                <a:cs typeface="Guttman Aharoni" panose="02010401010101010101" pitchFamily="2" charset="-79"/>
              </a:rPr>
              <a:t>להתייחס לזה שכשיש קצבים התחלתיים רנדומליים, צריך זרם יותר חזק בשביל לייצר עבור נוירון מספר 1 הבדל.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+mj-lt"/>
                <a:cs typeface="Guttman Aharoni" panose="02010401010101010101" pitchFamily="2" charset="-79"/>
              </a:rPr>
              <a:t>מקרא משותף לזרמים </a:t>
            </a:r>
            <a:r>
              <a:rPr lang="he-IL" dirty="0" err="1">
                <a:latin typeface="+mj-lt"/>
                <a:cs typeface="Guttman Aharoni" panose="02010401010101010101" pitchFamily="2" charset="-79"/>
              </a:rPr>
              <a:t>ולקצבים</a:t>
            </a:r>
            <a:r>
              <a:rPr lang="he-IL" dirty="0">
                <a:latin typeface="+mj-lt"/>
                <a:cs typeface="Guttman Aharoni" panose="02010401010101010101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92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E0D35B5-B530-6B6A-7240-0B6AAA7B4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45" r="8258" b="6559"/>
          <a:stretch/>
        </p:blipFill>
        <p:spPr>
          <a:xfrm>
            <a:off x="0" y="1"/>
            <a:ext cx="11502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120D758-80A6-389E-C331-4222F64B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0" r="8182" b="6414"/>
          <a:stretch/>
        </p:blipFill>
        <p:spPr>
          <a:xfrm>
            <a:off x="0" y="1"/>
            <a:ext cx="11558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6282635-052D-18A1-DFC0-27575E1AB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3" r="8258" b="6270"/>
          <a:stretch/>
        </p:blipFill>
        <p:spPr>
          <a:xfrm>
            <a:off x="0" y="1"/>
            <a:ext cx="11509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988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Custom 7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מסך רחב</PresentationFormat>
  <Paragraphs>8</Paragraphs>
  <Slides>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Calibri</vt:lpstr>
      <vt:lpstr>Corbel</vt:lpstr>
      <vt:lpstr>Guttman Aharoni</vt:lpstr>
      <vt:lpstr>Hadassah Friedlaender</vt:lpstr>
      <vt:lpstr>ערכת נושא Office</vt:lpstr>
      <vt:lpstr>SketchLinesVTI</vt:lpstr>
      <vt:lpstr>מצגת של PowerPoint‏</vt:lpstr>
      <vt:lpstr>מערכת winner-takes-all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נועה וקסלר</dc:creator>
  <cp:lastModifiedBy>נועה וקסלר</cp:lastModifiedBy>
  <cp:revision>1</cp:revision>
  <dcterms:created xsi:type="dcterms:W3CDTF">2024-07-01T17:13:17Z</dcterms:created>
  <dcterms:modified xsi:type="dcterms:W3CDTF">2024-07-01T17:14:01Z</dcterms:modified>
</cp:coreProperties>
</file>