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/>
    <p:restoredTop sz="91455"/>
  </p:normalViewPr>
  <p:slideViewPr>
    <p:cSldViewPr snapToGrid="0">
      <p:cViewPr varScale="1">
        <p:scale>
          <a:sx n="85" d="100"/>
          <a:sy n="85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81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17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56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913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831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5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853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166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V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26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257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D0D3B5-F682-9945-AF13-88B3A393AF4F}" type="datetimeFigureOut">
              <a:rPr lang="en-VN" smtClean="0"/>
              <a:t>4/25/24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1FA4372-DFF6-BE44-8AC8-05263BADBA1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495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9775-DF8C-01B1-3A0F-4AD1E574C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1" y="1398809"/>
            <a:ext cx="10138367" cy="2387600"/>
          </a:xfrm>
        </p:spPr>
        <p:txBody>
          <a:bodyPr/>
          <a:lstStyle/>
          <a:p>
            <a:r>
              <a:rPr lang="en-GB" dirty="0"/>
              <a:t>Predicting </a:t>
            </a:r>
            <a:br>
              <a:rPr lang="en-GB" dirty="0"/>
            </a:br>
            <a:r>
              <a:rPr lang="en-GB" dirty="0"/>
              <a:t>DEFAULT CREDIT CARD CLIENT 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11CED-EDB1-C112-1731-AD069DE09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461" y="4079875"/>
            <a:ext cx="8791575" cy="1655762"/>
          </a:xfrm>
        </p:spPr>
        <p:txBody>
          <a:bodyPr/>
          <a:lstStyle/>
          <a:p>
            <a:pPr algn="r"/>
            <a:r>
              <a:rPr lang="en-VN" dirty="0"/>
              <a:t>Group project</a:t>
            </a:r>
          </a:p>
          <a:p>
            <a:pPr algn="r"/>
            <a:r>
              <a:rPr lang="en-VN" dirty="0"/>
              <a:t>UBC</a:t>
            </a:r>
          </a:p>
          <a:p>
            <a:pPr algn="r"/>
            <a:r>
              <a:rPr lang="en-VN" dirty="0"/>
              <a:t>Master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1871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8593-F3EA-C2DF-8EFD-15B41A71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265" y="301572"/>
            <a:ext cx="7729728" cy="1188720"/>
          </a:xfrm>
        </p:spPr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590FA-451A-C841-4FBB-9942DD03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58" y="2173288"/>
            <a:ext cx="7681745" cy="2370449"/>
          </a:xfrm>
        </p:spPr>
        <p:txBody>
          <a:bodyPr>
            <a:noAutofit/>
          </a:bodyPr>
          <a:lstStyle/>
          <a:p>
            <a:r>
              <a:rPr lang="en-VN" sz="2400" dirty="0"/>
              <a:t>Problem: Predicting whether a credit card client will default or not</a:t>
            </a:r>
          </a:p>
          <a:p>
            <a:r>
              <a:rPr lang="en-VN" sz="2400" dirty="0"/>
              <a:t>Problem type: Classification ( Default Or Not)</a:t>
            </a:r>
          </a:p>
          <a:p>
            <a:r>
              <a:rPr lang="en-VN" sz="2400" dirty="0"/>
              <a:t>Data set: </a:t>
            </a:r>
          </a:p>
          <a:p>
            <a:pPr lvl="1"/>
            <a:r>
              <a:rPr lang="en-VN" sz="2400" dirty="0"/>
              <a:t>Credit transaction of credit card clients in Taiwan from Apr 2005 to September 2005</a:t>
            </a:r>
          </a:p>
          <a:p>
            <a:pPr lvl="1"/>
            <a:r>
              <a:rPr lang="en-VN" sz="2400" dirty="0"/>
              <a:t>30,000 examples</a:t>
            </a:r>
          </a:p>
          <a:p>
            <a:pPr lvl="1"/>
            <a:r>
              <a:rPr lang="en-VN" sz="2400" dirty="0"/>
              <a:t>23 explanatory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7DD3-338C-FD67-71C2-B5D176C6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388" y="2728459"/>
            <a:ext cx="3122611" cy="21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4423-D142-3AA1-BF48-2E84A0DE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76" y="233087"/>
            <a:ext cx="9905998" cy="1478570"/>
          </a:xfrm>
        </p:spPr>
        <p:txBody>
          <a:bodyPr/>
          <a:lstStyle/>
          <a:p>
            <a:r>
              <a:rPr lang="en-VN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DE64-D262-4281-20D1-B0AB437E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76" y="2504798"/>
            <a:ext cx="7292724" cy="3089178"/>
          </a:xfrm>
        </p:spPr>
        <p:txBody>
          <a:bodyPr>
            <a:normAutofit fontScale="92500" lnSpcReduction="10000"/>
          </a:bodyPr>
          <a:lstStyle/>
          <a:p>
            <a:r>
              <a:rPr lang="en-VN" sz="2400" dirty="0"/>
              <a:t>Preliminary preprocessing: change feature names, NaN values</a:t>
            </a:r>
          </a:p>
          <a:p>
            <a:r>
              <a:rPr lang="en-VN" sz="2400" dirty="0"/>
              <a:t>Split the data into train (70%) and test (30%) portions randomly</a:t>
            </a:r>
          </a:p>
          <a:p>
            <a:r>
              <a:rPr lang="en-VN" sz="2400" dirty="0"/>
              <a:t>Perform exploratory data analysis on the train set</a:t>
            </a:r>
          </a:p>
          <a:p>
            <a:r>
              <a:rPr lang="en-VN" sz="2400" dirty="0"/>
              <a:t>Perform preprocessing and transformations: Drop features, identify feature types then transform the features accordingly</a:t>
            </a:r>
          </a:p>
          <a:p>
            <a:endParaRPr lang="en-VN" dirty="0"/>
          </a:p>
          <a:p>
            <a:endParaRPr lang="en-VN" dirty="0"/>
          </a:p>
          <a:p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5BC3-D6BC-2ED7-42F9-DAABFC5F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807" y="2341401"/>
            <a:ext cx="3241918" cy="28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4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4D60-5635-4C86-F6A5-AF7B9253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85" y="364696"/>
            <a:ext cx="10890929" cy="1188720"/>
          </a:xfrm>
        </p:spPr>
        <p:txBody>
          <a:bodyPr/>
          <a:lstStyle/>
          <a:p>
            <a:r>
              <a:rPr lang="en-V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7783-2EC1-A459-5F7D-A84EDF3F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85" y="1943326"/>
            <a:ext cx="6613872" cy="4403686"/>
          </a:xfrm>
        </p:spPr>
        <p:txBody>
          <a:bodyPr>
            <a:normAutofit lnSpcReduction="10000"/>
          </a:bodyPr>
          <a:lstStyle/>
          <a:p>
            <a:r>
              <a:rPr lang="en-VN" sz="2400" dirty="0"/>
              <a:t>Choose metric: F1</a:t>
            </a:r>
          </a:p>
          <a:p>
            <a:r>
              <a:rPr lang="en-VN" sz="2400" dirty="0"/>
              <a:t>Apply Baseline model, linear model (logistic regression), and tuned logistic regression</a:t>
            </a:r>
          </a:p>
          <a:p>
            <a:r>
              <a:rPr lang="en-VN" sz="2400" dirty="0"/>
              <a:t>Try other model types, compare with above three models to find the best model:</a:t>
            </a:r>
          </a:p>
          <a:p>
            <a:pPr lvl="1"/>
            <a:r>
              <a:rPr lang="en-VN" sz="2400" dirty="0"/>
              <a:t>LightGBM model</a:t>
            </a:r>
          </a:p>
          <a:p>
            <a:r>
              <a:rPr lang="en-VN" sz="2400" dirty="0"/>
              <a:t>Find out the most important features: PAY_1 (Repayment status in Sep 2005, value = -1, 1, 2, 3,…, 9)</a:t>
            </a:r>
          </a:p>
          <a:p>
            <a:r>
              <a:rPr lang="en-VN" sz="2400" dirty="0"/>
              <a:t>Apply the best performing model on test set and get the score of selected metric</a:t>
            </a:r>
          </a:p>
          <a:p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88516-6864-B05C-48EB-50142990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15" y="4411846"/>
            <a:ext cx="5382985" cy="1642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D9AE8-2C08-FD60-103F-4C0D8A0A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0" y="1757801"/>
            <a:ext cx="2872015" cy="24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9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7163-A94B-DAD3-F332-BC79B8D0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 PLAYED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71D6-8E7C-B4AB-290D-2106688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14949"/>
            <a:ext cx="9905999" cy="3541714"/>
          </a:xfrm>
        </p:spPr>
        <p:txBody>
          <a:bodyPr>
            <a:normAutofit/>
          </a:bodyPr>
          <a:lstStyle/>
          <a:p>
            <a:r>
              <a:rPr lang="en-VN" sz="2400" dirty="0"/>
              <a:t>The group includes 3 members</a:t>
            </a:r>
          </a:p>
          <a:p>
            <a:r>
              <a:rPr lang="en-VN" sz="2400" dirty="0"/>
              <a:t>I was the one who pick the data, kick off the project, draft all answers</a:t>
            </a:r>
          </a:p>
          <a:p>
            <a:r>
              <a:rPr lang="en-VN" sz="2400" dirty="0"/>
              <a:t>Other team members: check and revise the draft answers</a:t>
            </a:r>
          </a:p>
          <a:p>
            <a:r>
              <a:rPr lang="en-VN" sz="2400" dirty="0"/>
              <a:t>Lessons learned: </a:t>
            </a:r>
          </a:p>
          <a:p>
            <a:pPr lvl="1"/>
            <a:r>
              <a:rPr lang="en-VN" sz="2400" dirty="0"/>
              <a:t>Only use related and important features</a:t>
            </a:r>
          </a:p>
          <a:p>
            <a:pPr lvl="1"/>
            <a:r>
              <a:rPr lang="en-VN" sz="2400" dirty="0"/>
              <a:t>Select suitable metric</a:t>
            </a:r>
          </a:p>
          <a:p>
            <a:pPr lvl="1"/>
            <a:r>
              <a:rPr lang="en-VN" sz="2400" dirty="0"/>
              <a:t>Not all machine learning models can beat linear model.</a:t>
            </a:r>
          </a:p>
        </p:txBody>
      </p:sp>
    </p:spTree>
    <p:extLst>
      <p:ext uri="{BB962C8B-B14F-4D97-AF65-F5344CB8AC3E}">
        <p14:creationId xmlns:p14="http://schemas.microsoft.com/office/powerpoint/2010/main" val="37335101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{F28A90A1-1909-B840-A614-3E4E0872DB87}tf10001120</Template>
  <TotalTime>6201</TotalTime>
  <Words>245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Predicting  DEFAULT CREDIT CARD CLIENT </vt:lpstr>
      <vt:lpstr>OVERVIEW</vt:lpstr>
      <vt:lpstr>Data processing</vt:lpstr>
      <vt:lpstr>models</vt:lpstr>
      <vt:lpstr>ROLE PLAYED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DEFAULT CREDIT CARD CLIENT </dc:title>
  <dc:creator>Ngoc Nguyen</dc:creator>
  <cp:lastModifiedBy>Ngoc Nguyen</cp:lastModifiedBy>
  <cp:revision>4</cp:revision>
  <dcterms:created xsi:type="dcterms:W3CDTF">2023-08-23T04:13:43Z</dcterms:created>
  <dcterms:modified xsi:type="dcterms:W3CDTF">2024-04-25T23:26:57Z</dcterms:modified>
</cp:coreProperties>
</file>