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61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028BB-A3B7-1442-A85B-C67DF58B068A}" type="datetimeFigureOut">
              <a:rPr kumimoji="1" lang="zh-TW" altLang="en-US" smtClean="0"/>
              <a:t>2017/12/11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A909A-44A4-7C42-80E2-53897D21C4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9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1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088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38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273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57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7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506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6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06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2113-532F-7E42-BF71-E43C63561F9C}" type="datetimeFigureOut">
              <a:rPr kumimoji="1" lang="zh-TW" altLang="en-US" smtClean="0"/>
              <a:t>2017/12/10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EAED-DEF1-4549-A1D1-5FAECE9349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2627586" y="1789423"/>
            <a:ext cx="6579476" cy="166725"/>
            <a:chOff x="2627586" y="1789423"/>
            <a:chExt cx="6579476" cy="166725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906038" y="1931096"/>
            <a:ext cx="2306872" cy="198329"/>
            <a:chOff x="2906038" y="1931096"/>
            <a:chExt cx="2306872" cy="198329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906038" y="1941534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5212910" y="1931096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906038" y="2118987"/>
              <a:ext cx="23068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3231714" y="2054269"/>
            <a:ext cx="167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Positive Interval</a:t>
            </a:r>
            <a:endParaRPr kumimoji="1"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627586" y="2586008"/>
            <a:ext cx="6579476" cy="166725"/>
            <a:chOff x="2627586" y="1789423"/>
            <a:chExt cx="6579476" cy="166725"/>
          </a:xfrm>
        </p:grpSpPr>
        <p:cxnSp>
          <p:nvCxnSpPr>
            <p:cNvPr id="28" name="直線接點 27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251532" y="2876517"/>
            <a:ext cx="3692051" cy="242464"/>
            <a:chOff x="2906038" y="1931096"/>
            <a:chExt cx="2306872" cy="198329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2906038" y="1941534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5212910" y="1931096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906038" y="2118987"/>
              <a:ext cx="23068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6292233" y="3095630"/>
            <a:ext cx="182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Negative </a:t>
            </a:r>
            <a:r>
              <a:rPr kumimoji="1" lang="en-US" altLang="zh-TW" dirty="0"/>
              <a:t>I</a:t>
            </a:r>
            <a:r>
              <a:rPr kumimoji="1" lang="en-US" altLang="zh-TW" dirty="0" smtClean="0"/>
              <a:t>nterval</a:t>
            </a:r>
            <a:endParaRPr kumimoji="1"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2627586" y="3872145"/>
            <a:ext cx="6579476" cy="166725"/>
            <a:chOff x="2627586" y="1789423"/>
            <a:chExt cx="6579476" cy="166725"/>
          </a:xfrm>
        </p:grpSpPr>
        <p:cxnSp>
          <p:nvCxnSpPr>
            <p:cNvPr id="43" name="直線接點 42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627586" y="4991557"/>
            <a:ext cx="6579476" cy="166725"/>
            <a:chOff x="2627586" y="1789423"/>
            <a:chExt cx="6579476" cy="166725"/>
          </a:xfrm>
        </p:grpSpPr>
        <p:cxnSp>
          <p:nvCxnSpPr>
            <p:cNvPr id="53" name="直線接點 52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橢圓 53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2944661" y="4109667"/>
            <a:ext cx="5998922" cy="121220"/>
            <a:chOff x="2906038" y="1931096"/>
            <a:chExt cx="2306872" cy="198329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906038" y="1941534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5212910" y="1931096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906038" y="2118987"/>
              <a:ext cx="23068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字方塊 65"/>
          <p:cNvSpPr txBox="1"/>
          <p:nvPr/>
        </p:nvSpPr>
        <p:spPr>
          <a:xfrm>
            <a:off x="5104878" y="4186671"/>
            <a:ext cx="167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Positive Interval</a:t>
            </a:r>
            <a:endParaRPr kumimoji="1" lang="zh-TW" altLang="en-US" dirty="0"/>
          </a:p>
        </p:txBody>
      </p:sp>
      <p:grpSp>
        <p:nvGrpSpPr>
          <p:cNvPr id="68" name="群組 67"/>
          <p:cNvGrpSpPr/>
          <p:nvPr/>
        </p:nvGrpSpPr>
        <p:grpSpPr>
          <a:xfrm>
            <a:off x="8945666" y="5239701"/>
            <a:ext cx="123178" cy="184070"/>
            <a:chOff x="2906038" y="1931096"/>
            <a:chExt cx="2306872" cy="198329"/>
          </a:xfrm>
        </p:grpSpPr>
        <p:cxnSp>
          <p:nvCxnSpPr>
            <p:cNvPr id="69" name="直線接點 68"/>
            <p:cNvCxnSpPr/>
            <p:nvPr/>
          </p:nvCxnSpPr>
          <p:spPr>
            <a:xfrm>
              <a:off x="2906038" y="1941534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5212910" y="1931096"/>
              <a:ext cx="0" cy="187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2906038" y="2118987"/>
              <a:ext cx="23068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字方塊 71"/>
          <p:cNvSpPr txBox="1"/>
          <p:nvPr/>
        </p:nvSpPr>
        <p:spPr>
          <a:xfrm>
            <a:off x="7457585" y="5480150"/>
            <a:ext cx="182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Negative </a:t>
            </a:r>
            <a:r>
              <a:rPr kumimoji="1" lang="en-US" altLang="zh-TW" dirty="0"/>
              <a:t>I</a:t>
            </a:r>
            <a:r>
              <a:rPr kumimoji="1" lang="en-US" altLang="zh-TW" dirty="0" smtClean="0"/>
              <a:t>nterval</a:t>
            </a:r>
            <a:endParaRPr kumimoji="1" lang="zh-TW" altLang="en-US" dirty="0"/>
          </a:p>
        </p:txBody>
      </p:sp>
      <p:cxnSp>
        <p:nvCxnSpPr>
          <p:cNvPr id="74" name="直線箭頭接點 73"/>
          <p:cNvCxnSpPr/>
          <p:nvPr/>
        </p:nvCxnSpPr>
        <p:spPr>
          <a:xfrm flipH="1">
            <a:off x="8597019" y="5423771"/>
            <a:ext cx="410236" cy="150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2627586" y="1789423"/>
            <a:ext cx="6579476" cy="166725"/>
            <a:chOff x="2627586" y="1789423"/>
            <a:chExt cx="6579476" cy="166725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627586" y="2586008"/>
            <a:ext cx="6579476" cy="166725"/>
            <a:chOff x="2627586" y="1789423"/>
            <a:chExt cx="6579476" cy="166725"/>
          </a:xfrm>
        </p:grpSpPr>
        <p:cxnSp>
          <p:nvCxnSpPr>
            <p:cNvPr id="28" name="直線接點 27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2627586" y="3872145"/>
            <a:ext cx="6579476" cy="166725"/>
            <a:chOff x="2627586" y="1789423"/>
            <a:chExt cx="6579476" cy="166725"/>
          </a:xfrm>
        </p:grpSpPr>
        <p:cxnSp>
          <p:nvCxnSpPr>
            <p:cNvPr id="43" name="直線接點 42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627586" y="4991557"/>
            <a:ext cx="6579476" cy="166725"/>
            <a:chOff x="2627586" y="1789423"/>
            <a:chExt cx="6579476" cy="166725"/>
          </a:xfrm>
        </p:grpSpPr>
        <p:cxnSp>
          <p:nvCxnSpPr>
            <p:cNvPr id="53" name="直線接點 52"/>
            <p:cNvCxnSpPr/>
            <p:nvPr/>
          </p:nvCxnSpPr>
          <p:spPr>
            <a:xfrm flipV="1">
              <a:off x="2627586" y="1870841"/>
              <a:ext cx="6579476" cy="21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橢圓 53"/>
            <p:cNvSpPr/>
            <p:nvPr/>
          </p:nvSpPr>
          <p:spPr>
            <a:xfrm>
              <a:off x="3144033" y="180821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947785" y="1810299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4751537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329813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5555289" y="1789423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7056321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7795355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8597019" y="179986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50597" y="4145881"/>
            <a:ext cx="2446452" cy="369332"/>
            <a:chOff x="8868427" y="1891862"/>
            <a:chExt cx="2446452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9636392" y="1891862"/>
              <a:ext cx="167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Positive Ray</a:t>
              </a:r>
              <a:endParaRPr kumimoji="1" lang="zh-TW" altLang="en-US" dirty="0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8868427" y="1954060"/>
              <a:ext cx="751562" cy="284875"/>
              <a:chOff x="8868427" y="1954060"/>
              <a:chExt cx="751562" cy="284875"/>
            </a:xfrm>
          </p:grpSpPr>
          <p:cxnSp>
            <p:nvCxnSpPr>
              <p:cNvPr id="3" name="直線接點 2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箭頭接點 16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18"/>
          <p:cNvGrpSpPr/>
          <p:nvPr/>
        </p:nvGrpSpPr>
        <p:grpSpPr>
          <a:xfrm>
            <a:off x="8950564" y="5185852"/>
            <a:ext cx="2604692" cy="369332"/>
            <a:chOff x="2950597" y="2793715"/>
            <a:chExt cx="2604692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3730656" y="2793715"/>
              <a:ext cx="182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Negative Ray</a:t>
              </a:r>
              <a:endParaRPr kumimoji="1" lang="zh-TW" altLang="en-US" dirty="0"/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2950597" y="2853120"/>
              <a:ext cx="751562" cy="284875"/>
              <a:chOff x="8868427" y="1954060"/>
              <a:chExt cx="751562" cy="284875"/>
            </a:xfrm>
          </p:grpSpPr>
          <p:cxnSp>
            <p:nvCxnSpPr>
              <p:cNvPr id="75" name="直線接點 74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箭頭接點 75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080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855934" y="1369801"/>
            <a:ext cx="2530258" cy="145849"/>
            <a:chOff x="2855934" y="1369801"/>
            <a:chExt cx="2530258" cy="145849"/>
          </a:xfrm>
        </p:grpSpPr>
        <p:cxnSp>
          <p:nvCxnSpPr>
            <p:cNvPr id="5" name="直線接點 4"/>
            <p:cNvCxnSpPr/>
            <p:nvPr/>
          </p:nvCxnSpPr>
          <p:spPr>
            <a:xfrm flipV="1">
              <a:off x="2855934" y="1440493"/>
              <a:ext cx="2530258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3244241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970749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734835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855934" y="2023242"/>
            <a:ext cx="2530258" cy="145849"/>
            <a:chOff x="2855934" y="1369801"/>
            <a:chExt cx="2530258" cy="145849"/>
          </a:xfrm>
        </p:grpSpPr>
        <p:cxnSp>
          <p:nvCxnSpPr>
            <p:cNvPr id="11" name="直線接點 10"/>
            <p:cNvCxnSpPr/>
            <p:nvPr/>
          </p:nvCxnSpPr>
          <p:spPr>
            <a:xfrm flipV="1">
              <a:off x="2855934" y="1440493"/>
              <a:ext cx="2530258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/>
            <p:cNvSpPr/>
            <p:nvPr/>
          </p:nvSpPr>
          <p:spPr>
            <a:xfrm>
              <a:off x="3244241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70749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4835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855934" y="2686222"/>
            <a:ext cx="2530258" cy="145849"/>
            <a:chOff x="2855934" y="1369801"/>
            <a:chExt cx="2530258" cy="145849"/>
          </a:xfrm>
        </p:grpSpPr>
        <p:cxnSp>
          <p:nvCxnSpPr>
            <p:cNvPr id="16" name="直線接點 15"/>
            <p:cNvCxnSpPr/>
            <p:nvPr/>
          </p:nvCxnSpPr>
          <p:spPr>
            <a:xfrm flipV="1">
              <a:off x="2855934" y="1440493"/>
              <a:ext cx="2530258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/>
          </p:nvSpPr>
          <p:spPr>
            <a:xfrm>
              <a:off x="3244241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970749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734835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661921" y="2163117"/>
            <a:ext cx="2446452" cy="369332"/>
            <a:chOff x="8868427" y="1891862"/>
            <a:chExt cx="2446452" cy="369332"/>
          </a:xfrm>
        </p:grpSpPr>
        <p:sp>
          <p:nvSpPr>
            <p:cNvPr id="21" name="文字方塊 20"/>
            <p:cNvSpPr txBox="1"/>
            <p:nvPr/>
          </p:nvSpPr>
          <p:spPr>
            <a:xfrm>
              <a:off x="9636392" y="1891862"/>
              <a:ext cx="167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Positive Ray</a:t>
              </a:r>
              <a:endParaRPr kumimoji="1" lang="zh-TW" altLang="en-US" dirty="0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8868427" y="1954060"/>
              <a:ext cx="751562" cy="284875"/>
              <a:chOff x="8868427" y="1954060"/>
              <a:chExt cx="751562" cy="284875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箭頭接點 23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群組 24"/>
          <p:cNvGrpSpPr/>
          <p:nvPr/>
        </p:nvGrpSpPr>
        <p:grpSpPr>
          <a:xfrm>
            <a:off x="3042605" y="1591279"/>
            <a:ext cx="2446452" cy="369332"/>
            <a:chOff x="8868427" y="1891862"/>
            <a:chExt cx="2446452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9636392" y="1891862"/>
              <a:ext cx="167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Positive Ray</a:t>
              </a:r>
              <a:endParaRPr kumimoji="1" lang="zh-TW" altLang="en-US" dirty="0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8868427" y="1954060"/>
              <a:ext cx="751562" cy="284875"/>
              <a:chOff x="8868427" y="1954060"/>
              <a:chExt cx="751562" cy="284875"/>
            </a:xfrm>
          </p:grpSpPr>
          <p:cxnSp>
            <p:nvCxnSpPr>
              <p:cNvPr id="28" name="直線接點 27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箭頭接點 28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群組 29"/>
          <p:cNvGrpSpPr/>
          <p:nvPr/>
        </p:nvGrpSpPr>
        <p:grpSpPr>
          <a:xfrm>
            <a:off x="4413483" y="2902763"/>
            <a:ext cx="2446452" cy="369332"/>
            <a:chOff x="8868427" y="1891862"/>
            <a:chExt cx="2446452" cy="369332"/>
          </a:xfrm>
        </p:grpSpPr>
        <p:sp>
          <p:nvSpPr>
            <p:cNvPr id="31" name="文字方塊 30"/>
            <p:cNvSpPr txBox="1"/>
            <p:nvPr/>
          </p:nvSpPr>
          <p:spPr>
            <a:xfrm>
              <a:off x="9636392" y="1891862"/>
              <a:ext cx="167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Positive Ray</a:t>
              </a:r>
              <a:endParaRPr kumimoji="1" lang="zh-TW" altLang="en-US" dirty="0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8868427" y="1954060"/>
              <a:ext cx="751562" cy="284875"/>
              <a:chOff x="8868427" y="1954060"/>
              <a:chExt cx="751562" cy="284875"/>
            </a:xfrm>
          </p:grpSpPr>
          <p:cxnSp>
            <p:nvCxnSpPr>
              <p:cNvPr id="33" name="直線接點 32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群組 34"/>
          <p:cNvGrpSpPr/>
          <p:nvPr/>
        </p:nvGrpSpPr>
        <p:grpSpPr>
          <a:xfrm>
            <a:off x="6882876" y="2756914"/>
            <a:ext cx="2530258" cy="145849"/>
            <a:chOff x="2855934" y="1369801"/>
            <a:chExt cx="2530258" cy="145849"/>
          </a:xfrm>
        </p:grpSpPr>
        <p:cxnSp>
          <p:nvCxnSpPr>
            <p:cNvPr id="36" name="直線接點 35"/>
            <p:cNvCxnSpPr/>
            <p:nvPr/>
          </p:nvCxnSpPr>
          <p:spPr>
            <a:xfrm flipV="1">
              <a:off x="2855934" y="1440493"/>
              <a:ext cx="2530258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3244241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970749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734835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9154405" y="2910824"/>
            <a:ext cx="2446452" cy="369332"/>
            <a:chOff x="8868427" y="1891862"/>
            <a:chExt cx="2446452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9636392" y="1891862"/>
              <a:ext cx="167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Positive Ray</a:t>
              </a:r>
              <a:endParaRPr kumimoji="1" lang="zh-TW" altLang="en-US" dirty="0"/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8868427" y="1954060"/>
              <a:ext cx="751562" cy="284875"/>
              <a:chOff x="8868427" y="1954060"/>
              <a:chExt cx="751562" cy="284875"/>
            </a:xfrm>
          </p:grpSpPr>
          <p:cxnSp>
            <p:nvCxnSpPr>
              <p:cNvPr id="43" name="直線接點 42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箭頭接點 43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群組 44"/>
          <p:cNvGrpSpPr/>
          <p:nvPr/>
        </p:nvGrpSpPr>
        <p:grpSpPr>
          <a:xfrm>
            <a:off x="6876337" y="1356461"/>
            <a:ext cx="2530258" cy="145849"/>
            <a:chOff x="2855934" y="1369801"/>
            <a:chExt cx="2530258" cy="145849"/>
          </a:xfrm>
        </p:grpSpPr>
        <p:cxnSp>
          <p:nvCxnSpPr>
            <p:cNvPr id="46" name="直線接點 45"/>
            <p:cNvCxnSpPr/>
            <p:nvPr/>
          </p:nvCxnSpPr>
          <p:spPr>
            <a:xfrm flipV="1">
              <a:off x="2855934" y="1440493"/>
              <a:ext cx="2530258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/>
            <p:cNvSpPr/>
            <p:nvPr/>
          </p:nvSpPr>
          <p:spPr>
            <a:xfrm>
              <a:off x="3244241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970749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4734835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7739421" y="1600141"/>
            <a:ext cx="2604692" cy="369332"/>
            <a:chOff x="2950597" y="2793715"/>
            <a:chExt cx="2604692" cy="369332"/>
          </a:xfrm>
        </p:grpSpPr>
        <p:sp>
          <p:nvSpPr>
            <p:cNvPr id="51" name="文字方塊 50"/>
            <p:cNvSpPr txBox="1"/>
            <p:nvPr/>
          </p:nvSpPr>
          <p:spPr>
            <a:xfrm>
              <a:off x="3730656" y="2793715"/>
              <a:ext cx="182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Negative Ray</a:t>
              </a:r>
              <a:endParaRPr kumimoji="1" lang="zh-TW" altLang="en-US" dirty="0"/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2950597" y="2853120"/>
              <a:ext cx="751562" cy="284875"/>
              <a:chOff x="8868427" y="1954060"/>
              <a:chExt cx="751562" cy="284875"/>
            </a:xfrm>
          </p:grpSpPr>
          <p:cxnSp>
            <p:nvCxnSpPr>
              <p:cNvPr id="53" name="直線接點 52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箭頭接點 53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群組 54"/>
          <p:cNvGrpSpPr/>
          <p:nvPr/>
        </p:nvGrpSpPr>
        <p:grpSpPr>
          <a:xfrm>
            <a:off x="6876337" y="2000414"/>
            <a:ext cx="2530258" cy="145849"/>
            <a:chOff x="2855934" y="1369801"/>
            <a:chExt cx="2530258" cy="145849"/>
          </a:xfrm>
        </p:grpSpPr>
        <p:cxnSp>
          <p:nvCxnSpPr>
            <p:cNvPr id="56" name="直線接點 55"/>
            <p:cNvCxnSpPr/>
            <p:nvPr/>
          </p:nvCxnSpPr>
          <p:spPr>
            <a:xfrm flipV="1">
              <a:off x="2855934" y="1440493"/>
              <a:ext cx="2530258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橢圓 56"/>
            <p:cNvSpPr/>
            <p:nvPr/>
          </p:nvSpPr>
          <p:spPr>
            <a:xfrm>
              <a:off x="3244241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3970749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4734835" y="1369801"/>
              <a:ext cx="150312" cy="1458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8490983" y="2249746"/>
            <a:ext cx="2604692" cy="369332"/>
            <a:chOff x="2950597" y="2793715"/>
            <a:chExt cx="2604692" cy="369332"/>
          </a:xfrm>
        </p:grpSpPr>
        <p:sp>
          <p:nvSpPr>
            <p:cNvPr id="61" name="文字方塊 60"/>
            <p:cNvSpPr txBox="1"/>
            <p:nvPr/>
          </p:nvSpPr>
          <p:spPr>
            <a:xfrm>
              <a:off x="3730656" y="2793715"/>
              <a:ext cx="182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/>
                <a:t>Negative Ray</a:t>
              </a:r>
              <a:endParaRPr kumimoji="1" lang="zh-TW" altLang="en-US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950597" y="2853120"/>
              <a:ext cx="751562" cy="284875"/>
              <a:chOff x="8868427" y="1954060"/>
              <a:chExt cx="751562" cy="284875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8868427" y="1954060"/>
                <a:ext cx="0" cy="28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箭頭接點 63"/>
              <p:cNvCxnSpPr/>
              <p:nvPr/>
            </p:nvCxnSpPr>
            <p:spPr>
              <a:xfrm>
                <a:off x="8884831" y="2096497"/>
                <a:ext cx="7351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42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2095500"/>
            <a:ext cx="6070600" cy="26670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6288065" y="2855933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653407" y="3872627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730643" y="2970755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910175" y="4012501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77635" y="3699351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200399" y="3123155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085585" y="3686825"/>
            <a:ext cx="87683" cy="100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曲線接點 16"/>
          <p:cNvCxnSpPr/>
          <p:nvPr/>
        </p:nvCxnSpPr>
        <p:spPr>
          <a:xfrm flipV="1">
            <a:off x="6200383" y="2242159"/>
            <a:ext cx="365342" cy="32567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53196" y="2057493"/>
            <a:ext cx="235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D degree polynomial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54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127342" y="726510"/>
            <a:ext cx="3609576" cy="340290"/>
            <a:chOff x="1127342" y="726510"/>
            <a:chExt cx="3609576" cy="340290"/>
          </a:xfrm>
        </p:grpSpPr>
        <p:cxnSp>
          <p:nvCxnSpPr>
            <p:cNvPr id="5" name="直線接點 4"/>
            <p:cNvCxnSpPr/>
            <p:nvPr/>
          </p:nvCxnSpPr>
          <p:spPr>
            <a:xfrm>
              <a:off x="1127342" y="726510"/>
              <a:ext cx="0" cy="3382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4736918" y="728598"/>
              <a:ext cx="0" cy="3382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127342" y="901874"/>
              <a:ext cx="3609576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918564" y="826718"/>
              <a:ext cx="0" cy="18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1127342" y="1956148"/>
            <a:ext cx="3609576" cy="340290"/>
            <a:chOff x="1127342" y="726510"/>
            <a:chExt cx="3609576" cy="340290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1127342" y="726510"/>
              <a:ext cx="0" cy="3382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4736918" y="728598"/>
              <a:ext cx="0" cy="3382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127342" y="901874"/>
              <a:ext cx="3609576" cy="12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918564" y="826718"/>
              <a:ext cx="0" cy="18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接點 27"/>
          <p:cNvCxnSpPr/>
          <p:nvPr/>
        </p:nvCxnSpPr>
        <p:spPr>
          <a:xfrm>
            <a:off x="3659686" y="828806"/>
            <a:ext cx="0" cy="187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659686" y="2056354"/>
            <a:ext cx="0" cy="187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113776" y="3090797"/>
            <a:ext cx="3609576" cy="340290"/>
            <a:chOff x="1113776" y="3090797"/>
            <a:chExt cx="3609576" cy="340290"/>
          </a:xfrm>
        </p:grpSpPr>
        <p:grpSp>
          <p:nvGrpSpPr>
            <p:cNvPr id="18" name="群組 17"/>
            <p:cNvGrpSpPr/>
            <p:nvPr/>
          </p:nvGrpSpPr>
          <p:grpSpPr>
            <a:xfrm>
              <a:off x="1113776" y="3090797"/>
              <a:ext cx="3609576" cy="340290"/>
              <a:chOff x="1127342" y="726510"/>
              <a:chExt cx="3609576" cy="340290"/>
            </a:xfrm>
          </p:grpSpPr>
          <p:cxnSp>
            <p:nvCxnSpPr>
              <p:cNvPr id="19" name="直線接點 18"/>
              <p:cNvCxnSpPr/>
              <p:nvPr/>
            </p:nvCxnSpPr>
            <p:spPr>
              <a:xfrm>
                <a:off x="1127342" y="726510"/>
                <a:ext cx="0" cy="338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4736918" y="728598"/>
                <a:ext cx="0" cy="338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1127342" y="901874"/>
                <a:ext cx="3609576" cy="125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2918564" y="826718"/>
                <a:ext cx="0" cy="1878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線接點 29"/>
            <p:cNvCxnSpPr/>
            <p:nvPr/>
          </p:nvCxnSpPr>
          <p:spPr>
            <a:xfrm>
              <a:off x="2194144" y="3183694"/>
              <a:ext cx="0" cy="18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1127342" y="4255717"/>
            <a:ext cx="3609576" cy="340290"/>
            <a:chOff x="1113776" y="3090797"/>
            <a:chExt cx="3609576" cy="340290"/>
          </a:xfrm>
        </p:grpSpPr>
        <p:grpSp>
          <p:nvGrpSpPr>
            <p:cNvPr id="33" name="群組 32"/>
            <p:cNvGrpSpPr/>
            <p:nvPr/>
          </p:nvGrpSpPr>
          <p:grpSpPr>
            <a:xfrm>
              <a:off x="1113776" y="3090797"/>
              <a:ext cx="3609576" cy="340290"/>
              <a:chOff x="1127342" y="726510"/>
              <a:chExt cx="3609576" cy="340290"/>
            </a:xfrm>
          </p:grpSpPr>
          <p:cxnSp>
            <p:nvCxnSpPr>
              <p:cNvPr id="35" name="直線接點 34"/>
              <p:cNvCxnSpPr/>
              <p:nvPr/>
            </p:nvCxnSpPr>
            <p:spPr>
              <a:xfrm>
                <a:off x="1127342" y="726510"/>
                <a:ext cx="0" cy="338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4736918" y="728598"/>
                <a:ext cx="0" cy="338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1127342" y="901874"/>
                <a:ext cx="3609576" cy="125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2918564" y="826718"/>
                <a:ext cx="0" cy="1878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接點 33"/>
            <p:cNvCxnSpPr/>
            <p:nvPr/>
          </p:nvCxnSpPr>
          <p:spPr>
            <a:xfrm>
              <a:off x="2194144" y="3183694"/>
              <a:ext cx="0" cy="18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3564949" y="54900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949" y="549005"/>
                <a:ext cx="1894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3584779" y="176611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79" y="1766117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2112973" y="29177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973" y="2917794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2125499" y="4094579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9" y="4094579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911277" y="1074111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-1</a:t>
            </a:r>
            <a:endParaRPr kumimoji="1"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24843" y="2215406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-1</a:t>
            </a:r>
            <a:endParaRPr kumimoji="1"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11277" y="3393420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-1</a:t>
            </a:r>
            <a:endParaRPr kumimoji="1"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924843" y="4518763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-1</a:t>
            </a:r>
            <a:endParaRPr kumimoji="1"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584523" y="1009668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1</a:t>
            </a:r>
            <a:endParaRPr kumimoji="1"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586611" y="2201726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1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576173" y="3368732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1</a:t>
            </a:r>
            <a:endParaRPr kumimoji="1"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590787" y="4510686"/>
            <a:ext cx="4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1</a:t>
            </a:r>
            <a:endParaRPr kumimoji="1"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796442" y="995634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0.2</a:t>
            </a:r>
            <a:endParaRPr kumimoji="1"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936821" y="1009668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0.2</a:t>
            </a:r>
            <a:endParaRPr kumimoji="1"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038605" y="2224319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0.2</a:t>
            </a:r>
            <a:endParaRPr kumimoji="1"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14662" y="3313755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0.2</a:t>
            </a:r>
            <a:endParaRPr kumimoji="1"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584779" y="3300955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0.2</a:t>
            </a:r>
            <a:endParaRPr kumimoji="1"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322787" y="4503110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0.2</a:t>
            </a:r>
            <a:endParaRPr kumimoji="1"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038605" y="1027477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0.8</a:t>
            </a:r>
            <a:endParaRPr kumimoji="1"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796685" y="2161584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0.8</a:t>
            </a:r>
            <a:endParaRPr kumimoji="1"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936820" y="2165489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0.8</a:t>
            </a:r>
            <a:endParaRPr kumimoji="1"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314588" y="3316209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0.8</a:t>
            </a:r>
            <a:endParaRPr kumimoji="1"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438659" y="4503665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0.8</a:t>
            </a:r>
            <a:endParaRPr kumimoji="1"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561814" y="4498834"/>
            <a:ext cx="5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0.8</a:t>
            </a:r>
            <a:endParaRPr kumimoji="1"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780384" y="496319"/>
            <a:ext cx="2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</a:t>
            </a:r>
            <a:endParaRPr kumimoji="1"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80384" y="1713431"/>
            <a:ext cx="2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</a:t>
            </a:r>
            <a:endParaRPr kumimoji="1"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775887" y="2867078"/>
            <a:ext cx="2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</a:t>
            </a:r>
            <a:endParaRPr kumimoji="1"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775887" y="4043374"/>
            <a:ext cx="2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30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59</Words>
  <Application>Microsoft Macintosh PowerPoint</Application>
  <PresentationFormat>寬螢幕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黃冠博</dc:creator>
  <cp:lastModifiedBy>黃冠博</cp:lastModifiedBy>
  <cp:revision>15</cp:revision>
  <dcterms:created xsi:type="dcterms:W3CDTF">2017-12-10T14:17:00Z</dcterms:created>
  <dcterms:modified xsi:type="dcterms:W3CDTF">2017-12-12T07:17:58Z</dcterms:modified>
</cp:coreProperties>
</file>