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B01EA1-9879-4563-8F49-AD29BC05FDB0}">
          <p14:sldIdLst>
            <p14:sldId id="256"/>
            <p14:sldId id="257"/>
            <p14:sldId id="258"/>
            <p14:sldId id="259"/>
            <p14:sldId id="260"/>
            <p14:sldId id="261"/>
            <p14:sldId id="262"/>
            <p14:sldId id="263"/>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320335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224837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TW"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158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218982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TW"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5103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TW"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1628537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335278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40677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TW" smtClean="0"/>
              <a:t>Click to edit Master title style</a:t>
            </a:r>
            <a:endParaRPr lang="en-US" dirty="0"/>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19969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76159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57793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189169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TW" smtClean="0"/>
              <a:t>Click to edit Master title style</a:t>
            </a:r>
            <a:endParaRPr lang="en-US" dirty="0"/>
          </a:p>
        </p:txBody>
      </p:sp>
      <p:sp>
        <p:nvSpPr>
          <p:cNvPr id="3" name="Date Placeholder 2"/>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281182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11607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TW"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254376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FF27205-7D00-4D2A-8210-AA243E66C8E7}" type="datetimeFigureOut">
              <a:rPr lang="zh-TW" altLang="en-US" smtClean="0"/>
              <a:t>2018/7/1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24892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F27205-7D00-4D2A-8210-AA243E66C8E7}" type="datetimeFigureOut">
              <a:rPr lang="zh-TW" altLang="en-US" smtClean="0"/>
              <a:t>2018/7/1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35BDA0-B344-4201-9FC9-D1ED97241F3F}" type="slidenum">
              <a:rPr lang="zh-TW" altLang="en-US" smtClean="0"/>
              <a:t>‹#›</a:t>
            </a:fld>
            <a:endParaRPr lang="zh-TW" altLang="en-US"/>
          </a:p>
        </p:txBody>
      </p:sp>
    </p:spTree>
    <p:extLst>
      <p:ext uri="{BB962C8B-B14F-4D97-AF65-F5344CB8AC3E}">
        <p14:creationId xmlns:p14="http://schemas.microsoft.com/office/powerpoint/2010/main" val="69326254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149.28.40.229/pr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813817"/>
            <a:ext cx="10689336" cy="3483864"/>
          </a:xfrm>
        </p:spPr>
        <p:txBody>
          <a:bodyPr>
            <a:normAutofit/>
          </a:bodyPr>
          <a:lstStyle/>
          <a:p>
            <a:pPr algn="ctr"/>
            <a:r>
              <a:rPr lang="en-US" altLang="zh-TW" sz="7200" dirty="0" err="1" smtClean="0"/>
              <a:t>Airbox</a:t>
            </a:r>
            <a:r>
              <a:rPr lang="en-US" altLang="zh-TW" sz="7200" dirty="0" smtClean="0"/>
              <a:t> detection </a:t>
            </a:r>
            <a:r>
              <a:rPr lang="en-US" altLang="zh-TW" sz="7200" dirty="0"/>
              <a:t>block-chain </a:t>
            </a:r>
            <a:r>
              <a:rPr lang="en-US" altLang="zh-CN" sz="7200" dirty="0"/>
              <a:t>system</a:t>
            </a:r>
            <a:endParaRPr lang="zh-TW" altLang="en-US" sz="7200" dirty="0"/>
          </a:p>
        </p:txBody>
      </p:sp>
      <p:sp>
        <p:nvSpPr>
          <p:cNvPr id="3" name="Subtitle 2"/>
          <p:cNvSpPr>
            <a:spLocks noGrp="1"/>
          </p:cNvSpPr>
          <p:nvPr>
            <p:ph type="subTitle" idx="1"/>
          </p:nvPr>
        </p:nvSpPr>
        <p:spPr>
          <a:xfrm>
            <a:off x="4142232" y="5111496"/>
            <a:ext cx="3026664" cy="792166"/>
          </a:xfrm>
        </p:spPr>
        <p:txBody>
          <a:bodyPr>
            <a:noAutofit/>
          </a:bodyPr>
          <a:lstStyle/>
          <a:p>
            <a:pPr algn="ctr"/>
            <a:r>
              <a:rPr lang="en-US" altLang="zh-TW" sz="4800" dirty="0" smtClean="0"/>
              <a:t>N</a:t>
            </a:r>
            <a:r>
              <a:rPr lang="en-US" altLang="zh-CN" sz="4800" dirty="0" smtClean="0"/>
              <a:t>ick HU</a:t>
            </a:r>
            <a:endParaRPr lang="zh-TW" altLang="en-US" sz="4800" dirty="0"/>
          </a:p>
        </p:txBody>
      </p:sp>
    </p:spTree>
    <p:extLst>
      <p:ext uri="{BB962C8B-B14F-4D97-AF65-F5344CB8AC3E}">
        <p14:creationId xmlns:p14="http://schemas.microsoft.com/office/powerpoint/2010/main" val="1139782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80944"/>
            <a:ext cx="10642938" cy="2569464"/>
          </a:xfrm>
        </p:spPr>
        <p:txBody>
          <a:bodyPr>
            <a:noAutofit/>
          </a:bodyPr>
          <a:lstStyle/>
          <a:p>
            <a:r>
              <a:rPr lang="en-US" altLang="zh-TW" sz="7200" dirty="0" smtClean="0">
                <a:solidFill>
                  <a:srgbClr val="FF0000"/>
                </a:solidFill>
              </a:rPr>
              <a:t>T</a:t>
            </a:r>
            <a:r>
              <a:rPr lang="en-US" altLang="zh-CN" sz="7200" dirty="0" smtClean="0">
                <a:solidFill>
                  <a:srgbClr val="FF0000"/>
                </a:solidFill>
              </a:rPr>
              <a:t>hanks for your listening</a:t>
            </a:r>
            <a:r>
              <a:rPr lang="zh-CN" altLang="en-US" sz="7200" dirty="0" smtClean="0">
                <a:solidFill>
                  <a:srgbClr val="FF0000"/>
                </a:solidFill>
              </a:rPr>
              <a:t>！</a:t>
            </a:r>
            <a:endParaRPr lang="zh-TW" altLang="en-US" sz="7200" dirty="0">
              <a:solidFill>
                <a:srgbClr val="FF0000"/>
              </a:solidFill>
            </a:endParaRPr>
          </a:p>
        </p:txBody>
      </p:sp>
    </p:spTree>
    <p:extLst>
      <p:ext uri="{BB962C8B-B14F-4D97-AF65-F5344CB8AC3E}">
        <p14:creationId xmlns:p14="http://schemas.microsoft.com/office/powerpoint/2010/main" val="3810790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Proposal</a:t>
            </a:r>
            <a:endParaRPr lang="zh-TW" altLang="en-US" dirty="0"/>
          </a:p>
        </p:txBody>
      </p:sp>
      <p:sp>
        <p:nvSpPr>
          <p:cNvPr id="3" name="Content Placeholder 2"/>
          <p:cNvSpPr>
            <a:spLocks noGrp="1"/>
          </p:cNvSpPr>
          <p:nvPr>
            <p:ph idx="1"/>
          </p:nvPr>
        </p:nvSpPr>
        <p:spPr>
          <a:xfrm>
            <a:off x="677334" y="2160589"/>
            <a:ext cx="10825818" cy="3880773"/>
          </a:xfrm>
        </p:spPr>
        <p:txBody>
          <a:bodyPr>
            <a:noAutofit/>
          </a:bodyPr>
          <a:lstStyle/>
          <a:p>
            <a:r>
              <a:rPr lang="en-US" altLang="zh-TW" sz="2800" dirty="0" smtClean="0"/>
              <a:t>G</a:t>
            </a:r>
            <a:r>
              <a:rPr lang="en-US" altLang="zh-CN" sz="2800" dirty="0" smtClean="0"/>
              <a:t>reen food has been a common diary term. Food is the most important part of our lives. Making sure the food safety is also deeply important. Improving the safety of food may have huge cost. Therefore, the green food is much more likely to be more expensive.  However, consumers can not easily distinguish the real green healthy food from the fake one. And what makes it worse is that some fake green food may mixed with the real one and it makes  the consumers confused and damages the interest of real green food.</a:t>
            </a:r>
            <a:endParaRPr lang="zh-TW" altLang="en-US" sz="2800" dirty="0"/>
          </a:p>
        </p:txBody>
      </p:sp>
    </p:spTree>
    <p:extLst>
      <p:ext uri="{BB962C8B-B14F-4D97-AF65-F5344CB8AC3E}">
        <p14:creationId xmlns:p14="http://schemas.microsoft.com/office/powerpoint/2010/main" val="3513601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Solution </a:t>
            </a:r>
            <a:endParaRPr lang="zh-TW" altLang="en-US" dirty="0"/>
          </a:p>
        </p:txBody>
      </p:sp>
      <p:sp>
        <p:nvSpPr>
          <p:cNvPr id="3" name="Content Placeholder 2"/>
          <p:cNvSpPr>
            <a:spLocks noGrp="1"/>
          </p:cNvSpPr>
          <p:nvPr>
            <p:ph idx="1"/>
          </p:nvPr>
        </p:nvSpPr>
        <p:spPr/>
        <p:txBody>
          <a:bodyPr>
            <a:normAutofit/>
          </a:bodyPr>
          <a:lstStyle/>
          <a:p>
            <a:r>
              <a:rPr lang="en-US" altLang="zh-TW" sz="2800" dirty="0" smtClean="0"/>
              <a:t>It is very </a:t>
            </a:r>
            <a:r>
              <a:rPr lang="en-US" altLang="zh-CN" sz="2800" dirty="0" smtClean="0"/>
              <a:t>important to detect which one is the green food and which one is not. As is known to most of us, the water is often a measure factor in our environment quality. What water is to the environment is like the blood to our body. Therefore if we can measure the quality of </a:t>
            </a:r>
            <a:r>
              <a:rPr lang="en-US" altLang="zh-CN" sz="2800" dirty="0" smtClean="0"/>
              <a:t>air, </a:t>
            </a:r>
            <a:r>
              <a:rPr lang="en-US" altLang="zh-CN" sz="2800" dirty="0" smtClean="0"/>
              <a:t>we can easily tell which one is the real green food.</a:t>
            </a:r>
          </a:p>
        </p:txBody>
      </p:sp>
    </p:spTree>
    <p:extLst>
      <p:ext uri="{BB962C8B-B14F-4D97-AF65-F5344CB8AC3E}">
        <p14:creationId xmlns:p14="http://schemas.microsoft.com/office/powerpoint/2010/main" val="2778984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Solution </a:t>
            </a:r>
            <a:endParaRPr lang="zh-TW" altLang="en-US" dirty="0"/>
          </a:p>
        </p:txBody>
      </p:sp>
      <p:sp>
        <p:nvSpPr>
          <p:cNvPr id="3" name="Content Placeholder 2"/>
          <p:cNvSpPr>
            <a:spLocks noGrp="1"/>
          </p:cNvSpPr>
          <p:nvPr>
            <p:ph idx="1"/>
          </p:nvPr>
        </p:nvSpPr>
        <p:spPr>
          <a:xfrm>
            <a:off x="677334" y="2160589"/>
            <a:ext cx="10286322" cy="3880773"/>
          </a:xfrm>
        </p:spPr>
        <p:txBody>
          <a:bodyPr>
            <a:noAutofit/>
          </a:bodyPr>
          <a:lstStyle/>
          <a:p>
            <a:r>
              <a:rPr lang="en-US" altLang="zh-TW" sz="2800" dirty="0" smtClean="0"/>
              <a:t>So we can build a block-chain system to solve our </a:t>
            </a:r>
            <a:r>
              <a:rPr lang="en-US" altLang="zh-CN" sz="2800" dirty="0" smtClean="0"/>
              <a:t>problem. Block-chain is a kind of immutable data structure. It has accurate credit and the data </a:t>
            </a:r>
            <a:r>
              <a:rPr lang="en-US" altLang="zh-TW" sz="2800" dirty="0" smtClean="0"/>
              <a:t>are </a:t>
            </a:r>
            <a:r>
              <a:rPr lang="en-US" altLang="zh-TW" sz="2800" dirty="0"/>
              <a:t>of great </a:t>
            </a:r>
            <a:r>
              <a:rPr lang="en-US" altLang="zh-TW" sz="2800" dirty="0" smtClean="0"/>
              <a:t>accuracy. </a:t>
            </a:r>
            <a:r>
              <a:rPr lang="en-US" altLang="zh-CN" sz="2800" dirty="0" smtClean="0"/>
              <a:t>The system will allow everyone to upload data into the block-chain and the data are open to everyone. </a:t>
            </a:r>
            <a:r>
              <a:rPr lang="en-US" altLang="zh-TW" sz="2800" dirty="0" smtClean="0"/>
              <a:t>By </a:t>
            </a:r>
            <a:r>
              <a:rPr lang="en-US" altLang="zh-CN" sz="2800" dirty="0" smtClean="0"/>
              <a:t>this way,</a:t>
            </a:r>
            <a:r>
              <a:rPr lang="en-US" altLang="zh-CN" sz="2800" dirty="0"/>
              <a:t> </a:t>
            </a:r>
            <a:r>
              <a:rPr lang="en-US" altLang="zh-CN" sz="2800" dirty="0" smtClean="0"/>
              <a:t>w</a:t>
            </a:r>
            <a:r>
              <a:rPr lang="en-US" altLang="zh-TW" sz="2800" dirty="0" smtClean="0"/>
              <a:t>e </a:t>
            </a:r>
            <a:r>
              <a:rPr lang="en-US" altLang="zh-CN" sz="2800" dirty="0" smtClean="0"/>
              <a:t>can </a:t>
            </a:r>
            <a:r>
              <a:rPr lang="en-US" altLang="zh-TW" sz="2800" dirty="0" smtClean="0"/>
              <a:t>build </a:t>
            </a:r>
            <a:r>
              <a:rPr lang="en-US" altLang="zh-TW" sz="2800" dirty="0"/>
              <a:t>a </a:t>
            </a:r>
            <a:r>
              <a:rPr lang="en-US" altLang="zh-TW" sz="2800" dirty="0" smtClean="0"/>
              <a:t>Air Quality </a:t>
            </a:r>
            <a:r>
              <a:rPr lang="en-US" altLang="zh-TW" sz="2800" dirty="0"/>
              <a:t>Field Detection Block-chain to </a:t>
            </a:r>
            <a:r>
              <a:rPr lang="en-US" altLang="zh-TW" sz="2800" dirty="0" smtClean="0"/>
              <a:t>measure the </a:t>
            </a:r>
            <a:r>
              <a:rPr lang="en-US" altLang="zh-TW" sz="2800" dirty="0" smtClean="0"/>
              <a:t>air quality </a:t>
            </a:r>
            <a:r>
              <a:rPr lang="en-US" altLang="zh-TW" sz="2800" dirty="0" smtClean="0"/>
              <a:t>to </a:t>
            </a:r>
            <a:r>
              <a:rPr lang="en-US" altLang="zh-CN" sz="2800" dirty="0" smtClean="0"/>
              <a:t>tell which is the real green food.</a:t>
            </a:r>
            <a:r>
              <a:rPr lang="en-US" altLang="zh-TW" sz="2800" dirty="0"/>
              <a:t/>
            </a:r>
            <a:br>
              <a:rPr lang="en-US" altLang="zh-TW" sz="2800" dirty="0"/>
            </a:br>
            <a:r>
              <a:rPr lang="en-US" altLang="zh-TW" sz="2800" dirty="0"/>
              <a:t/>
            </a:r>
            <a:br>
              <a:rPr lang="en-US" altLang="zh-TW" sz="2800" dirty="0"/>
            </a:br>
            <a:endParaRPr lang="zh-TW" altLang="en-US" sz="2800" dirty="0"/>
          </a:p>
        </p:txBody>
      </p:sp>
    </p:spTree>
    <p:extLst>
      <p:ext uri="{BB962C8B-B14F-4D97-AF65-F5344CB8AC3E}">
        <p14:creationId xmlns:p14="http://schemas.microsoft.com/office/powerpoint/2010/main" val="2846472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Sensor </a:t>
            </a:r>
            <a:endParaRPr lang="zh-TW" altLang="en-US" dirty="0"/>
          </a:p>
        </p:txBody>
      </p:sp>
      <p:sp>
        <p:nvSpPr>
          <p:cNvPr id="3" name="Content Placeholder 2"/>
          <p:cNvSpPr>
            <a:spLocks noGrp="1"/>
          </p:cNvSpPr>
          <p:nvPr>
            <p:ph idx="1"/>
          </p:nvPr>
        </p:nvSpPr>
        <p:spPr>
          <a:xfrm>
            <a:off x="679320" y="1749109"/>
            <a:ext cx="8596668" cy="3880773"/>
          </a:xfrm>
        </p:spPr>
        <p:txBody>
          <a:bodyPr/>
          <a:lstStyle/>
          <a:p>
            <a:r>
              <a:rPr lang="en-US" altLang="zh-TW" sz="2800" dirty="0"/>
              <a:t>The sensor in our system is the </a:t>
            </a:r>
            <a:r>
              <a:rPr lang="en-US" altLang="zh-TW" sz="2800" dirty="0" err="1" smtClean="0"/>
              <a:t>Airbox</a:t>
            </a:r>
            <a:endParaRPr lang="en-US" altLang="zh-TW" sz="2800" dirty="0" smtClean="0"/>
          </a:p>
          <a:p>
            <a:r>
              <a:rPr lang="en-US" altLang="zh-CN" sz="2800" dirty="0" smtClean="0"/>
              <a:t>By </a:t>
            </a:r>
            <a:r>
              <a:rPr lang="en-US" altLang="zh-CN" sz="2800" dirty="0" smtClean="0"/>
              <a:t>measuring some basic </a:t>
            </a:r>
            <a:r>
              <a:rPr lang="en-US" altLang="zh-CN" sz="2800" dirty="0"/>
              <a:t>physical </a:t>
            </a:r>
            <a:r>
              <a:rPr lang="en-US" altLang="zh-CN" sz="2800" dirty="0" smtClean="0"/>
              <a:t>quantities</a:t>
            </a:r>
          </a:p>
          <a:p>
            <a:r>
              <a:rPr lang="en-US" altLang="zh-CN" sz="2800" dirty="0" smtClean="0"/>
              <a:t>We can measure the quality of </a:t>
            </a:r>
            <a:r>
              <a:rPr lang="en-US" altLang="zh-CN" sz="2800" dirty="0" smtClean="0"/>
              <a:t>air.</a:t>
            </a:r>
            <a:r>
              <a:rPr lang="en-US" altLang="zh-TW" dirty="0"/>
              <a:t/>
            </a:r>
            <a:br>
              <a:rPr lang="en-US" altLang="zh-TW" dirty="0"/>
            </a:br>
            <a:endParaRPr lang="zh-TW" altLang="en-US" dirty="0"/>
          </a:p>
        </p:txBody>
      </p:sp>
    </p:spTree>
    <p:extLst>
      <p:ext uri="{BB962C8B-B14F-4D97-AF65-F5344CB8AC3E}">
        <p14:creationId xmlns:p14="http://schemas.microsoft.com/office/powerpoint/2010/main" val="2143791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Upload data</a:t>
            </a:r>
            <a:endParaRPr lang="zh-TW" altLang="en-US" dirty="0"/>
          </a:p>
        </p:txBody>
      </p:sp>
      <p:sp>
        <p:nvSpPr>
          <p:cNvPr id="3" name="Content Placeholder 2"/>
          <p:cNvSpPr>
            <a:spLocks noGrp="1"/>
          </p:cNvSpPr>
          <p:nvPr>
            <p:ph idx="1"/>
          </p:nvPr>
        </p:nvSpPr>
        <p:spPr/>
        <p:txBody>
          <a:bodyPr>
            <a:normAutofit/>
          </a:bodyPr>
          <a:lstStyle/>
          <a:p>
            <a:r>
              <a:rPr lang="en-US" altLang="zh-CN" sz="2800" dirty="0" smtClean="0"/>
              <a:t>We upload the data through android app and everyone is allowed to upload the data into the block-chain</a:t>
            </a:r>
            <a:r>
              <a:rPr lang="en-US" altLang="zh-CN" sz="2800" dirty="0" smtClean="0"/>
              <a:t>.</a:t>
            </a:r>
          </a:p>
          <a:p>
            <a:endParaRPr lang="en-US" altLang="zh-CN" sz="2800" dirty="0"/>
          </a:p>
          <a:p>
            <a:r>
              <a:rPr lang="en-US" altLang="zh-CN" sz="2800" dirty="0" smtClean="0"/>
              <a:t>We can also upload data through sensor</a:t>
            </a:r>
            <a:endParaRPr lang="en-US" altLang="zh-CN" sz="2800" dirty="0" smtClean="0"/>
          </a:p>
          <a:p>
            <a:pPr marL="0" indent="0">
              <a:buNone/>
            </a:pPr>
            <a:endParaRPr lang="zh-TW" alt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4365" y="1582928"/>
            <a:ext cx="2859215" cy="5083048"/>
          </a:xfrm>
          <a:prstGeom prst="rect">
            <a:avLst/>
          </a:prstGeom>
        </p:spPr>
      </p:pic>
    </p:spTree>
    <p:extLst>
      <p:ext uri="{BB962C8B-B14F-4D97-AF65-F5344CB8AC3E}">
        <p14:creationId xmlns:p14="http://schemas.microsoft.com/office/powerpoint/2010/main" val="3237192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Sharing the </a:t>
            </a:r>
            <a:r>
              <a:rPr lang="en-US" altLang="zh-CN" dirty="0"/>
              <a:t>data</a:t>
            </a:r>
            <a:endParaRPr lang="zh-TW" altLang="en-US" dirty="0"/>
          </a:p>
        </p:txBody>
      </p:sp>
      <p:sp>
        <p:nvSpPr>
          <p:cNvPr id="3" name="Content Placeholder 2"/>
          <p:cNvSpPr>
            <a:spLocks noGrp="1"/>
          </p:cNvSpPr>
          <p:nvPr>
            <p:ph idx="1"/>
          </p:nvPr>
        </p:nvSpPr>
        <p:spPr>
          <a:xfrm>
            <a:off x="677334" y="2160589"/>
            <a:ext cx="8596668" cy="1423859"/>
          </a:xfrm>
        </p:spPr>
        <p:txBody>
          <a:bodyPr>
            <a:normAutofit/>
          </a:bodyPr>
          <a:lstStyle/>
          <a:p>
            <a:r>
              <a:rPr lang="en-US" altLang="zh-CN" sz="2800" dirty="0" smtClean="0"/>
              <a:t>After the data are uploaded, we can visit the website to get the data and the data are open to everyone. </a:t>
            </a:r>
            <a:endParaRPr lang="zh-TW" altLang="en-US" sz="2800" dirty="0"/>
          </a:p>
        </p:txBody>
      </p:sp>
      <p:pic>
        <p:nvPicPr>
          <p:cNvPr id="4" name="Picture 3"/>
          <p:cNvPicPr>
            <a:picLocks noChangeAspect="1"/>
          </p:cNvPicPr>
          <p:nvPr/>
        </p:nvPicPr>
        <p:blipFill>
          <a:blip r:embed="rId2"/>
          <a:stretch>
            <a:fillRect/>
          </a:stretch>
        </p:blipFill>
        <p:spPr>
          <a:xfrm>
            <a:off x="3070860" y="3166478"/>
            <a:ext cx="8167116" cy="3556647"/>
          </a:xfrm>
          <a:prstGeom prst="rect">
            <a:avLst/>
          </a:prstGeom>
        </p:spPr>
      </p:pic>
    </p:spTree>
    <p:extLst>
      <p:ext uri="{BB962C8B-B14F-4D97-AF65-F5344CB8AC3E}">
        <p14:creationId xmlns:p14="http://schemas.microsoft.com/office/powerpoint/2010/main" val="693326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consensus between the data</a:t>
            </a:r>
            <a:endParaRPr lang="zh-TW" altLang="en-US" dirty="0"/>
          </a:p>
        </p:txBody>
      </p:sp>
      <p:sp>
        <p:nvSpPr>
          <p:cNvPr id="3" name="Content Placeholder 2"/>
          <p:cNvSpPr>
            <a:spLocks noGrp="1"/>
          </p:cNvSpPr>
          <p:nvPr>
            <p:ph idx="1"/>
          </p:nvPr>
        </p:nvSpPr>
        <p:spPr>
          <a:xfrm>
            <a:off x="677334" y="2160589"/>
            <a:ext cx="8596668" cy="1551875"/>
          </a:xfrm>
        </p:spPr>
        <p:txBody>
          <a:bodyPr/>
          <a:lstStyle/>
          <a:p>
            <a:r>
              <a:rPr lang="en-US" altLang="zh-TW" sz="2800" dirty="0" smtClean="0"/>
              <a:t>T</a:t>
            </a:r>
            <a:r>
              <a:rPr lang="en-US" altLang="zh-CN" sz="2800" dirty="0" smtClean="0"/>
              <a:t>he data is stored in the block-chain system, which is distributed to every node of the system.</a:t>
            </a:r>
          </a:p>
          <a:p>
            <a:r>
              <a:rPr lang="en-US" altLang="zh-CN" sz="2800" dirty="0" smtClean="0"/>
              <a:t>The node can get consensus through voting.</a:t>
            </a:r>
          </a:p>
          <a:p>
            <a:endParaRPr lang="en-US" altLang="zh-CN" sz="2800" dirty="0" smtClean="0"/>
          </a:p>
          <a:p>
            <a:endParaRPr lang="en-US" altLang="zh-CN" sz="2800" dirty="0" smtClean="0"/>
          </a:p>
        </p:txBody>
      </p:sp>
    </p:spTree>
    <p:extLst>
      <p:ext uri="{BB962C8B-B14F-4D97-AF65-F5344CB8AC3E}">
        <p14:creationId xmlns:p14="http://schemas.microsoft.com/office/powerpoint/2010/main" val="3066336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 </a:t>
            </a:r>
            <a:endParaRPr lang="zh-TW" altLang="en-US" dirty="0"/>
          </a:p>
        </p:txBody>
      </p:sp>
      <p:sp>
        <p:nvSpPr>
          <p:cNvPr id="3" name="Content Placeholder 2"/>
          <p:cNvSpPr>
            <a:spLocks noGrp="1"/>
          </p:cNvSpPr>
          <p:nvPr>
            <p:ph idx="1"/>
          </p:nvPr>
        </p:nvSpPr>
        <p:spPr/>
        <p:txBody>
          <a:bodyPr>
            <a:normAutofit/>
          </a:bodyPr>
          <a:lstStyle/>
          <a:p>
            <a:r>
              <a:rPr lang="en-US" altLang="zh-CN" sz="2800" dirty="0" smtClean="0"/>
              <a:t>The data can be visited through URL </a:t>
            </a:r>
            <a:r>
              <a:rPr lang="en-US" altLang="zh-CN" sz="2800" dirty="0" smtClean="0">
                <a:hlinkClick r:id="rId2"/>
              </a:rPr>
              <a:t>http://149.28.40.229/pro</a:t>
            </a:r>
            <a:endParaRPr lang="en-US" altLang="zh-CN" sz="2800" dirty="0" smtClean="0"/>
          </a:p>
          <a:p>
            <a:r>
              <a:rPr lang="en-US" altLang="zh-CN" sz="2800" dirty="0" smtClean="0"/>
              <a:t>The data can be uploaded through android apps.</a:t>
            </a:r>
            <a:endParaRPr lang="zh-TW" altLang="en-US" sz="2800" dirty="0"/>
          </a:p>
        </p:txBody>
      </p:sp>
    </p:spTree>
    <p:extLst>
      <p:ext uri="{BB962C8B-B14F-4D97-AF65-F5344CB8AC3E}">
        <p14:creationId xmlns:p14="http://schemas.microsoft.com/office/powerpoint/2010/main" val="1588672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398</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方正姚体</vt:lpstr>
      <vt:lpstr>华文新魏</vt:lpstr>
      <vt:lpstr>微軟正黑體</vt:lpstr>
      <vt:lpstr>Arial</vt:lpstr>
      <vt:lpstr>Trebuchet MS</vt:lpstr>
      <vt:lpstr>Wingdings 3</vt:lpstr>
      <vt:lpstr>Facet</vt:lpstr>
      <vt:lpstr>Airbox detection block-chain system</vt:lpstr>
      <vt:lpstr>Proposal</vt:lpstr>
      <vt:lpstr>Solution </vt:lpstr>
      <vt:lpstr>Solution </vt:lpstr>
      <vt:lpstr>Sensor </vt:lpstr>
      <vt:lpstr>Upload data</vt:lpstr>
      <vt:lpstr>Sharing the data</vt:lpstr>
      <vt:lpstr>The consensus between the data</vt:lpstr>
      <vt:lpstr>Demo </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field detection block-chain system</dc:title>
  <dc:creator>Windows 使用者</dc:creator>
  <cp:lastModifiedBy>Windows 使用者</cp:lastModifiedBy>
  <cp:revision>35</cp:revision>
  <dcterms:created xsi:type="dcterms:W3CDTF">2018-06-04T10:45:23Z</dcterms:created>
  <dcterms:modified xsi:type="dcterms:W3CDTF">2018-07-01T09:39:21Z</dcterms:modified>
</cp:coreProperties>
</file>