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7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7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AA37-B3FC-4D59-A0E2-84921F8F13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373F-3548-4557-BA24-084A4FBA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Synchronous code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9203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4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2415381"/>
            <a:ext cx="765048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3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URL’s that allow us to do specific things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894167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14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Promises?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Promises are alternatives to callbacks </a:t>
            </a:r>
          </a:p>
          <a:p>
            <a:r>
              <a:rPr lang="en-US" dirty="0" smtClean="0"/>
              <a:t>ES6 way of handling asynchronous code</a:t>
            </a:r>
          </a:p>
          <a:p>
            <a:r>
              <a:rPr lang="en-US" dirty="0" smtClean="0"/>
              <a:t>While handling </a:t>
            </a:r>
            <a:r>
              <a:rPr lang="en-US" dirty="0" err="1" smtClean="0"/>
              <a:t>async</a:t>
            </a:r>
            <a:r>
              <a:rPr lang="en-US" dirty="0" smtClean="0"/>
              <a:t> code, promises can essentially “promise” to do something when the </a:t>
            </a:r>
            <a:r>
              <a:rPr lang="en-US" dirty="0" err="1" smtClean="0"/>
              <a:t>async</a:t>
            </a:r>
            <a:r>
              <a:rPr lang="en-US" dirty="0" smtClean="0"/>
              <a:t> code is finished. (essentially like a callback)</a:t>
            </a:r>
          </a:p>
          <a:p>
            <a:r>
              <a:rPr lang="en-US" dirty="0" smtClean="0"/>
              <a:t>.then().catch() </a:t>
            </a:r>
            <a:r>
              <a:rPr lang="en-US" dirty="0" smtClean="0">
                <a:sym typeface="Wingdings" pitchFamily="2" charset="2"/>
              </a:rPr>
              <a:t> syntax for Promise writing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Window object </a:t>
            </a:r>
          </a:p>
          <a:p>
            <a:r>
              <a:rPr lang="en-US" dirty="0" smtClean="0"/>
              <a:t>Returns a promise </a:t>
            </a:r>
          </a:p>
          <a:p>
            <a:r>
              <a:rPr lang="en-US" dirty="0" smtClean="0"/>
              <a:t>A replacement and a newer standard compared to </a:t>
            </a:r>
            <a:r>
              <a:rPr lang="en-US" dirty="0" err="1" smtClean="0"/>
              <a:t>xmlhttp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2276"/>
            <a:ext cx="8229600" cy="310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79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CallBacks</a:t>
            </a:r>
            <a:endParaRPr lang="en-US" dirty="0" smtClean="0"/>
          </a:p>
          <a:p>
            <a:r>
              <a:rPr lang="en-US" dirty="0" smtClean="0"/>
              <a:t>Promises 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i="1" dirty="0" smtClean="0"/>
              <a:t>/ Await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81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Javascript</a:t>
            </a:r>
            <a:r>
              <a:rPr lang="en-US" dirty="0" smtClean="0"/>
              <a:t> and XML </a:t>
            </a:r>
          </a:p>
          <a:p>
            <a:r>
              <a:rPr lang="en-US" dirty="0" smtClean="0"/>
              <a:t>Set of web technologies (not a library or framework)</a:t>
            </a:r>
          </a:p>
          <a:p>
            <a:r>
              <a:rPr lang="en-US" dirty="0" smtClean="0"/>
              <a:t>Send and receive data asynchronously. </a:t>
            </a:r>
          </a:p>
          <a:p>
            <a:r>
              <a:rPr lang="en-US" dirty="0" smtClean="0"/>
              <a:t>Does not need for page to reload (making it faster)</a:t>
            </a:r>
          </a:p>
          <a:p>
            <a:r>
              <a:rPr lang="en-US" dirty="0" smtClean="0"/>
              <a:t>JSON has replaced XML.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7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376"/>
            <a:ext cx="8229600" cy="374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7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in the form of an object. </a:t>
            </a:r>
          </a:p>
          <a:p>
            <a:r>
              <a:rPr lang="en-US" dirty="0" smtClean="0"/>
              <a:t>Provided by the JS environment</a:t>
            </a:r>
          </a:p>
          <a:p>
            <a:r>
              <a:rPr lang="en-US" dirty="0" smtClean="0"/>
              <a:t>Methods transfer data between client and server. </a:t>
            </a:r>
          </a:p>
          <a:p>
            <a:r>
              <a:rPr lang="en-US" dirty="0" smtClean="0"/>
              <a:t>Can be used with other protocols other than HTTP. </a:t>
            </a:r>
          </a:p>
          <a:p>
            <a:r>
              <a:rPr lang="en-US" dirty="0" smtClean="0"/>
              <a:t>Can work with other data types. (JSON , plain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Programming Interface. </a:t>
            </a:r>
          </a:p>
          <a:p>
            <a:r>
              <a:rPr lang="en-US" dirty="0" smtClean="0"/>
              <a:t>Contract provided by one piece of software to another </a:t>
            </a:r>
          </a:p>
          <a:p>
            <a:r>
              <a:rPr lang="en-US" dirty="0" smtClean="0"/>
              <a:t>Structured request and response.</a:t>
            </a:r>
          </a:p>
          <a:p>
            <a:r>
              <a:rPr lang="en-US" dirty="0" smtClean="0"/>
              <a:t>Chuck </a:t>
            </a:r>
            <a:r>
              <a:rPr lang="en-US" dirty="0" err="1" smtClean="0"/>
              <a:t>norris</a:t>
            </a:r>
            <a:r>
              <a:rPr lang="en-US" dirty="0" smtClean="0"/>
              <a:t> jokes = WEB API that takes a request and responds with a joke.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7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Representation State Transfer </a:t>
            </a:r>
          </a:p>
          <a:p>
            <a:r>
              <a:rPr lang="en-US" dirty="0" smtClean="0"/>
              <a:t>Architecture style for designing </a:t>
            </a:r>
            <a:r>
              <a:rPr lang="en-US" dirty="0" smtClean="0"/>
              <a:t>network applications </a:t>
            </a:r>
            <a:endParaRPr lang="en-US" dirty="0" smtClean="0"/>
          </a:p>
          <a:p>
            <a:r>
              <a:rPr lang="en-US" dirty="0" smtClean="0"/>
              <a:t>Relies on a </a:t>
            </a:r>
            <a:r>
              <a:rPr lang="en-US" b="1" dirty="0" smtClean="0"/>
              <a:t>stateless</a:t>
            </a:r>
            <a:r>
              <a:rPr lang="en-US" dirty="0" smtClean="0"/>
              <a:t>, </a:t>
            </a:r>
            <a:r>
              <a:rPr lang="en-US" b="1" dirty="0" smtClean="0"/>
              <a:t>client-server</a:t>
            </a:r>
            <a:r>
              <a:rPr lang="en-US" dirty="0" smtClean="0"/>
              <a:t> </a:t>
            </a:r>
            <a:r>
              <a:rPr lang="en-US" b="1" dirty="0" smtClean="0"/>
              <a:t>protocol</a:t>
            </a:r>
          </a:p>
          <a:p>
            <a:r>
              <a:rPr lang="en-US" dirty="0" smtClean="0"/>
              <a:t>Treats server objects as resources that can be created or destroyed. </a:t>
            </a:r>
          </a:p>
          <a:p>
            <a:r>
              <a:rPr lang="en-US" dirty="0" smtClean="0"/>
              <a:t>Can be used with virtually any programming language</a:t>
            </a:r>
          </a:p>
          <a:p>
            <a:r>
              <a:rPr lang="en-US" dirty="0" smtClean="0"/>
              <a:t>All API have their own rules and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sum up: </a:t>
            </a:r>
          </a:p>
          <a:p>
            <a:r>
              <a:rPr lang="en-US" dirty="0" smtClean="0"/>
              <a:t>API = IS the messenger </a:t>
            </a:r>
          </a:p>
          <a:p>
            <a:r>
              <a:rPr lang="en-US" dirty="0" smtClean="0"/>
              <a:t>REST = allows us to structure this message in a particular standard way.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4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299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Synchronous code </vt:lpstr>
      <vt:lpstr>Asynchronous code </vt:lpstr>
      <vt:lpstr>Handling Async Code</vt:lpstr>
      <vt:lpstr>Ajax</vt:lpstr>
      <vt:lpstr>How it works? </vt:lpstr>
      <vt:lpstr>XMLHTTP Object</vt:lpstr>
      <vt:lpstr>What is an API?</vt:lpstr>
      <vt:lpstr>What is REST? </vt:lpstr>
      <vt:lpstr>PowerPoint Presentation</vt:lpstr>
      <vt:lpstr>HTTP Requests </vt:lpstr>
      <vt:lpstr>API Endpoints</vt:lpstr>
      <vt:lpstr>What are Promises?</vt:lpstr>
      <vt:lpstr>Fetch API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code</dc:title>
  <dc:creator>Asus</dc:creator>
  <cp:lastModifiedBy>Asus</cp:lastModifiedBy>
  <cp:revision>10</cp:revision>
  <dcterms:created xsi:type="dcterms:W3CDTF">2020-10-30T06:09:00Z</dcterms:created>
  <dcterms:modified xsi:type="dcterms:W3CDTF">2020-10-31T12:02:19Z</dcterms:modified>
</cp:coreProperties>
</file>