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 id="2147483771" r:id="rId5"/>
    <p:sldMasterId id="2147483863" r:id="rId6"/>
    <p:sldMasterId id="2147483817" r:id="rId7"/>
    <p:sldMasterId id="2147483927" r:id="rId8"/>
  </p:sldMasterIdLst>
  <p:notesMasterIdLst>
    <p:notesMasterId r:id="rId22"/>
  </p:notesMasterIdLst>
  <p:handoutMasterIdLst>
    <p:handoutMasterId r:id="rId23"/>
  </p:handoutMasterIdLst>
  <p:sldIdLst>
    <p:sldId id="256" r:id="rId9"/>
    <p:sldId id="259" r:id="rId10"/>
    <p:sldId id="299" r:id="rId11"/>
    <p:sldId id="333" r:id="rId12"/>
    <p:sldId id="334" r:id="rId13"/>
    <p:sldId id="346" r:id="rId14"/>
    <p:sldId id="347" r:id="rId15"/>
    <p:sldId id="345" r:id="rId16"/>
    <p:sldId id="335" r:id="rId17"/>
    <p:sldId id="336" r:id="rId18"/>
    <p:sldId id="337" r:id="rId19"/>
    <p:sldId id="338" r:id="rId20"/>
    <p:sldId id="31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92C21D-9C31-DAEC-E611-E76D7525B8BA}" name="Hannah.King" initials="H" userId="S::hlk63@open.ac.uk::a66496f2-2df4-4361-8801-89f9e25bfc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060645"/>
    <a:srgbClr val="FFD7FD"/>
    <a:srgbClr val="FF8A76"/>
    <a:srgbClr val="FFB4FF"/>
    <a:srgbClr val="D6FFF2"/>
    <a:srgbClr val="CAD2FF"/>
    <a:srgbClr val="FEE3E9"/>
    <a:srgbClr val="4F9AE9"/>
    <a:srgbClr val="8AFF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F5A773-642B-DC47-AEC6-67EB9FFDCE53}" v="20" dt="2022-11-18T15:40:00.4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83"/>
    <p:restoredTop sz="76483"/>
  </p:normalViewPr>
  <p:slideViewPr>
    <p:cSldViewPr snapToGrid="0">
      <p:cViewPr varScale="1">
        <p:scale>
          <a:sx n="90" d="100"/>
          <a:sy n="90" d="100"/>
        </p:scale>
        <p:origin x="1384" y="200"/>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nah.King" userId="a66496f2-2df4-4361-8801-89f9e25bfccb" providerId="ADAL" clId="{929EEE2E-D4A2-4148-A408-85C8537E46EC}"/>
    <pc:docChg chg="modSld">
      <pc:chgData name="Hannah.King" userId="a66496f2-2df4-4361-8801-89f9e25bfccb" providerId="ADAL" clId="{929EEE2E-D4A2-4148-A408-85C8537E46EC}" dt="2022-11-14T16:24:43.934" v="15" actId="1076"/>
      <pc:docMkLst>
        <pc:docMk/>
      </pc:docMkLst>
      <pc:sldChg chg="modSp mod">
        <pc:chgData name="Hannah.King" userId="a66496f2-2df4-4361-8801-89f9e25bfccb" providerId="ADAL" clId="{929EEE2E-D4A2-4148-A408-85C8537E46EC}" dt="2022-11-14T16:15:12.416" v="12" actId="1036"/>
        <pc:sldMkLst>
          <pc:docMk/>
          <pc:sldMk cId="1480842425" sldId="299"/>
        </pc:sldMkLst>
        <pc:spChg chg="ord">
          <ac:chgData name="Hannah.King" userId="a66496f2-2df4-4361-8801-89f9e25bfccb" providerId="ADAL" clId="{929EEE2E-D4A2-4148-A408-85C8537E46EC}" dt="2022-11-14T16:13:58.925" v="10" actId="13244"/>
          <ac:spMkLst>
            <pc:docMk/>
            <pc:sldMk cId="1480842425" sldId="299"/>
            <ac:spMk id="3" creationId="{EB7A2E7C-71B8-32FE-F741-558B60AB7DCC}"/>
          </ac:spMkLst>
        </pc:spChg>
        <pc:spChg chg="mod">
          <ac:chgData name="Hannah.King" userId="a66496f2-2df4-4361-8801-89f9e25bfccb" providerId="ADAL" clId="{929EEE2E-D4A2-4148-A408-85C8537E46EC}" dt="2022-11-14T16:15:12.416" v="12" actId="1036"/>
          <ac:spMkLst>
            <pc:docMk/>
            <pc:sldMk cId="1480842425" sldId="299"/>
            <ac:spMk id="15" creationId="{AD96C957-D578-BAF5-D0B1-DCC3D85E03A6}"/>
          </ac:spMkLst>
        </pc:spChg>
      </pc:sldChg>
      <pc:sldChg chg="modSp mod">
        <pc:chgData name="Hannah.King" userId="a66496f2-2df4-4361-8801-89f9e25bfccb" providerId="ADAL" clId="{929EEE2E-D4A2-4148-A408-85C8537E46EC}" dt="2022-11-14T16:24:43.934" v="15" actId="1076"/>
        <pc:sldMkLst>
          <pc:docMk/>
          <pc:sldMk cId="1591990182" sldId="302"/>
        </pc:sldMkLst>
        <pc:grpChg chg="mod">
          <ac:chgData name="Hannah.King" userId="a66496f2-2df4-4361-8801-89f9e25bfccb" providerId="ADAL" clId="{929EEE2E-D4A2-4148-A408-85C8537E46EC}" dt="2022-11-14T16:24:28.470" v="14" actId="962"/>
          <ac:grpSpMkLst>
            <pc:docMk/>
            <pc:sldMk cId="1591990182" sldId="302"/>
            <ac:grpSpMk id="15" creationId="{7C8C8F8B-BF20-FF11-534A-0E1EF3A47124}"/>
          </ac:grpSpMkLst>
        </pc:grpChg>
        <pc:grpChg chg="mod">
          <ac:chgData name="Hannah.King" userId="a66496f2-2df4-4361-8801-89f9e25bfccb" providerId="ADAL" clId="{929EEE2E-D4A2-4148-A408-85C8537E46EC}" dt="2022-11-14T16:24:43.934" v="15" actId="1076"/>
          <ac:grpSpMkLst>
            <pc:docMk/>
            <pc:sldMk cId="1591990182" sldId="302"/>
            <ac:grpSpMk id="19" creationId="{0474950A-761E-B4F4-5672-F282B97F1843}"/>
          </ac:grpSpMkLst>
        </pc:grpChg>
      </pc:sldChg>
      <pc:sldChg chg="modSp mod addCm delCm modCm">
        <pc:chgData name="Hannah.King" userId="a66496f2-2df4-4361-8801-89f9e25bfccb" providerId="ADAL" clId="{929EEE2E-D4A2-4148-A408-85C8537E46EC}" dt="2022-11-14T15:39:43.693" v="6" actId="6549"/>
        <pc:sldMkLst>
          <pc:docMk/>
          <pc:sldMk cId="2645815655" sldId="321"/>
        </pc:sldMkLst>
        <pc:spChg chg="mod">
          <ac:chgData name="Hannah.King" userId="a66496f2-2df4-4361-8801-89f9e25bfccb" providerId="ADAL" clId="{929EEE2E-D4A2-4148-A408-85C8537E46EC}" dt="2022-11-14T15:39:43.693" v="6" actId="6549"/>
          <ac:spMkLst>
            <pc:docMk/>
            <pc:sldMk cId="2645815655" sldId="321"/>
            <ac:spMk id="10" creationId="{3A367188-8F0D-4D76-B71B-9E4B231081DC}"/>
          </ac:spMkLst>
        </pc:spChg>
      </pc:sldChg>
      <pc:sldChg chg="modSp mod">
        <pc:chgData name="Hannah.King" userId="a66496f2-2df4-4361-8801-89f9e25bfccb" providerId="ADAL" clId="{929EEE2E-D4A2-4148-A408-85C8537E46EC}" dt="2022-11-14T15:55:08.142" v="8" actId="20577"/>
        <pc:sldMkLst>
          <pc:docMk/>
          <pc:sldMk cId="3798247743" sldId="322"/>
        </pc:sldMkLst>
        <pc:spChg chg="mod">
          <ac:chgData name="Hannah.King" userId="a66496f2-2df4-4361-8801-89f9e25bfccb" providerId="ADAL" clId="{929EEE2E-D4A2-4148-A408-85C8537E46EC}" dt="2022-11-14T15:55:08.142" v="8" actId="20577"/>
          <ac:spMkLst>
            <pc:docMk/>
            <pc:sldMk cId="3798247743" sldId="322"/>
            <ac:spMk id="7" creationId="{035CD688-3C0D-F337-294B-4B1659968A62}"/>
          </ac:spMkLst>
        </pc:spChg>
      </pc:sldChg>
    </pc:docChg>
  </pc:docChgLst>
  <pc:docChgLst>
    <pc:chgData name="Sian.Magill" userId="50708b02-1f66-4898-87d4-0237fac14dab" providerId="ADAL" clId="{BCBDA168-4BDF-4846-BFC0-B474024C0397}"/>
    <pc:docChg chg="modSld">
      <pc:chgData name="Sian.Magill" userId="50708b02-1f66-4898-87d4-0237fac14dab" providerId="ADAL" clId="{BCBDA168-4BDF-4846-BFC0-B474024C0397}" dt="2022-11-16T14:34:43.184" v="1" actId="27918"/>
      <pc:docMkLst>
        <pc:docMk/>
      </pc:docMkLst>
      <pc:sldChg chg="mod">
        <pc:chgData name="Sian.Magill" userId="50708b02-1f66-4898-87d4-0237fac14dab" providerId="ADAL" clId="{BCBDA168-4BDF-4846-BFC0-B474024C0397}" dt="2022-11-16T14:34:43.184" v="1" actId="27918"/>
        <pc:sldMkLst>
          <pc:docMk/>
          <pc:sldMk cId="661972549" sldId="280"/>
        </pc:sldMkLst>
      </pc:sldChg>
    </pc:docChg>
  </pc:docChgLst>
  <pc:docChgLst>
    <pc:chgData name="Sian.Magill" userId="S::sm45237@open.ac.uk::50708b02-1f66-4898-87d4-0237fac14dab" providerId="AD" clId="Web-{826263F8-9CCC-4EAC-AACD-ECC022DF0C81}"/>
    <pc:docChg chg="modSld">
      <pc:chgData name="Sian.Magill" userId="S::sm45237@open.ac.uk::50708b02-1f66-4898-87d4-0237fac14dab" providerId="AD" clId="Web-{826263F8-9CCC-4EAC-AACD-ECC022DF0C81}" dt="2022-11-16T14:32:22.470" v="3" actId="14100"/>
      <pc:docMkLst>
        <pc:docMk/>
      </pc:docMkLst>
      <pc:sldChg chg="modSp">
        <pc:chgData name="Sian.Magill" userId="S::sm45237@open.ac.uk::50708b02-1f66-4898-87d4-0237fac14dab" providerId="AD" clId="Web-{826263F8-9CCC-4EAC-AACD-ECC022DF0C81}" dt="2022-11-16T14:32:22.470" v="3" actId="14100"/>
        <pc:sldMkLst>
          <pc:docMk/>
          <pc:sldMk cId="135762286" sldId="286"/>
        </pc:sldMkLst>
        <pc:graphicFrameChg chg="mod">
          <ac:chgData name="Sian.Magill" userId="S::sm45237@open.ac.uk::50708b02-1f66-4898-87d4-0237fac14dab" providerId="AD" clId="Web-{826263F8-9CCC-4EAC-AACD-ECC022DF0C81}" dt="2022-11-16T14:32:22.470" v="3" actId="14100"/>
          <ac:graphicFrameMkLst>
            <pc:docMk/>
            <pc:sldMk cId="135762286" sldId="286"/>
            <ac:graphicFrameMk id="3" creationId="{A6DB7847-A3FA-F483-393E-140FAE11243F}"/>
          </ac:graphicFrameMkLst>
        </pc:graphicFrameChg>
      </pc:sldChg>
    </pc:docChg>
  </pc:docChgLst>
  <pc:docChgLst>
    <pc:chgData name="Steven.Price" userId="53a48c66-dde9-4f92-a1eb-3736a85e5c57" providerId="ADAL" clId="{67FE16AC-AC16-DE42-AE44-6E98029AB0E0}"/>
    <pc:docChg chg="modSld">
      <pc:chgData name="Steven.Price" userId="53a48c66-dde9-4f92-a1eb-3736a85e5c57" providerId="ADAL" clId="{67FE16AC-AC16-DE42-AE44-6E98029AB0E0}" dt="2022-11-14T15:20:12.377" v="4" actId="33935"/>
      <pc:docMkLst>
        <pc:docMk/>
      </pc:docMkLst>
      <pc:sldChg chg="modSp">
        <pc:chgData name="Steven.Price" userId="53a48c66-dde9-4f92-a1eb-3736a85e5c57" providerId="ADAL" clId="{67FE16AC-AC16-DE42-AE44-6E98029AB0E0}" dt="2022-11-14T15:20:12.377" v="4" actId="33935"/>
        <pc:sldMkLst>
          <pc:docMk/>
          <pc:sldMk cId="3771289561" sldId="256"/>
        </pc:sldMkLst>
        <pc:spChg chg="mod">
          <ac:chgData name="Steven.Price" userId="53a48c66-dde9-4f92-a1eb-3736a85e5c57" providerId="ADAL" clId="{67FE16AC-AC16-DE42-AE44-6E98029AB0E0}" dt="2022-11-14T15:20:12.377" v="4" actId="33935"/>
          <ac:spMkLst>
            <pc:docMk/>
            <pc:sldMk cId="3771289561" sldId="256"/>
            <ac:spMk id="2" creationId="{7522AC98-8F4A-A002-FEDA-2D0C617B145D}"/>
          </ac:spMkLst>
        </pc:spChg>
        <pc:spChg chg="mod">
          <ac:chgData name="Steven.Price" userId="53a48c66-dde9-4f92-a1eb-3736a85e5c57" providerId="ADAL" clId="{67FE16AC-AC16-DE42-AE44-6E98029AB0E0}" dt="2022-11-14T15:20:12.377" v="4" actId="33935"/>
          <ac:spMkLst>
            <pc:docMk/>
            <pc:sldMk cId="3771289561" sldId="256"/>
            <ac:spMk id="13" creationId="{A5A133B0-2A07-449A-51A6-75454F5BDCAF}"/>
          </ac:spMkLst>
        </pc:spChg>
        <pc:spChg chg="mod">
          <ac:chgData name="Steven.Price" userId="53a48c66-dde9-4f92-a1eb-3736a85e5c57" providerId="ADAL" clId="{67FE16AC-AC16-DE42-AE44-6E98029AB0E0}" dt="2022-11-14T15:20:12.377" v="4" actId="33935"/>
          <ac:spMkLst>
            <pc:docMk/>
            <pc:sldMk cId="3771289561" sldId="256"/>
            <ac:spMk id="14" creationId="{BCD67DD9-3DAA-313B-8305-6C266ED950EB}"/>
          </ac:spMkLst>
        </pc:spChg>
        <pc:spChg chg="mod">
          <ac:chgData name="Steven.Price" userId="53a48c66-dde9-4f92-a1eb-3736a85e5c57" providerId="ADAL" clId="{67FE16AC-AC16-DE42-AE44-6E98029AB0E0}" dt="2022-11-14T15:20:12.377" v="4" actId="33935"/>
          <ac:spMkLst>
            <pc:docMk/>
            <pc:sldMk cId="3771289561" sldId="256"/>
            <ac:spMk id="15" creationId="{E81A18EA-A9B5-381F-97C4-750E9537808C}"/>
          </ac:spMkLst>
        </pc:spChg>
        <pc:spChg chg="mod">
          <ac:chgData name="Steven.Price" userId="53a48c66-dde9-4f92-a1eb-3736a85e5c57" providerId="ADAL" clId="{67FE16AC-AC16-DE42-AE44-6E98029AB0E0}" dt="2022-11-14T15:20:12.377" v="4" actId="33935"/>
          <ac:spMkLst>
            <pc:docMk/>
            <pc:sldMk cId="3771289561" sldId="256"/>
            <ac:spMk id="16" creationId="{91E9862C-F9C6-300D-C161-CC5F2057C191}"/>
          </ac:spMkLst>
        </pc:spChg>
        <pc:spChg chg="mod">
          <ac:chgData name="Steven.Price" userId="53a48c66-dde9-4f92-a1eb-3736a85e5c57" providerId="ADAL" clId="{67FE16AC-AC16-DE42-AE44-6E98029AB0E0}" dt="2022-11-14T15:20:12.377" v="4" actId="33935"/>
          <ac:spMkLst>
            <pc:docMk/>
            <pc:sldMk cId="3771289561" sldId="256"/>
            <ac:spMk id="17" creationId="{ACCCC83C-A3BB-829E-51E0-D71CBA10B1EE}"/>
          </ac:spMkLst>
        </pc:spChg>
        <pc:spChg chg="mod">
          <ac:chgData name="Steven.Price" userId="53a48c66-dde9-4f92-a1eb-3736a85e5c57" providerId="ADAL" clId="{67FE16AC-AC16-DE42-AE44-6E98029AB0E0}" dt="2022-11-14T15:20:12.377" v="4" actId="33935"/>
          <ac:spMkLst>
            <pc:docMk/>
            <pc:sldMk cId="3771289561" sldId="256"/>
            <ac:spMk id="18" creationId="{7C582E8A-5AC5-EBB0-D16B-4437F42A33D5}"/>
          </ac:spMkLst>
        </pc:spChg>
        <pc:grpChg chg="mod">
          <ac:chgData name="Steven.Price" userId="53a48c66-dde9-4f92-a1eb-3736a85e5c57" providerId="ADAL" clId="{67FE16AC-AC16-DE42-AE44-6E98029AB0E0}" dt="2022-11-14T15:20:12.377" v="4" actId="33935"/>
          <ac:grpSpMkLst>
            <pc:docMk/>
            <pc:sldMk cId="3771289561" sldId="256"/>
            <ac:grpSpMk id="1" creationId="{00000000-0000-0000-0000-000000000000}"/>
          </ac:grpSpMkLst>
        </pc:grpChg>
      </pc:sldChg>
      <pc:sldChg chg="addSp delSp modSp mod">
        <pc:chgData name="Steven.Price" userId="53a48c66-dde9-4f92-a1eb-3736a85e5c57" providerId="ADAL" clId="{67FE16AC-AC16-DE42-AE44-6E98029AB0E0}" dt="2022-11-14T15:05:29.367" v="2"/>
        <pc:sldMkLst>
          <pc:docMk/>
          <pc:sldMk cId="1480842425" sldId="299"/>
        </pc:sldMkLst>
        <pc:spChg chg="add del mod">
          <ac:chgData name="Steven.Price" userId="53a48c66-dde9-4f92-a1eb-3736a85e5c57" providerId="ADAL" clId="{67FE16AC-AC16-DE42-AE44-6E98029AB0E0}" dt="2022-11-14T15:05:29.367" v="2"/>
          <ac:spMkLst>
            <pc:docMk/>
            <pc:sldMk cId="1480842425" sldId="299"/>
            <ac:spMk id="2" creationId="{74344B49-337F-F484-B5D4-CC551E7A906D}"/>
          </ac:spMkLst>
        </pc:spChg>
      </pc:sldChg>
    </pc:docChg>
  </pc:docChgLst>
  <pc:docChgLst>
    <pc:chgData name="Steven.Price" userId="53a48c66-dde9-4f92-a1eb-3736a85e5c57" providerId="ADAL" clId="{77F5A773-642B-DC47-AEC6-67EB9FFDCE53}"/>
    <pc:docChg chg="modSld">
      <pc:chgData name="Steven.Price" userId="53a48c66-dde9-4f92-a1eb-3736a85e5c57" providerId="ADAL" clId="{77F5A773-642B-DC47-AEC6-67EB9FFDCE53}" dt="2022-11-18T15:40:00.430" v="17" actId="962"/>
      <pc:docMkLst>
        <pc:docMk/>
      </pc:docMkLst>
      <pc:sldChg chg="modSp mod">
        <pc:chgData name="Steven.Price" userId="53a48c66-dde9-4f92-a1eb-3736a85e5c57" providerId="ADAL" clId="{77F5A773-642B-DC47-AEC6-67EB9FFDCE53}" dt="2022-11-18T15:39:33.485" v="5" actId="962"/>
        <pc:sldMkLst>
          <pc:docMk/>
          <pc:sldMk cId="1480842425" sldId="299"/>
        </pc:sldMkLst>
        <pc:spChg chg="mod">
          <ac:chgData name="Steven.Price" userId="53a48c66-dde9-4f92-a1eb-3736a85e5c57" providerId="ADAL" clId="{77F5A773-642B-DC47-AEC6-67EB9FFDCE53}" dt="2022-11-18T15:39:23.603" v="0" actId="962"/>
          <ac:spMkLst>
            <pc:docMk/>
            <pc:sldMk cId="1480842425" sldId="299"/>
            <ac:spMk id="28" creationId="{E85CFEEF-F67B-6328-86AD-DCDAB92D14B8}"/>
          </ac:spMkLst>
        </pc:spChg>
        <pc:spChg chg="mod">
          <ac:chgData name="Steven.Price" userId="53a48c66-dde9-4f92-a1eb-3736a85e5c57" providerId="ADAL" clId="{77F5A773-642B-DC47-AEC6-67EB9FFDCE53}" dt="2022-11-18T15:39:25.553" v="1" actId="962"/>
          <ac:spMkLst>
            <pc:docMk/>
            <pc:sldMk cId="1480842425" sldId="299"/>
            <ac:spMk id="29" creationId="{74355621-710D-2787-E74E-B6E0D5608A27}"/>
          </ac:spMkLst>
        </pc:spChg>
        <pc:spChg chg="mod">
          <ac:chgData name="Steven.Price" userId="53a48c66-dde9-4f92-a1eb-3736a85e5c57" providerId="ADAL" clId="{77F5A773-642B-DC47-AEC6-67EB9FFDCE53}" dt="2022-11-18T15:39:27.570" v="2" actId="962"/>
          <ac:spMkLst>
            <pc:docMk/>
            <pc:sldMk cId="1480842425" sldId="299"/>
            <ac:spMk id="30" creationId="{B0FBFC2E-FCB5-2951-C092-9BB1894FFDA5}"/>
          </ac:spMkLst>
        </pc:spChg>
        <pc:spChg chg="mod">
          <ac:chgData name="Steven.Price" userId="53a48c66-dde9-4f92-a1eb-3736a85e5c57" providerId="ADAL" clId="{77F5A773-642B-DC47-AEC6-67EB9FFDCE53}" dt="2022-11-18T15:39:30.402" v="3" actId="962"/>
          <ac:spMkLst>
            <pc:docMk/>
            <pc:sldMk cId="1480842425" sldId="299"/>
            <ac:spMk id="31" creationId="{D7826009-956D-83F7-5569-60CB1D522FAF}"/>
          </ac:spMkLst>
        </pc:spChg>
        <pc:spChg chg="mod">
          <ac:chgData name="Steven.Price" userId="53a48c66-dde9-4f92-a1eb-3736a85e5c57" providerId="ADAL" clId="{77F5A773-642B-DC47-AEC6-67EB9FFDCE53}" dt="2022-11-18T15:39:31.785" v="4" actId="962"/>
          <ac:spMkLst>
            <pc:docMk/>
            <pc:sldMk cId="1480842425" sldId="299"/>
            <ac:spMk id="32" creationId="{81124319-01A0-3A20-836D-F0BEACC35056}"/>
          </ac:spMkLst>
        </pc:spChg>
        <pc:spChg chg="mod">
          <ac:chgData name="Steven.Price" userId="53a48c66-dde9-4f92-a1eb-3736a85e5c57" providerId="ADAL" clId="{77F5A773-642B-DC47-AEC6-67EB9FFDCE53}" dt="2022-11-18T15:39:33.485" v="5" actId="962"/>
          <ac:spMkLst>
            <pc:docMk/>
            <pc:sldMk cId="1480842425" sldId="299"/>
            <ac:spMk id="33" creationId="{8F31ED27-300F-C896-B30B-D55913A56607}"/>
          </ac:spMkLst>
        </pc:spChg>
      </pc:sldChg>
      <pc:sldChg chg="modSp mod">
        <pc:chgData name="Steven.Price" userId="53a48c66-dde9-4f92-a1eb-3736a85e5c57" providerId="ADAL" clId="{77F5A773-642B-DC47-AEC6-67EB9FFDCE53}" dt="2022-11-18T15:40:00.430" v="17" actId="962"/>
        <pc:sldMkLst>
          <pc:docMk/>
          <pc:sldMk cId="3798247743" sldId="322"/>
        </pc:sldMkLst>
        <pc:picChg chg="mod">
          <ac:chgData name="Steven.Price" userId="53a48c66-dde9-4f92-a1eb-3736a85e5c57" providerId="ADAL" clId="{77F5A773-642B-DC47-AEC6-67EB9FFDCE53}" dt="2022-11-18T15:39:39.117" v="6" actId="962"/>
          <ac:picMkLst>
            <pc:docMk/>
            <pc:sldMk cId="3798247743" sldId="322"/>
            <ac:picMk id="29" creationId="{58CE8F7B-15F5-BFD3-3A94-26708C9EF580}"/>
          </ac:picMkLst>
        </pc:picChg>
        <pc:picChg chg="mod">
          <ac:chgData name="Steven.Price" userId="53a48c66-dde9-4f92-a1eb-3736a85e5c57" providerId="ADAL" clId="{77F5A773-642B-DC47-AEC6-67EB9FFDCE53}" dt="2022-11-18T15:39:41.017" v="7" actId="962"/>
          <ac:picMkLst>
            <pc:docMk/>
            <pc:sldMk cId="3798247743" sldId="322"/>
            <ac:picMk id="30" creationId="{652A7922-B53F-8705-1541-8E1265860B23}"/>
          </ac:picMkLst>
        </pc:picChg>
        <pc:picChg chg="mod">
          <ac:chgData name="Steven.Price" userId="53a48c66-dde9-4f92-a1eb-3736a85e5c57" providerId="ADAL" clId="{77F5A773-642B-DC47-AEC6-67EB9FFDCE53}" dt="2022-11-18T15:39:46.549" v="10" actId="962"/>
          <ac:picMkLst>
            <pc:docMk/>
            <pc:sldMk cId="3798247743" sldId="322"/>
            <ac:picMk id="31" creationId="{F14DC7DB-2BA1-082A-8908-1D8EFEEC378D}"/>
          </ac:picMkLst>
        </pc:picChg>
        <pc:picChg chg="mod">
          <ac:chgData name="Steven.Price" userId="53a48c66-dde9-4f92-a1eb-3736a85e5c57" providerId="ADAL" clId="{77F5A773-642B-DC47-AEC6-67EB9FFDCE53}" dt="2022-11-18T15:39:48.149" v="11" actId="962"/>
          <ac:picMkLst>
            <pc:docMk/>
            <pc:sldMk cId="3798247743" sldId="322"/>
            <ac:picMk id="32" creationId="{28B31354-3AB9-43CB-5812-EF48CD76DED5}"/>
          </ac:picMkLst>
        </pc:picChg>
        <pc:picChg chg="mod">
          <ac:chgData name="Steven.Price" userId="53a48c66-dde9-4f92-a1eb-3736a85e5c57" providerId="ADAL" clId="{77F5A773-642B-DC47-AEC6-67EB9FFDCE53}" dt="2022-11-18T15:39:42.967" v="8" actId="962"/>
          <ac:picMkLst>
            <pc:docMk/>
            <pc:sldMk cId="3798247743" sldId="322"/>
            <ac:picMk id="33" creationId="{96406E71-F6FE-B0DC-4B7D-E0DD9218DC80}"/>
          </ac:picMkLst>
        </pc:picChg>
        <pc:picChg chg="mod">
          <ac:chgData name="Steven.Price" userId="53a48c66-dde9-4f92-a1eb-3736a85e5c57" providerId="ADAL" clId="{77F5A773-642B-DC47-AEC6-67EB9FFDCE53}" dt="2022-11-18T15:39:44.866" v="9" actId="962"/>
          <ac:picMkLst>
            <pc:docMk/>
            <pc:sldMk cId="3798247743" sldId="322"/>
            <ac:picMk id="34" creationId="{DF4CE4CE-8A00-CE7E-4652-683344A6CD46}"/>
          </ac:picMkLst>
        </pc:picChg>
        <pc:picChg chg="mod">
          <ac:chgData name="Steven.Price" userId="53a48c66-dde9-4f92-a1eb-3736a85e5c57" providerId="ADAL" clId="{77F5A773-642B-DC47-AEC6-67EB9FFDCE53}" dt="2022-11-18T15:39:56.365" v="15" actId="962"/>
          <ac:picMkLst>
            <pc:docMk/>
            <pc:sldMk cId="3798247743" sldId="322"/>
            <ac:picMk id="35" creationId="{FC476227-4043-C8CE-4742-601B49D03368}"/>
          </ac:picMkLst>
        </pc:picChg>
        <pc:picChg chg="mod">
          <ac:chgData name="Steven.Price" userId="53a48c66-dde9-4f92-a1eb-3736a85e5c57" providerId="ADAL" clId="{77F5A773-642B-DC47-AEC6-67EB9FFDCE53}" dt="2022-11-18T15:39:58.531" v="16" actId="962"/>
          <ac:picMkLst>
            <pc:docMk/>
            <pc:sldMk cId="3798247743" sldId="322"/>
            <ac:picMk id="36" creationId="{F90AD0A6-B537-1B85-B80D-E465D9A67C4C}"/>
          </ac:picMkLst>
        </pc:picChg>
        <pc:picChg chg="mod">
          <ac:chgData name="Steven.Price" userId="53a48c66-dde9-4f92-a1eb-3736a85e5c57" providerId="ADAL" clId="{77F5A773-642B-DC47-AEC6-67EB9FFDCE53}" dt="2022-11-18T15:39:52.048" v="13" actId="962"/>
          <ac:picMkLst>
            <pc:docMk/>
            <pc:sldMk cId="3798247743" sldId="322"/>
            <ac:picMk id="37" creationId="{5F044703-F9A8-01F1-5093-B3CE38B51A56}"/>
          </ac:picMkLst>
        </pc:picChg>
        <pc:picChg chg="mod">
          <ac:chgData name="Steven.Price" userId="53a48c66-dde9-4f92-a1eb-3736a85e5c57" providerId="ADAL" clId="{77F5A773-642B-DC47-AEC6-67EB9FFDCE53}" dt="2022-11-18T15:39:53.815" v="14" actId="962"/>
          <ac:picMkLst>
            <pc:docMk/>
            <pc:sldMk cId="3798247743" sldId="322"/>
            <ac:picMk id="38" creationId="{E4FA1516-2242-0677-CA9E-271A1DA803F5}"/>
          </ac:picMkLst>
        </pc:picChg>
        <pc:picChg chg="mod">
          <ac:chgData name="Steven.Price" userId="53a48c66-dde9-4f92-a1eb-3736a85e5c57" providerId="ADAL" clId="{77F5A773-642B-DC47-AEC6-67EB9FFDCE53}" dt="2022-11-18T15:40:00.430" v="17" actId="962"/>
          <ac:picMkLst>
            <pc:docMk/>
            <pc:sldMk cId="3798247743" sldId="322"/>
            <ac:picMk id="39" creationId="{AD0FC30F-9B0F-3291-065C-A5B8F90337DE}"/>
          </ac:picMkLst>
        </pc:picChg>
        <pc:picChg chg="mod">
          <ac:chgData name="Steven.Price" userId="53a48c66-dde9-4f92-a1eb-3736a85e5c57" providerId="ADAL" clId="{77F5A773-642B-DC47-AEC6-67EB9FFDCE53}" dt="2022-11-18T15:39:50.299" v="12" actId="962"/>
          <ac:picMkLst>
            <pc:docMk/>
            <pc:sldMk cId="3798247743" sldId="322"/>
            <ac:picMk id="40" creationId="{C3945447-B2C4-0BB8-2F2C-CBCA36C819D1}"/>
          </ac:picMkLst>
        </pc:picChg>
      </pc:sldChg>
    </pc:docChg>
  </pc:docChgLst>
  <pc:docChgLst>
    <pc:chgData name="Steven.Price" userId="53a48c66-dde9-4f92-a1eb-3736a85e5c57" providerId="ADAL" clId="{51AB66AE-20A4-6E48-A9EB-7E57755CE9E0}"/>
    <pc:docChg chg="undo custSel addSld delSld modSld">
      <pc:chgData name="Steven.Price" userId="53a48c66-dde9-4f92-a1eb-3736a85e5c57" providerId="ADAL" clId="{51AB66AE-20A4-6E48-A9EB-7E57755CE9E0}" dt="2022-11-16T15:42:50.217" v="3277" actId="255"/>
      <pc:docMkLst>
        <pc:docMk/>
      </pc:docMkLst>
      <pc:sldChg chg="modSp mod">
        <pc:chgData name="Steven.Price" userId="53a48c66-dde9-4f92-a1eb-3736a85e5c57" providerId="ADAL" clId="{51AB66AE-20A4-6E48-A9EB-7E57755CE9E0}" dt="2022-11-15T11:03:19.730" v="2691" actId="20577"/>
        <pc:sldMkLst>
          <pc:docMk/>
          <pc:sldMk cId="3771289561" sldId="256"/>
        </pc:sldMkLst>
        <pc:spChg chg="mod">
          <ac:chgData name="Steven.Price" userId="53a48c66-dde9-4f92-a1eb-3736a85e5c57" providerId="ADAL" clId="{51AB66AE-20A4-6E48-A9EB-7E57755CE9E0}" dt="2022-11-15T11:03:19.730" v="2691" actId="20577"/>
          <ac:spMkLst>
            <pc:docMk/>
            <pc:sldMk cId="3771289561" sldId="256"/>
            <ac:spMk id="2" creationId="{7522AC98-8F4A-A002-FEDA-2D0C617B145D}"/>
          </ac:spMkLst>
        </pc:spChg>
        <pc:spChg chg="ord">
          <ac:chgData name="Steven.Price" userId="53a48c66-dde9-4f92-a1eb-3736a85e5c57" providerId="ADAL" clId="{51AB66AE-20A4-6E48-A9EB-7E57755CE9E0}" dt="2022-11-14T16:36:36.415" v="23" actId="13244"/>
          <ac:spMkLst>
            <pc:docMk/>
            <pc:sldMk cId="3771289561" sldId="256"/>
            <ac:spMk id="14" creationId="{BCD67DD9-3DAA-313B-8305-6C266ED950EB}"/>
          </ac:spMkLst>
        </pc:spChg>
        <pc:spChg chg="ord">
          <ac:chgData name="Steven.Price" userId="53a48c66-dde9-4f92-a1eb-3736a85e5c57" providerId="ADAL" clId="{51AB66AE-20A4-6E48-A9EB-7E57755CE9E0}" dt="2022-11-14T16:36:43.181" v="24" actId="13244"/>
          <ac:spMkLst>
            <pc:docMk/>
            <pc:sldMk cId="3771289561" sldId="256"/>
            <ac:spMk id="15" creationId="{E81A18EA-A9B5-381F-97C4-750E9537808C}"/>
          </ac:spMkLst>
        </pc:spChg>
        <pc:spChg chg="ord">
          <ac:chgData name="Steven.Price" userId="53a48c66-dde9-4f92-a1eb-3736a85e5c57" providerId="ADAL" clId="{51AB66AE-20A4-6E48-A9EB-7E57755CE9E0}" dt="2022-11-14T16:36:45.647" v="25" actId="13244"/>
          <ac:spMkLst>
            <pc:docMk/>
            <pc:sldMk cId="3771289561" sldId="256"/>
            <ac:spMk id="16" creationId="{91E9862C-F9C6-300D-C161-CC5F2057C191}"/>
          </ac:spMkLst>
        </pc:spChg>
        <pc:spChg chg="ord">
          <ac:chgData name="Steven.Price" userId="53a48c66-dde9-4f92-a1eb-3736a85e5c57" providerId="ADAL" clId="{51AB66AE-20A4-6E48-A9EB-7E57755CE9E0}" dt="2022-11-14T16:36:47.363" v="26" actId="13244"/>
          <ac:spMkLst>
            <pc:docMk/>
            <pc:sldMk cId="3771289561" sldId="256"/>
            <ac:spMk id="17" creationId="{ACCCC83C-A3BB-829E-51E0-D71CBA10B1EE}"/>
          </ac:spMkLst>
        </pc:spChg>
        <pc:spChg chg="ord">
          <ac:chgData name="Steven.Price" userId="53a48c66-dde9-4f92-a1eb-3736a85e5c57" providerId="ADAL" clId="{51AB66AE-20A4-6E48-A9EB-7E57755CE9E0}" dt="2022-11-14T16:36:48.746" v="27" actId="13244"/>
          <ac:spMkLst>
            <pc:docMk/>
            <pc:sldMk cId="3771289561" sldId="256"/>
            <ac:spMk id="18" creationId="{7C582E8A-5AC5-EBB0-D16B-4437F42A33D5}"/>
          </ac:spMkLst>
        </pc:spChg>
      </pc:sldChg>
      <pc:sldChg chg="modSp mod">
        <pc:chgData name="Steven.Price" userId="53a48c66-dde9-4f92-a1eb-3736a85e5c57" providerId="ADAL" clId="{51AB66AE-20A4-6E48-A9EB-7E57755CE9E0}" dt="2022-11-15T11:03:25.750" v="2700" actId="20577"/>
        <pc:sldMkLst>
          <pc:docMk/>
          <pc:sldMk cId="2235222743" sldId="257"/>
        </pc:sldMkLst>
        <pc:spChg chg="mod">
          <ac:chgData name="Steven.Price" userId="53a48c66-dde9-4f92-a1eb-3736a85e5c57" providerId="ADAL" clId="{51AB66AE-20A4-6E48-A9EB-7E57755CE9E0}" dt="2022-11-15T11:03:25.750" v="2700" actId="20577"/>
          <ac:spMkLst>
            <pc:docMk/>
            <pc:sldMk cId="2235222743" sldId="257"/>
            <ac:spMk id="4" creationId="{4F6C1387-B553-E425-AB80-D79F3959E8B9}"/>
          </ac:spMkLst>
        </pc:spChg>
        <pc:spChg chg="ord">
          <ac:chgData name="Steven.Price" userId="53a48c66-dde9-4f92-a1eb-3736a85e5c57" providerId="ADAL" clId="{51AB66AE-20A4-6E48-A9EB-7E57755CE9E0}" dt="2022-11-14T16:37:19.458" v="31" actId="13244"/>
          <ac:spMkLst>
            <pc:docMk/>
            <pc:sldMk cId="2235222743" sldId="257"/>
            <ac:spMk id="12" creationId="{815B165D-1A9C-5FFB-49B6-F23E72005429}"/>
          </ac:spMkLst>
        </pc:spChg>
        <pc:spChg chg="ord">
          <ac:chgData name="Steven.Price" userId="53a48c66-dde9-4f92-a1eb-3736a85e5c57" providerId="ADAL" clId="{51AB66AE-20A4-6E48-A9EB-7E57755CE9E0}" dt="2022-11-14T16:37:14.457" v="28" actId="13244"/>
          <ac:spMkLst>
            <pc:docMk/>
            <pc:sldMk cId="2235222743" sldId="257"/>
            <ac:spMk id="13" creationId="{0D789673-899B-9530-E06E-2CBEAAC5BBD3}"/>
          </ac:spMkLst>
        </pc:spChg>
        <pc:spChg chg="ord">
          <ac:chgData name="Steven.Price" userId="53a48c66-dde9-4f92-a1eb-3736a85e5c57" providerId="ADAL" clId="{51AB66AE-20A4-6E48-A9EB-7E57755CE9E0}" dt="2022-11-14T16:37:15.892" v="29" actId="13244"/>
          <ac:spMkLst>
            <pc:docMk/>
            <pc:sldMk cId="2235222743" sldId="257"/>
            <ac:spMk id="14" creationId="{D8CD1315-511B-208A-9EE2-C5935CBD0492}"/>
          </ac:spMkLst>
        </pc:spChg>
        <pc:spChg chg="ord">
          <ac:chgData name="Steven.Price" userId="53a48c66-dde9-4f92-a1eb-3736a85e5c57" providerId="ADAL" clId="{51AB66AE-20A4-6E48-A9EB-7E57755CE9E0}" dt="2022-11-14T16:37:17.126" v="30" actId="13244"/>
          <ac:spMkLst>
            <pc:docMk/>
            <pc:sldMk cId="2235222743" sldId="257"/>
            <ac:spMk id="15" creationId="{B9CB7B41-81B8-6BFF-0525-1938D1A1CE42}"/>
          </ac:spMkLst>
        </pc:spChg>
      </pc:sldChg>
      <pc:sldChg chg="modSp">
        <pc:chgData name="Steven.Price" userId="53a48c66-dde9-4f92-a1eb-3736a85e5c57" providerId="ADAL" clId="{51AB66AE-20A4-6E48-A9EB-7E57755CE9E0}" dt="2022-11-15T10:42:39.728" v="2585" actId="20577"/>
        <pc:sldMkLst>
          <pc:docMk/>
          <pc:sldMk cId="868061844" sldId="258"/>
        </pc:sldMkLst>
        <pc:spChg chg="mod">
          <ac:chgData name="Steven.Price" userId="53a48c66-dde9-4f92-a1eb-3736a85e5c57" providerId="ADAL" clId="{51AB66AE-20A4-6E48-A9EB-7E57755CE9E0}" dt="2022-11-15T10:42:39.728" v="2585" actId="20577"/>
          <ac:spMkLst>
            <pc:docMk/>
            <pc:sldMk cId="868061844" sldId="258"/>
            <ac:spMk id="3" creationId="{A3DC3B61-3721-0AB7-D8CE-257268FC229F}"/>
          </ac:spMkLst>
        </pc:spChg>
      </pc:sldChg>
      <pc:sldChg chg="modSp mod">
        <pc:chgData name="Steven.Price" userId="53a48c66-dde9-4f92-a1eb-3736a85e5c57" providerId="ADAL" clId="{51AB66AE-20A4-6E48-A9EB-7E57755CE9E0}" dt="2022-11-15T10:42:44.902" v="2587" actId="20577"/>
        <pc:sldMkLst>
          <pc:docMk/>
          <pc:sldMk cId="467107691" sldId="259"/>
        </pc:sldMkLst>
        <pc:spChg chg="mod ord">
          <ac:chgData name="Steven.Price" userId="53a48c66-dde9-4f92-a1eb-3736a85e5c57" providerId="ADAL" clId="{51AB66AE-20A4-6E48-A9EB-7E57755CE9E0}" dt="2022-11-15T10:42:44.902" v="2587" actId="20577"/>
          <ac:spMkLst>
            <pc:docMk/>
            <pc:sldMk cId="467107691" sldId="259"/>
            <ac:spMk id="6" creationId="{F9424F2A-3804-FA6B-BFD2-E30C1D3A4440}"/>
          </ac:spMkLst>
        </pc:spChg>
        <pc:spChg chg="ord">
          <ac:chgData name="Steven.Price" userId="53a48c66-dde9-4f92-a1eb-3736a85e5c57" providerId="ADAL" clId="{51AB66AE-20A4-6E48-A9EB-7E57755CE9E0}" dt="2022-11-14T16:47:36.409" v="71" actId="13244"/>
          <ac:spMkLst>
            <pc:docMk/>
            <pc:sldMk cId="467107691" sldId="259"/>
            <ac:spMk id="8" creationId="{0D42120B-7A11-9FBB-9201-8087371FA618}"/>
          </ac:spMkLst>
        </pc:spChg>
        <pc:spChg chg="ord">
          <ac:chgData name="Steven.Price" userId="53a48c66-dde9-4f92-a1eb-3736a85e5c57" providerId="ADAL" clId="{51AB66AE-20A4-6E48-A9EB-7E57755CE9E0}" dt="2022-11-14T16:47:37.927" v="72" actId="13244"/>
          <ac:spMkLst>
            <pc:docMk/>
            <pc:sldMk cId="467107691" sldId="259"/>
            <ac:spMk id="9" creationId="{417D1F39-7B90-5489-AB65-600E4AF1377E}"/>
          </ac:spMkLst>
        </pc:spChg>
        <pc:spChg chg="ord">
          <ac:chgData name="Steven.Price" userId="53a48c66-dde9-4f92-a1eb-3736a85e5c57" providerId="ADAL" clId="{51AB66AE-20A4-6E48-A9EB-7E57755CE9E0}" dt="2022-11-14T16:48:17.569" v="77" actId="13244"/>
          <ac:spMkLst>
            <pc:docMk/>
            <pc:sldMk cId="467107691" sldId="259"/>
            <ac:spMk id="10" creationId="{343FB805-1043-E0B7-4FE0-673C2D10A2E0}"/>
          </ac:spMkLst>
        </pc:spChg>
      </pc:sldChg>
      <pc:sldChg chg="modSp mod">
        <pc:chgData name="Steven.Price" userId="53a48c66-dde9-4f92-a1eb-3736a85e5c57" providerId="ADAL" clId="{51AB66AE-20A4-6E48-A9EB-7E57755CE9E0}" dt="2022-11-15T10:42:51.090" v="2589" actId="20577"/>
        <pc:sldMkLst>
          <pc:docMk/>
          <pc:sldMk cId="2096965694" sldId="260"/>
        </pc:sldMkLst>
        <pc:spChg chg="mod">
          <ac:chgData name="Steven.Price" userId="53a48c66-dde9-4f92-a1eb-3736a85e5c57" providerId="ADAL" clId="{51AB66AE-20A4-6E48-A9EB-7E57755CE9E0}" dt="2022-11-15T10:42:51.090" v="2589" actId="20577"/>
          <ac:spMkLst>
            <pc:docMk/>
            <pc:sldMk cId="2096965694" sldId="260"/>
            <ac:spMk id="4" creationId="{F0926155-1752-863B-1BF2-452951815049}"/>
          </ac:spMkLst>
        </pc:spChg>
        <pc:spChg chg="ord">
          <ac:chgData name="Steven.Price" userId="53a48c66-dde9-4f92-a1eb-3736a85e5c57" providerId="ADAL" clId="{51AB66AE-20A4-6E48-A9EB-7E57755CE9E0}" dt="2022-11-14T16:47:58.007" v="75" actId="13244"/>
          <ac:spMkLst>
            <pc:docMk/>
            <pc:sldMk cId="2096965694" sldId="260"/>
            <ac:spMk id="7" creationId="{D6C37172-7AB1-B7B8-030A-BB90BA3AEAED}"/>
          </ac:spMkLst>
        </pc:spChg>
        <pc:spChg chg="ord">
          <ac:chgData name="Steven.Price" userId="53a48c66-dde9-4f92-a1eb-3736a85e5c57" providerId="ADAL" clId="{51AB66AE-20A4-6E48-A9EB-7E57755CE9E0}" dt="2022-11-14T16:47:56.590" v="74" actId="13244"/>
          <ac:spMkLst>
            <pc:docMk/>
            <pc:sldMk cId="2096965694" sldId="260"/>
            <ac:spMk id="8" creationId="{835C796E-D56F-8A58-4399-0EAFA7716FA0}"/>
          </ac:spMkLst>
        </pc:spChg>
        <pc:spChg chg="ord">
          <ac:chgData name="Steven.Price" userId="53a48c66-dde9-4f92-a1eb-3736a85e5c57" providerId="ADAL" clId="{51AB66AE-20A4-6E48-A9EB-7E57755CE9E0}" dt="2022-11-14T16:48:05.422" v="76" actId="13244"/>
          <ac:spMkLst>
            <pc:docMk/>
            <pc:sldMk cId="2096965694" sldId="260"/>
            <ac:spMk id="10" creationId="{0EC30CD3-379A-EB62-BD16-23BA5C48F782}"/>
          </ac:spMkLst>
        </pc:spChg>
      </pc:sldChg>
      <pc:sldChg chg="modSp mod">
        <pc:chgData name="Steven.Price" userId="53a48c66-dde9-4f92-a1eb-3736a85e5c57" providerId="ADAL" clId="{51AB66AE-20A4-6E48-A9EB-7E57755CE9E0}" dt="2022-11-15T10:44:18.181" v="2591" actId="20577"/>
        <pc:sldMkLst>
          <pc:docMk/>
          <pc:sldMk cId="3444676696" sldId="261"/>
        </pc:sldMkLst>
        <pc:spChg chg="mod">
          <ac:chgData name="Steven.Price" userId="53a48c66-dde9-4f92-a1eb-3736a85e5c57" providerId="ADAL" clId="{51AB66AE-20A4-6E48-A9EB-7E57755CE9E0}" dt="2022-11-15T10:44:18.181" v="2591" actId="20577"/>
          <ac:spMkLst>
            <pc:docMk/>
            <pc:sldMk cId="3444676696" sldId="261"/>
            <ac:spMk id="3" creationId="{4C07C0D4-FB8B-AEE6-D93E-B8E71E4C08FD}"/>
          </ac:spMkLst>
        </pc:spChg>
        <pc:spChg chg="ord">
          <ac:chgData name="Steven.Price" userId="53a48c66-dde9-4f92-a1eb-3736a85e5c57" providerId="ADAL" clId="{51AB66AE-20A4-6E48-A9EB-7E57755CE9E0}" dt="2022-11-14T16:48:38.650" v="78" actId="13244"/>
          <ac:spMkLst>
            <pc:docMk/>
            <pc:sldMk cId="3444676696" sldId="261"/>
            <ac:spMk id="7" creationId="{CBA8BDB8-0479-7774-88E4-CD5E406CB6A1}"/>
          </ac:spMkLst>
        </pc:spChg>
        <pc:spChg chg="ord">
          <ac:chgData name="Steven.Price" userId="53a48c66-dde9-4f92-a1eb-3736a85e5c57" providerId="ADAL" clId="{51AB66AE-20A4-6E48-A9EB-7E57755CE9E0}" dt="2022-11-14T16:48:43.283" v="79" actId="13244"/>
          <ac:spMkLst>
            <pc:docMk/>
            <pc:sldMk cId="3444676696" sldId="261"/>
            <ac:spMk id="10" creationId="{386F77E9-D847-11BA-8713-E98C69947A2E}"/>
          </ac:spMkLst>
        </pc:spChg>
      </pc:sldChg>
      <pc:sldChg chg="modSp mod">
        <pc:chgData name="Steven.Price" userId="53a48c66-dde9-4f92-a1eb-3736a85e5c57" providerId="ADAL" clId="{51AB66AE-20A4-6E48-A9EB-7E57755CE9E0}" dt="2022-11-15T10:44:24.830" v="2593" actId="20577"/>
        <pc:sldMkLst>
          <pc:docMk/>
          <pc:sldMk cId="1621443483" sldId="262"/>
        </pc:sldMkLst>
        <pc:spChg chg="mod ord">
          <ac:chgData name="Steven.Price" userId="53a48c66-dde9-4f92-a1eb-3736a85e5c57" providerId="ADAL" clId="{51AB66AE-20A4-6E48-A9EB-7E57755CE9E0}" dt="2022-11-15T10:44:24.830" v="2593" actId="20577"/>
          <ac:spMkLst>
            <pc:docMk/>
            <pc:sldMk cId="1621443483" sldId="262"/>
            <ac:spMk id="3" creationId="{90132655-C66A-EEA7-055B-9D2CB6A156B9}"/>
          </ac:spMkLst>
        </pc:spChg>
        <pc:spChg chg="ord">
          <ac:chgData name="Steven.Price" userId="53a48c66-dde9-4f92-a1eb-3736a85e5c57" providerId="ADAL" clId="{51AB66AE-20A4-6E48-A9EB-7E57755CE9E0}" dt="2022-11-14T16:48:55.880" v="81" actId="13244"/>
          <ac:spMkLst>
            <pc:docMk/>
            <pc:sldMk cId="1621443483" sldId="262"/>
            <ac:spMk id="7" creationId="{E134C06E-6BEF-4371-B702-2F6F98B2B22A}"/>
          </ac:spMkLst>
        </pc:spChg>
        <pc:spChg chg="ord">
          <ac:chgData name="Steven.Price" userId="53a48c66-dde9-4f92-a1eb-3736a85e5c57" providerId="ADAL" clId="{51AB66AE-20A4-6E48-A9EB-7E57755CE9E0}" dt="2022-11-14T16:49:00.695" v="82" actId="13244"/>
          <ac:spMkLst>
            <pc:docMk/>
            <pc:sldMk cId="1621443483" sldId="262"/>
            <ac:spMk id="10" creationId="{A5CB3622-63DC-D8C9-3574-1C998445509E}"/>
          </ac:spMkLst>
        </pc:spChg>
      </pc:sldChg>
      <pc:sldChg chg="modSp">
        <pc:chgData name="Steven.Price" userId="53a48c66-dde9-4f92-a1eb-3736a85e5c57" providerId="ADAL" clId="{51AB66AE-20A4-6E48-A9EB-7E57755CE9E0}" dt="2022-11-15T10:44:41.199" v="2600" actId="20577"/>
        <pc:sldMkLst>
          <pc:docMk/>
          <pc:sldMk cId="954043162" sldId="263"/>
        </pc:sldMkLst>
        <pc:spChg chg="mod">
          <ac:chgData name="Steven.Price" userId="53a48c66-dde9-4f92-a1eb-3736a85e5c57" providerId="ADAL" clId="{51AB66AE-20A4-6E48-A9EB-7E57755CE9E0}" dt="2022-11-15T10:44:41.199" v="2600" actId="20577"/>
          <ac:spMkLst>
            <pc:docMk/>
            <pc:sldMk cId="954043162" sldId="263"/>
            <ac:spMk id="9" creationId="{6539FFA2-9648-5462-DF13-83871A45224F}"/>
          </ac:spMkLst>
        </pc:spChg>
      </pc:sldChg>
      <pc:sldChg chg="modSp">
        <pc:chgData name="Steven.Price" userId="53a48c66-dde9-4f92-a1eb-3736a85e5c57" providerId="ADAL" clId="{51AB66AE-20A4-6E48-A9EB-7E57755CE9E0}" dt="2022-11-15T10:44:49.488" v="2605" actId="20577"/>
        <pc:sldMkLst>
          <pc:docMk/>
          <pc:sldMk cId="112296397" sldId="264"/>
        </pc:sldMkLst>
        <pc:spChg chg="mod">
          <ac:chgData name="Steven.Price" userId="53a48c66-dde9-4f92-a1eb-3736a85e5c57" providerId="ADAL" clId="{51AB66AE-20A4-6E48-A9EB-7E57755CE9E0}" dt="2022-11-15T10:44:49.488" v="2605" actId="20577"/>
          <ac:spMkLst>
            <pc:docMk/>
            <pc:sldMk cId="112296397" sldId="264"/>
            <ac:spMk id="4" creationId="{085F4280-FAC1-7B99-AB4B-5293520BC817}"/>
          </ac:spMkLst>
        </pc:spChg>
      </pc:sldChg>
      <pc:sldChg chg="modSp">
        <pc:chgData name="Steven.Price" userId="53a48c66-dde9-4f92-a1eb-3736a85e5c57" providerId="ADAL" clId="{51AB66AE-20A4-6E48-A9EB-7E57755CE9E0}" dt="2022-11-15T10:44:53.998" v="2608" actId="20577"/>
        <pc:sldMkLst>
          <pc:docMk/>
          <pc:sldMk cId="2283734275" sldId="265"/>
        </pc:sldMkLst>
        <pc:spChg chg="mod">
          <ac:chgData name="Steven.Price" userId="53a48c66-dde9-4f92-a1eb-3736a85e5c57" providerId="ADAL" clId="{51AB66AE-20A4-6E48-A9EB-7E57755CE9E0}" dt="2022-11-15T10:44:53.998" v="2608" actId="20577"/>
          <ac:spMkLst>
            <pc:docMk/>
            <pc:sldMk cId="2283734275" sldId="265"/>
            <ac:spMk id="4" creationId="{9B80F758-F957-74E4-22F2-B28C84C20849}"/>
          </ac:spMkLst>
        </pc:spChg>
      </pc:sldChg>
      <pc:sldChg chg="modSp">
        <pc:chgData name="Steven.Price" userId="53a48c66-dde9-4f92-a1eb-3736a85e5c57" providerId="ADAL" clId="{51AB66AE-20A4-6E48-A9EB-7E57755CE9E0}" dt="2022-11-15T10:45:13.872" v="2613" actId="20577"/>
        <pc:sldMkLst>
          <pc:docMk/>
          <pc:sldMk cId="2730821304" sldId="267"/>
        </pc:sldMkLst>
        <pc:spChg chg="mod">
          <ac:chgData name="Steven.Price" userId="53a48c66-dde9-4f92-a1eb-3736a85e5c57" providerId="ADAL" clId="{51AB66AE-20A4-6E48-A9EB-7E57755CE9E0}" dt="2022-11-15T10:45:13.872" v="2613" actId="20577"/>
          <ac:spMkLst>
            <pc:docMk/>
            <pc:sldMk cId="2730821304" sldId="267"/>
            <ac:spMk id="3" creationId="{F794153E-CBDD-0A0C-944F-5B58C6E5EEA2}"/>
          </ac:spMkLst>
        </pc:spChg>
      </pc:sldChg>
      <pc:sldChg chg="modSp">
        <pc:chgData name="Steven.Price" userId="53a48c66-dde9-4f92-a1eb-3736a85e5c57" providerId="ADAL" clId="{51AB66AE-20A4-6E48-A9EB-7E57755CE9E0}" dt="2022-11-15T10:45:22.966" v="2618" actId="20577"/>
        <pc:sldMkLst>
          <pc:docMk/>
          <pc:sldMk cId="2953879705" sldId="272"/>
        </pc:sldMkLst>
        <pc:spChg chg="mod">
          <ac:chgData name="Steven.Price" userId="53a48c66-dde9-4f92-a1eb-3736a85e5c57" providerId="ADAL" clId="{51AB66AE-20A4-6E48-A9EB-7E57755CE9E0}" dt="2022-11-15T10:45:22.966" v="2618" actId="20577"/>
          <ac:spMkLst>
            <pc:docMk/>
            <pc:sldMk cId="2953879705" sldId="272"/>
            <ac:spMk id="3" creationId="{22FDAA22-4F66-BF70-E18E-FDF65E751451}"/>
          </ac:spMkLst>
        </pc:spChg>
      </pc:sldChg>
      <pc:sldChg chg="addSp delSp modSp mod">
        <pc:chgData name="Steven.Price" userId="53a48c66-dde9-4f92-a1eb-3736a85e5c57" providerId="ADAL" clId="{51AB66AE-20A4-6E48-A9EB-7E57755CE9E0}" dt="2022-11-15T10:56:36.166" v="2644"/>
        <pc:sldMkLst>
          <pc:docMk/>
          <pc:sldMk cId="4108900066" sldId="273"/>
        </pc:sldMkLst>
        <pc:spChg chg="add del mod">
          <ac:chgData name="Steven.Price" userId="53a48c66-dde9-4f92-a1eb-3736a85e5c57" providerId="ADAL" clId="{51AB66AE-20A4-6E48-A9EB-7E57755CE9E0}" dt="2022-11-15T10:56:36.166" v="2644"/>
          <ac:spMkLst>
            <pc:docMk/>
            <pc:sldMk cId="4108900066" sldId="273"/>
            <ac:spMk id="2" creationId="{DBE2E16E-50C3-2507-270B-A02EB8203DCC}"/>
          </ac:spMkLst>
        </pc:spChg>
        <pc:spChg chg="mod">
          <ac:chgData name="Steven.Price" userId="53a48c66-dde9-4f92-a1eb-3736a85e5c57" providerId="ADAL" clId="{51AB66AE-20A4-6E48-A9EB-7E57755CE9E0}" dt="2022-11-15T10:45:29.209" v="2622" actId="20577"/>
          <ac:spMkLst>
            <pc:docMk/>
            <pc:sldMk cId="4108900066" sldId="273"/>
            <ac:spMk id="3" creationId="{FAD2CC29-6049-3D60-7F1F-D2991905DEF4}"/>
          </ac:spMkLst>
        </pc:spChg>
      </pc:sldChg>
      <pc:sldChg chg="modSp">
        <pc:chgData name="Steven.Price" userId="53a48c66-dde9-4f92-a1eb-3736a85e5c57" providerId="ADAL" clId="{51AB66AE-20A4-6E48-A9EB-7E57755CE9E0}" dt="2022-11-16T15:40:30.588" v="3265" actId="255"/>
        <pc:sldMkLst>
          <pc:docMk/>
          <pc:sldMk cId="1167740521" sldId="274"/>
        </pc:sldMkLst>
        <pc:spChg chg="mod">
          <ac:chgData name="Steven.Price" userId="53a48c66-dde9-4f92-a1eb-3736a85e5c57" providerId="ADAL" clId="{51AB66AE-20A4-6E48-A9EB-7E57755CE9E0}" dt="2022-11-15T10:45:45.025" v="2631" actId="20577"/>
          <ac:spMkLst>
            <pc:docMk/>
            <pc:sldMk cId="1167740521" sldId="274"/>
            <ac:spMk id="4" creationId="{3D08C6EE-A253-DB00-6ADC-896A6F5D3CA2}"/>
          </ac:spMkLst>
        </pc:spChg>
        <pc:graphicFrameChg chg="mod">
          <ac:chgData name="Steven.Price" userId="53a48c66-dde9-4f92-a1eb-3736a85e5c57" providerId="ADAL" clId="{51AB66AE-20A4-6E48-A9EB-7E57755CE9E0}" dt="2022-11-16T15:40:30.588" v="3265" actId="255"/>
          <ac:graphicFrameMkLst>
            <pc:docMk/>
            <pc:sldMk cId="1167740521" sldId="274"/>
            <ac:graphicFrameMk id="12" creationId="{691FA468-85A0-6EC5-0970-8744217272A9}"/>
          </ac:graphicFrameMkLst>
        </pc:graphicFrameChg>
      </pc:sldChg>
      <pc:sldChg chg="modSp">
        <pc:chgData name="Steven.Price" userId="53a48c66-dde9-4f92-a1eb-3736a85e5c57" providerId="ADAL" clId="{51AB66AE-20A4-6E48-A9EB-7E57755CE9E0}" dt="2022-11-16T15:41:44.510" v="3271" actId="255"/>
        <pc:sldMkLst>
          <pc:docMk/>
          <pc:sldMk cId="661972549" sldId="280"/>
        </pc:sldMkLst>
        <pc:spChg chg="mod">
          <ac:chgData name="Steven.Price" userId="53a48c66-dde9-4f92-a1eb-3736a85e5c57" providerId="ADAL" clId="{51AB66AE-20A4-6E48-A9EB-7E57755CE9E0}" dt="2022-11-15T11:01:25.775" v="2650" actId="20577"/>
          <ac:spMkLst>
            <pc:docMk/>
            <pc:sldMk cId="661972549" sldId="280"/>
            <ac:spMk id="8" creationId="{DF0A2D83-9A52-A7A1-7890-F4884A4273EC}"/>
          </ac:spMkLst>
        </pc:spChg>
        <pc:graphicFrameChg chg="mod">
          <ac:chgData name="Steven.Price" userId="53a48c66-dde9-4f92-a1eb-3736a85e5c57" providerId="ADAL" clId="{51AB66AE-20A4-6E48-A9EB-7E57755CE9E0}" dt="2022-11-16T15:41:44.510" v="3271" actId="255"/>
          <ac:graphicFrameMkLst>
            <pc:docMk/>
            <pc:sldMk cId="661972549" sldId="280"/>
            <ac:graphicFrameMk id="7" creationId="{B9A72A09-B5CD-FD33-0256-E686C4F267F0}"/>
          </ac:graphicFrameMkLst>
        </pc:graphicFrameChg>
      </pc:sldChg>
      <pc:sldChg chg="modSp mod">
        <pc:chgData name="Steven.Price" userId="53a48c66-dde9-4f92-a1eb-3736a85e5c57" providerId="ADAL" clId="{51AB66AE-20A4-6E48-A9EB-7E57755CE9E0}" dt="2022-11-16T15:41:50.677" v="3272" actId="255"/>
        <pc:sldMkLst>
          <pc:docMk/>
          <pc:sldMk cId="511729473" sldId="285"/>
        </pc:sldMkLst>
        <pc:spChg chg="mod">
          <ac:chgData name="Steven.Price" userId="53a48c66-dde9-4f92-a1eb-3736a85e5c57" providerId="ADAL" clId="{51AB66AE-20A4-6E48-A9EB-7E57755CE9E0}" dt="2022-11-15T11:01:31.106" v="2653" actId="20577"/>
          <ac:spMkLst>
            <pc:docMk/>
            <pc:sldMk cId="511729473" sldId="285"/>
            <ac:spMk id="2" creationId="{E0630D7D-B637-4F82-893C-749E48A7A9F2}"/>
          </ac:spMkLst>
        </pc:spChg>
        <pc:graphicFrameChg chg="mod">
          <ac:chgData name="Steven.Price" userId="53a48c66-dde9-4f92-a1eb-3736a85e5c57" providerId="ADAL" clId="{51AB66AE-20A4-6E48-A9EB-7E57755CE9E0}" dt="2022-11-16T15:41:50.677" v="3272" actId="255"/>
          <ac:graphicFrameMkLst>
            <pc:docMk/>
            <pc:sldMk cId="511729473" sldId="285"/>
            <ac:graphicFrameMk id="8" creationId="{A6C41180-45F1-9C5F-4A4A-A284CC1545E0}"/>
          </ac:graphicFrameMkLst>
        </pc:graphicFrameChg>
      </pc:sldChg>
      <pc:sldChg chg="modSp">
        <pc:chgData name="Steven.Price" userId="53a48c66-dde9-4f92-a1eb-3736a85e5c57" providerId="ADAL" clId="{51AB66AE-20A4-6E48-A9EB-7E57755CE9E0}" dt="2022-11-16T15:42:04.690" v="3273" actId="255"/>
        <pc:sldMkLst>
          <pc:docMk/>
          <pc:sldMk cId="135762286" sldId="286"/>
        </pc:sldMkLst>
        <pc:spChg chg="mod">
          <ac:chgData name="Steven.Price" userId="53a48c66-dde9-4f92-a1eb-3736a85e5c57" providerId="ADAL" clId="{51AB66AE-20A4-6E48-A9EB-7E57755CE9E0}" dt="2022-11-15T11:01:36.440" v="2656" actId="20577"/>
          <ac:spMkLst>
            <pc:docMk/>
            <pc:sldMk cId="135762286" sldId="286"/>
            <ac:spMk id="2" creationId="{387A5E92-629C-0E86-A329-731E467FF31C}"/>
          </ac:spMkLst>
        </pc:spChg>
        <pc:graphicFrameChg chg="mod">
          <ac:chgData name="Steven.Price" userId="53a48c66-dde9-4f92-a1eb-3736a85e5c57" providerId="ADAL" clId="{51AB66AE-20A4-6E48-A9EB-7E57755CE9E0}" dt="2022-11-16T15:42:04.690" v="3273" actId="255"/>
          <ac:graphicFrameMkLst>
            <pc:docMk/>
            <pc:sldMk cId="135762286" sldId="286"/>
            <ac:graphicFrameMk id="3" creationId="{A6DB7847-A3FA-F483-393E-140FAE11243F}"/>
          </ac:graphicFrameMkLst>
        </pc:graphicFrameChg>
      </pc:sldChg>
      <pc:sldChg chg="modSp">
        <pc:chgData name="Steven.Price" userId="53a48c66-dde9-4f92-a1eb-3736a85e5c57" providerId="ADAL" clId="{51AB66AE-20A4-6E48-A9EB-7E57755CE9E0}" dt="2022-11-16T15:42:10.106" v="3274" actId="255"/>
        <pc:sldMkLst>
          <pc:docMk/>
          <pc:sldMk cId="1396053747" sldId="287"/>
        </pc:sldMkLst>
        <pc:spChg chg="mod">
          <ac:chgData name="Steven.Price" userId="53a48c66-dde9-4f92-a1eb-3736a85e5c57" providerId="ADAL" clId="{51AB66AE-20A4-6E48-A9EB-7E57755CE9E0}" dt="2022-11-15T11:01:41.379" v="2659" actId="20577"/>
          <ac:spMkLst>
            <pc:docMk/>
            <pc:sldMk cId="1396053747" sldId="287"/>
            <ac:spMk id="2" creationId="{F3F2AFEC-81EA-5400-6A5B-6AFFE87E2524}"/>
          </ac:spMkLst>
        </pc:spChg>
        <pc:graphicFrameChg chg="mod">
          <ac:chgData name="Steven.Price" userId="53a48c66-dde9-4f92-a1eb-3736a85e5c57" providerId="ADAL" clId="{51AB66AE-20A4-6E48-A9EB-7E57755CE9E0}" dt="2022-11-16T15:42:10.106" v="3274" actId="255"/>
          <ac:graphicFrameMkLst>
            <pc:docMk/>
            <pc:sldMk cId="1396053747" sldId="287"/>
            <ac:graphicFrameMk id="8" creationId="{7B71274A-4D12-E8FD-C843-2C84C4458E17}"/>
          </ac:graphicFrameMkLst>
        </pc:graphicFrameChg>
      </pc:sldChg>
      <pc:sldChg chg="modSp">
        <pc:chgData name="Steven.Price" userId="53a48c66-dde9-4f92-a1eb-3736a85e5c57" providerId="ADAL" clId="{51AB66AE-20A4-6E48-A9EB-7E57755CE9E0}" dt="2022-11-16T15:42:19.156" v="3275" actId="255"/>
        <pc:sldMkLst>
          <pc:docMk/>
          <pc:sldMk cId="2047486342" sldId="288"/>
        </pc:sldMkLst>
        <pc:spChg chg="mod">
          <ac:chgData name="Steven.Price" userId="53a48c66-dde9-4f92-a1eb-3736a85e5c57" providerId="ADAL" clId="{51AB66AE-20A4-6E48-A9EB-7E57755CE9E0}" dt="2022-11-15T11:01:47.677" v="2662" actId="20577"/>
          <ac:spMkLst>
            <pc:docMk/>
            <pc:sldMk cId="2047486342" sldId="288"/>
            <ac:spMk id="2" creationId="{4D8BE4D9-6A93-961E-F9E0-1A33BC0139F2}"/>
          </ac:spMkLst>
        </pc:spChg>
        <pc:graphicFrameChg chg="mod">
          <ac:chgData name="Steven.Price" userId="53a48c66-dde9-4f92-a1eb-3736a85e5c57" providerId="ADAL" clId="{51AB66AE-20A4-6E48-A9EB-7E57755CE9E0}" dt="2022-11-16T15:42:19.156" v="3275" actId="255"/>
          <ac:graphicFrameMkLst>
            <pc:docMk/>
            <pc:sldMk cId="2047486342" sldId="288"/>
            <ac:graphicFrameMk id="8" creationId="{CDFAE6D1-8496-8565-0274-9D77985D7B2A}"/>
          </ac:graphicFrameMkLst>
        </pc:graphicFrameChg>
      </pc:sldChg>
      <pc:sldChg chg="addSp delSp modSp">
        <pc:chgData name="Steven.Price" userId="53a48c66-dde9-4f92-a1eb-3736a85e5c57" providerId="ADAL" clId="{51AB66AE-20A4-6E48-A9EB-7E57755CE9E0}" dt="2022-11-15T11:04:02.500" v="2709" actId="478"/>
        <pc:sldMkLst>
          <pc:docMk/>
          <pc:sldMk cId="244965230" sldId="289"/>
        </pc:sldMkLst>
        <pc:spChg chg="mod">
          <ac:chgData name="Steven.Price" userId="53a48c66-dde9-4f92-a1eb-3736a85e5c57" providerId="ADAL" clId="{51AB66AE-20A4-6E48-A9EB-7E57755CE9E0}" dt="2022-11-15T11:01:54.428" v="2666" actId="20577"/>
          <ac:spMkLst>
            <pc:docMk/>
            <pc:sldMk cId="244965230" sldId="289"/>
            <ac:spMk id="4" creationId="{CCFC5DD4-B072-0996-221E-492DF526A0FA}"/>
          </ac:spMkLst>
        </pc:spChg>
        <pc:spChg chg="add del mod">
          <ac:chgData name="Steven.Price" userId="53a48c66-dde9-4f92-a1eb-3736a85e5c57" providerId="ADAL" clId="{51AB66AE-20A4-6E48-A9EB-7E57755CE9E0}" dt="2022-11-15T11:04:02.500" v="2709" actId="478"/>
          <ac:spMkLst>
            <pc:docMk/>
            <pc:sldMk cId="244965230" sldId="289"/>
            <ac:spMk id="5" creationId="{5EA5FFDB-9982-7D8D-B029-936B192F2363}"/>
          </ac:spMkLst>
        </pc:spChg>
      </pc:sldChg>
      <pc:sldChg chg="modSp">
        <pc:chgData name="Steven.Price" userId="53a48c66-dde9-4f92-a1eb-3736a85e5c57" providerId="ADAL" clId="{51AB66AE-20A4-6E48-A9EB-7E57755CE9E0}" dt="2022-11-15T11:02:07.408" v="2669" actId="20577"/>
        <pc:sldMkLst>
          <pc:docMk/>
          <pc:sldMk cId="999697856" sldId="290"/>
        </pc:sldMkLst>
        <pc:spChg chg="mod">
          <ac:chgData name="Steven.Price" userId="53a48c66-dde9-4f92-a1eb-3736a85e5c57" providerId="ADAL" clId="{51AB66AE-20A4-6E48-A9EB-7E57755CE9E0}" dt="2022-11-15T11:02:07.408" v="2669" actId="20577"/>
          <ac:spMkLst>
            <pc:docMk/>
            <pc:sldMk cId="999697856" sldId="290"/>
            <ac:spMk id="4" creationId="{8AFE030B-C319-AB9E-4023-8565497FC919}"/>
          </ac:spMkLst>
        </pc:spChg>
      </pc:sldChg>
      <pc:sldChg chg="modSp">
        <pc:chgData name="Steven.Price" userId="53a48c66-dde9-4f92-a1eb-3736a85e5c57" providerId="ADAL" clId="{51AB66AE-20A4-6E48-A9EB-7E57755CE9E0}" dt="2022-11-15T11:02:12.798" v="2672" actId="20577"/>
        <pc:sldMkLst>
          <pc:docMk/>
          <pc:sldMk cId="3833577081" sldId="291"/>
        </pc:sldMkLst>
        <pc:spChg chg="mod">
          <ac:chgData name="Steven.Price" userId="53a48c66-dde9-4f92-a1eb-3736a85e5c57" providerId="ADAL" clId="{51AB66AE-20A4-6E48-A9EB-7E57755CE9E0}" dt="2022-11-15T11:02:12.798" v="2672" actId="20577"/>
          <ac:spMkLst>
            <pc:docMk/>
            <pc:sldMk cId="3833577081" sldId="291"/>
            <ac:spMk id="4" creationId="{74B1A37D-3AA6-F805-6DC3-CC8B92C88303}"/>
          </ac:spMkLst>
        </pc:spChg>
      </pc:sldChg>
      <pc:sldChg chg="modSp">
        <pc:chgData name="Steven.Price" userId="53a48c66-dde9-4f92-a1eb-3736a85e5c57" providerId="ADAL" clId="{51AB66AE-20A4-6E48-A9EB-7E57755CE9E0}" dt="2022-11-15T11:02:17.725" v="2675" actId="20577"/>
        <pc:sldMkLst>
          <pc:docMk/>
          <pc:sldMk cId="1049612251" sldId="292"/>
        </pc:sldMkLst>
        <pc:spChg chg="mod">
          <ac:chgData name="Steven.Price" userId="53a48c66-dde9-4f92-a1eb-3736a85e5c57" providerId="ADAL" clId="{51AB66AE-20A4-6E48-A9EB-7E57755CE9E0}" dt="2022-11-15T11:02:17.725" v="2675" actId="20577"/>
          <ac:spMkLst>
            <pc:docMk/>
            <pc:sldMk cId="1049612251" sldId="292"/>
            <ac:spMk id="10" creationId="{65999516-AEA5-A241-7F18-70332209DDE2}"/>
          </ac:spMkLst>
        </pc:spChg>
      </pc:sldChg>
      <pc:sldChg chg="modSp mod">
        <pc:chgData name="Steven.Price" userId="53a48c66-dde9-4f92-a1eb-3736a85e5c57" providerId="ADAL" clId="{51AB66AE-20A4-6E48-A9EB-7E57755CE9E0}" dt="2022-11-16T12:34:11.446" v="3178" actId="20577"/>
        <pc:sldMkLst>
          <pc:docMk/>
          <pc:sldMk cId="1480842425" sldId="299"/>
        </pc:sldMkLst>
        <pc:spChg chg="mod">
          <ac:chgData name="Steven.Price" userId="53a48c66-dde9-4f92-a1eb-3736a85e5c57" providerId="ADAL" clId="{51AB66AE-20A4-6E48-A9EB-7E57755CE9E0}" dt="2022-11-15T14:46:07.141" v="2711" actId="20577"/>
          <ac:spMkLst>
            <pc:docMk/>
            <pc:sldMk cId="1480842425" sldId="299"/>
            <ac:spMk id="3" creationId="{EB7A2E7C-71B8-32FE-F741-558B60AB7DCC}"/>
          </ac:spMkLst>
        </pc:spChg>
        <pc:spChg chg="mod">
          <ac:chgData name="Steven.Price" userId="53a48c66-dde9-4f92-a1eb-3736a85e5c57" providerId="ADAL" clId="{51AB66AE-20A4-6E48-A9EB-7E57755CE9E0}" dt="2022-11-14T16:36:03.559" v="22" actId="20577"/>
          <ac:spMkLst>
            <pc:docMk/>
            <pc:sldMk cId="1480842425" sldId="299"/>
            <ac:spMk id="7" creationId="{80BA1B9A-5C1E-5B99-14E0-16402ED6D68D}"/>
          </ac:spMkLst>
        </pc:spChg>
        <pc:spChg chg="ord">
          <ac:chgData name="Steven.Price" userId="53a48c66-dde9-4f92-a1eb-3736a85e5c57" providerId="ADAL" clId="{51AB66AE-20A4-6E48-A9EB-7E57755CE9E0}" dt="2022-11-14T16:43:03.521" v="48" actId="13244"/>
          <ac:spMkLst>
            <pc:docMk/>
            <pc:sldMk cId="1480842425" sldId="299"/>
            <ac:spMk id="34" creationId="{70169C43-A291-5A72-6E7E-9E2EE7F3588F}"/>
          </ac:spMkLst>
        </pc:spChg>
        <pc:spChg chg="mod ord">
          <ac:chgData name="Steven.Price" userId="53a48c66-dde9-4f92-a1eb-3736a85e5c57" providerId="ADAL" clId="{51AB66AE-20A4-6E48-A9EB-7E57755CE9E0}" dt="2022-11-16T12:34:11.446" v="3178" actId="20577"/>
          <ac:spMkLst>
            <pc:docMk/>
            <pc:sldMk cId="1480842425" sldId="299"/>
            <ac:spMk id="35" creationId="{38EF902A-245A-5907-5EA5-01F44F0F8078}"/>
          </ac:spMkLst>
        </pc:spChg>
        <pc:grpChg chg="mod ord">
          <ac:chgData name="Steven.Price" userId="53a48c66-dde9-4f92-a1eb-3736a85e5c57" providerId="ADAL" clId="{51AB66AE-20A4-6E48-A9EB-7E57755CE9E0}" dt="2022-11-14T17:02:41.876" v="596" actId="962"/>
          <ac:grpSpMkLst>
            <pc:docMk/>
            <pc:sldMk cId="1480842425" sldId="299"/>
            <ac:grpSpMk id="27" creationId="{BDAEB979-90F8-F12F-DD8F-832C4B5EE888}"/>
          </ac:grpSpMkLst>
        </pc:grpChg>
      </pc:sldChg>
      <pc:sldChg chg="modSp mod">
        <pc:chgData name="Steven.Price" userId="53a48c66-dde9-4f92-a1eb-3736a85e5c57" providerId="ADAL" clId="{51AB66AE-20A4-6E48-A9EB-7E57755CE9E0}" dt="2022-11-16T12:34:20.727" v="3182" actId="20577"/>
        <pc:sldMkLst>
          <pc:docMk/>
          <pc:sldMk cId="1572945312" sldId="300"/>
        </pc:sldMkLst>
        <pc:spChg chg="ord">
          <ac:chgData name="Steven.Price" userId="53a48c66-dde9-4f92-a1eb-3736a85e5c57" providerId="ADAL" clId="{51AB66AE-20A4-6E48-A9EB-7E57755CE9E0}" dt="2022-11-14T16:39:02.408" v="35" actId="13244"/>
          <ac:spMkLst>
            <pc:docMk/>
            <pc:sldMk cId="1572945312" sldId="300"/>
            <ac:spMk id="2" creationId="{13175447-AFE0-9DF4-1E7D-3B30F2BD6C69}"/>
          </ac:spMkLst>
        </pc:spChg>
        <pc:spChg chg="ord">
          <ac:chgData name="Steven.Price" userId="53a48c66-dde9-4f92-a1eb-3736a85e5c57" providerId="ADAL" clId="{51AB66AE-20A4-6E48-A9EB-7E57755CE9E0}" dt="2022-11-14T16:38:55.894" v="34" actId="13244"/>
          <ac:spMkLst>
            <pc:docMk/>
            <pc:sldMk cId="1572945312" sldId="300"/>
            <ac:spMk id="5" creationId="{EE0C4E9D-9D3B-8DAE-4425-47D2D60406A3}"/>
          </ac:spMkLst>
        </pc:spChg>
        <pc:spChg chg="mod ord">
          <ac:chgData name="Steven.Price" userId="53a48c66-dde9-4f92-a1eb-3736a85e5c57" providerId="ADAL" clId="{51AB66AE-20A4-6E48-A9EB-7E57755CE9E0}" dt="2022-11-16T12:34:20.727" v="3182" actId="20577"/>
          <ac:spMkLst>
            <pc:docMk/>
            <pc:sldMk cId="1572945312" sldId="300"/>
            <ac:spMk id="6" creationId="{B45702B2-35DD-290A-0861-3A0EBCF038B7}"/>
          </ac:spMkLst>
        </pc:spChg>
        <pc:spChg chg="ord">
          <ac:chgData name="Steven.Price" userId="53a48c66-dde9-4f92-a1eb-3736a85e5c57" providerId="ADAL" clId="{51AB66AE-20A4-6E48-A9EB-7E57755CE9E0}" dt="2022-11-14T16:43:58.433" v="52" actId="13244"/>
          <ac:spMkLst>
            <pc:docMk/>
            <pc:sldMk cId="1572945312" sldId="300"/>
            <ac:spMk id="9" creationId="{29D50178-8729-9D88-6391-BCAB60FBBE64}"/>
          </ac:spMkLst>
        </pc:spChg>
        <pc:spChg chg="mod ord">
          <ac:chgData name="Steven.Price" userId="53a48c66-dde9-4f92-a1eb-3736a85e5c57" providerId="ADAL" clId="{51AB66AE-20A4-6E48-A9EB-7E57755CE9E0}" dt="2022-11-16T12:00:41.993" v="2727" actId="255"/>
          <ac:spMkLst>
            <pc:docMk/>
            <pc:sldMk cId="1572945312" sldId="300"/>
            <ac:spMk id="17" creationId="{F1CF6198-ECE6-4F19-6593-0B85FDB44319}"/>
          </ac:spMkLst>
        </pc:spChg>
        <pc:spChg chg="mod">
          <ac:chgData name="Steven.Price" userId="53a48c66-dde9-4f92-a1eb-3736a85e5c57" providerId="ADAL" clId="{51AB66AE-20A4-6E48-A9EB-7E57755CE9E0}" dt="2022-11-14T17:19:50.464" v="788"/>
          <ac:spMkLst>
            <pc:docMk/>
            <pc:sldMk cId="1572945312" sldId="300"/>
            <ac:spMk id="20" creationId="{B466720E-298C-3AB0-9C23-BB16C5CDF671}"/>
          </ac:spMkLst>
        </pc:spChg>
        <pc:grpChg chg="mod ord">
          <ac:chgData name="Steven.Price" userId="53a48c66-dde9-4f92-a1eb-3736a85e5c57" providerId="ADAL" clId="{51AB66AE-20A4-6E48-A9EB-7E57755CE9E0}" dt="2022-11-14T17:19:50.464" v="788"/>
          <ac:grpSpMkLst>
            <pc:docMk/>
            <pc:sldMk cId="1572945312" sldId="300"/>
            <ac:grpSpMk id="3" creationId="{836EC9C4-7EE3-9381-2D04-28A3FF14DC0A}"/>
          </ac:grpSpMkLst>
        </pc:grpChg>
        <pc:grpChg chg="ord">
          <ac:chgData name="Steven.Price" userId="53a48c66-dde9-4f92-a1eb-3736a85e5c57" providerId="ADAL" clId="{51AB66AE-20A4-6E48-A9EB-7E57755CE9E0}" dt="2022-11-14T16:39:45.918" v="38" actId="13244"/>
          <ac:grpSpMkLst>
            <pc:docMk/>
            <pc:sldMk cId="1572945312" sldId="300"/>
            <ac:grpSpMk id="25" creationId="{8879A6A3-E680-A736-D52D-D9002E693B89}"/>
          </ac:grpSpMkLst>
        </pc:grpChg>
        <pc:picChg chg="mod">
          <ac:chgData name="Steven.Price" userId="53a48c66-dde9-4f92-a1eb-3736a85e5c57" providerId="ADAL" clId="{51AB66AE-20A4-6E48-A9EB-7E57755CE9E0}" dt="2022-11-14T17:19:50.464" v="788"/>
          <ac:picMkLst>
            <pc:docMk/>
            <pc:sldMk cId="1572945312" sldId="300"/>
            <ac:picMk id="19" creationId="{28CD7D0D-0B91-14A7-3DCF-73B24CA144C8}"/>
          </ac:picMkLst>
        </pc:picChg>
      </pc:sldChg>
      <pc:sldChg chg="addSp modSp mod">
        <pc:chgData name="Steven.Price" userId="53a48c66-dde9-4f92-a1eb-3736a85e5c57" providerId="ADAL" clId="{51AB66AE-20A4-6E48-A9EB-7E57755CE9E0}" dt="2022-11-16T15:36:06.597" v="3248" actId="20577"/>
        <pc:sldMkLst>
          <pc:docMk/>
          <pc:sldMk cId="729394425" sldId="301"/>
        </pc:sldMkLst>
        <pc:spChg chg="add mod ord">
          <ac:chgData name="Steven.Price" userId="53a48c66-dde9-4f92-a1eb-3736a85e5c57" providerId="ADAL" clId="{51AB66AE-20A4-6E48-A9EB-7E57755CE9E0}" dt="2022-11-16T15:36:06.597" v="3248" actId="20577"/>
          <ac:spMkLst>
            <pc:docMk/>
            <pc:sldMk cId="729394425" sldId="301"/>
            <ac:spMk id="4" creationId="{1BEB9988-1FC0-B5CC-8ED3-EBAF7DDABE50}"/>
          </ac:spMkLst>
        </pc:spChg>
        <pc:spChg chg="mod">
          <ac:chgData name="Steven.Price" userId="53a48c66-dde9-4f92-a1eb-3736a85e5c57" providerId="ADAL" clId="{51AB66AE-20A4-6E48-A9EB-7E57755CE9E0}" dt="2022-11-14T17:13:41.227" v="710" actId="14100"/>
          <ac:spMkLst>
            <pc:docMk/>
            <pc:sldMk cId="729394425" sldId="301"/>
            <ac:spMk id="7" creationId="{DDEE6413-35A8-6B4A-8689-479BB102FADE}"/>
          </ac:spMkLst>
        </pc:spChg>
        <pc:spChg chg="mod ord">
          <ac:chgData name="Steven.Price" userId="53a48c66-dde9-4f92-a1eb-3736a85e5c57" providerId="ADAL" clId="{51AB66AE-20A4-6E48-A9EB-7E57755CE9E0}" dt="2022-11-16T12:34:17.013" v="3180" actId="20577"/>
          <ac:spMkLst>
            <pc:docMk/>
            <pc:sldMk cId="729394425" sldId="301"/>
            <ac:spMk id="8" creationId="{295053BD-F30C-B1F6-65BD-2BE15B603E36}"/>
          </ac:spMkLst>
        </pc:spChg>
        <pc:spChg chg="ord">
          <ac:chgData name="Steven.Price" userId="53a48c66-dde9-4f92-a1eb-3736a85e5c57" providerId="ADAL" clId="{51AB66AE-20A4-6E48-A9EB-7E57755CE9E0}" dt="2022-11-14T16:43:26.616" v="50" actId="13244"/>
          <ac:spMkLst>
            <pc:docMk/>
            <pc:sldMk cId="729394425" sldId="301"/>
            <ac:spMk id="9" creationId="{20EDCD63-DBFA-B4E8-ED02-7602D871A960}"/>
          </ac:spMkLst>
        </pc:spChg>
        <pc:spChg chg="ord">
          <ac:chgData name="Steven.Price" userId="53a48c66-dde9-4f92-a1eb-3736a85e5c57" providerId="ADAL" clId="{51AB66AE-20A4-6E48-A9EB-7E57755CE9E0}" dt="2022-11-14T16:38:42.378" v="33" actId="13244"/>
          <ac:spMkLst>
            <pc:docMk/>
            <pc:sldMk cId="729394425" sldId="301"/>
            <ac:spMk id="12" creationId="{2279BE65-D077-6646-DE41-90B554BF6D0E}"/>
          </ac:spMkLst>
        </pc:spChg>
        <pc:picChg chg="mod ord modVis">
          <ac:chgData name="Steven.Price" userId="53a48c66-dde9-4f92-a1eb-3736a85e5c57" providerId="ADAL" clId="{51AB66AE-20A4-6E48-A9EB-7E57755CE9E0}" dt="2022-11-14T17:12:14.073" v="709" actId="14429"/>
          <ac:picMkLst>
            <pc:docMk/>
            <pc:sldMk cId="729394425" sldId="301"/>
            <ac:picMk id="25" creationId="{5727AAF1-1C76-0F5F-0230-4BE1AA2C775D}"/>
          </ac:picMkLst>
        </pc:picChg>
      </pc:sldChg>
      <pc:sldChg chg="modSp mod">
        <pc:chgData name="Steven.Price" userId="53a48c66-dde9-4f92-a1eb-3736a85e5c57" providerId="ADAL" clId="{51AB66AE-20A4-6E48-A9EB-7E57755CE9E0}" dt="2022-11-16T12:34:24.731" v="3184" actId="20577"/>
        <pc:sldMkLst>
          <pc:docMk/>
          <pc:sldMk cId="1591990182" sldId="302"/>
        </pc:sldMkLst>
        <pc:spChg chg="mod ord">
          <ac:chgData name="Steven.Price" userId="53a48c66-dde9-4f92-a1eb-3736a85e5c57" providerId="ADAL" clId="{51AB66AE-20A4-6E48-A9EB-7E57755CE9E0}" dt="2022-11-16T12:34:24.731" v="3184" actId="20577"/>
          <ac:spMkLst>
            <pc:docMk/>
            <pc:sldMk cId="1591990182" sldId="302"/>
            <ac:spMk id="8" creationId="{80391A1D-CB7C-DC98-9B04-49569CBE0D8E}"/>
          </ac:spMkLst>
        </pc:spChg>
        <pc:spChg chg="ord">
          <ac:chgData name="Steven.Price" userId="53a48c66-dde9-4f92-a1eb-3736a85e5c57" providerId="ADAL" clId="{51AB66AE-20A4-6E48-A9EB-7E57755CE9E0}" dt="2022-11-14T16:44:14.159" v="54" actId="13244"/>
          <ac:spMkLst>
            <pc:docMk/>
            <pc:sldMk cId="1591990182" sldId="302"/>
            <ac:spMk id="28" creationId="{D56EA63A-E1C5-DFD9-B483-8842CC53B88E}"/>
          </ac:spMkLst>
        </pc:spChg>
        <pc:grpChg chg="mod">
          <ac:chgData name="Steven.Price" userId="53a48c66-dde9-4f92-a1eb-3736a85e5c57" providerId="ADAL" clId="{51AB66AE-20A4-6E48-A9EB-7E57755CE9E0}" dt="2022-11-14T17:29:18.713" v="801" actId="1076"/>
          <ac:grpSpMkLst>
            <pc:docMk/>
            <pc:sldMk cId="1591990182" sldId="302"/>
            <ac:grpSpMk id="15" creationId="{7C8C8F8B-BF20-FF11-534A-0E1EF3A47124}"/>
          </ac:grpSpMkLst>
        </pc:grpChg>
        <pc:grpChg chg="mod">
          <ac:chgData name="Steven.Price" userId="53a48c66-dde9-4f92-a1eb-3736a85e5c57" providerId="ADAL" clId="{51AB66AE-20A4-6E48-A9EB-7E57755CE9E0}" dt="2022-11-14T17:22:39.570" v="793" actId="1076"/>
          <ac:grpSpMkLst>
            <pc:docMk/>
            <pc:sldMk cId="1591990182" sldId="302"/>
            <ac:grpSpMk id="19" creationId="{0474950A-761E-B4F4-5672-F282B97F1843}"/>
          </ac:grpSpMkLst>
        </pc:grpChg>
        <pc:picChg chg="mod">
          <ac:chgData name="Steven.Price" userId="53a48c66-dde9-4f92-a1eb-3736a85e5c57" providerId="ADAL" clId="{51AB66AE-20A4-6E48-A9EB-7E57755CE9E0}" dt="2022-11-14T17:32:13.367" v="802" actId="962"/>
          <ac:picMkLst>
            <pc:docMk/>
            <pc:sldMk cId="1591990182" sldId="302"/>
            <ac:picMk id="16" creationId="{1B5594E7-05A7-AFF5-2521-B1C01CB1BBA2}"/>
          </ac:picMkLst>
        </pc:picChg>
        <pc:picChg chg="mod">
          <ac:chgData name="Steven.Price" userId="53a48c66-dde9-4f92-a1eb-3736a85e5c57" providerId="ADAL" clId="{51AB66AE-20A4-6E48-A9EB-7E57755CE9E0}" dt="2022-11-14T17:32:23.663" v="803" actId="962"/>
          <ac:picMkLst>
            <pc:docMk/>
            <pc:sldMk cId="1591990182" sldId="302"/>
            <ac:picMk id="23" creationId="{34D56DEE-DAB0-BA98-0DC9-E9CE8E4A3964}"/>
          </ac:picMkLst>
        </pc:picChg>
      </pc:sldChg>
      <pc:sldChg chg="modSp">
        <pc:chgData name="Steven.Price" userId="53a48c66-dde9-4f92-a1eb-3736a85e5c57" providerId="ADAL" clId="{51AB66AE-20A4-6E48-A9EB-7E57755CE9E0}" dt="2022-11-15T11:02:24.632" v="2678" actId="20577"/>
        <pc:sldMkLst>
          <pc:docMk/>
          <pc:sldMk cId="1339148054" sldId="304"/>
        </pc:sldMkLst>
        <pc:spChg chg="mod">
          <ac:chgData name="Steven.Price" userId="53a48c66-dde9-4f92-a1eb-3736a85e5c57" providerId="ADAL" clId="{51AB66AE-20A4-6E48-A9EB-7E57755CE9E0}" dt="2022-11-15T11:02:24.632" v="2678" actId="20577"/>
          <ac:spMkLst>
            <pc:docMk/>
            <pc:sldMk cId="1339148054" sldId="304"/>
            <ac:spMk id="2" creationId="{8C2186C0-E096-3423-EBBB-2AF0A6447631}"/>
          </ac:spMkLst>
        </pc:spChg>
      </pc:sldChg>
      <pc:sldChg chg="modSp">
        <pc:chgData name="Steven.Price" userId="53a48c66-dde9-4f92-a1eb-3736a85e5c57" providerId="ADAL" clId="{51AB66AE-20A4-6E48-A9EB-7E57755CE9E0}" dt="2022-11-15T10:44:45.573" v="2602" actId="20577"/>
        <pc:sldMkLst>
          <pc:docMk/>
          <pc:sldMk cId="2644233470" sldId="305"/>
        </pc:sldMkLst>
        <pc:spChg chg="mod">
          <ac:chgData name="Steven.Price" userId="53a48c66-dde9-4f92-a1eb-3736a85e5c57" providerId="ADAL" clId="{51AB66AE-20A4-6E48-A9EB-7E57755CE9E0}" dt="2022-11-15T10:44:45.573" v="2602" actId="20577"/>
          <ac:spMkLst>
            <pc:docMk/>
            <pc:sldMk cId="2644233470" sldId="305"/>
            <ac:spMk id="3" creationId="{6BB8AA93-807D-DB82-0237-A685B5537626}"/>
          </ac:spMkLst>
        </pc:spChg>
      </pc:sldChg>
      <pc:sldChg chg="modSp">
        <pc:chgData name="Steven.Price" userId="53a48c66-dde9-4f92-a1eb-3736a85e5c57" providerId="ADAL" clId="{51AB66AE-20A4-6E48-A9EB-7E57755CE9E0}" dt="2022-11-15T10:44:35.854" v="2598" actId="20577"/>
        <pc:sldMkLst>
          <pc:docMk/>
          <pc:sldMk cId="851058177" sldId="306"/>
        </pc:sldMkLst>
        <pc:spChg chg="mod">
          <ac:chgData name="Steven.Price" userId="53a48c66-dde9-4f92-a1eb-3736a85e5c57" providerId="ADAL" clId="{51AB66AE-20A4-6E48-A9EB-7E57755CE9E0}" dt="2022-11-15T10:44:35.854" v="2598" actId="20577"/>
          <ac:spMkLst>
            <pc:docMk/>
            <pc:sldMk cId="851058177" sldId="306"/>
            <ac:spMk id="14" creationId="{15F6AB47-09CD-CEE2-EC93-C878072A7511}"/>
          </ac:spMkLst>
        </pc:spChg>
      </pc:sldChg>
      <pc:sldChg chg="modSp mod">
        <pc:chgData name="Steven.Price" userId="53a48c66-dde9-4f92-a1eb-3736a85e5c57" providerId="ADAL" clId="{51AB66AE-20A4-6E48-A9EB-7E57755CE9E0}" dt="2022-11-15T10:45:34.114" v="2625" actId="20577"/>
        <pc:sldMkLst>
          <pc:docMk/>
          <pc:sldMk cId="2802830856" sldId="307"/>
        </pc:sldMkLst>
        <pc:spChg chg="mod">
          <ac:chgData name="Steven.Price" userId="53a48c66-dde9-4f92-a1eb-3736a85e5c57" providerId="ADAL" clId="{51AB66AE-20A4-6E48-A9EB-7E57755CE9E0}" dt="2022-11-15T10:45:34.114" v="2625" actId="20577"/>
          <ac:spMkLst>
            <pc:docMk/>
            <pc:sldMk cId="2802830856" sldId="307"/>
            <ac:spMk id="2" creationId="{50FB17F5-5612-259C-D09D-0A76816EB869}"/>
          </ac:spMkLst>
        </pc:spChg>
        <pc:spChg chg="ord">
          <ac:chgData name="Steven.Price" userId="53a48c66-dde9-4f92-a1eb-3736a85e5c57" providerId="ADAL" clId="{51AB66AE-20A4-6E48-A9EB-7E57755CE9E0}" dt="2022-11-14T16:51:22.257" v="86" actId="13244"/>
          <ac:spMkLst>
            <pc:docMk/>
            <pc:sldMk cId="2802830856" sldId="307"/>
            <ac:spMk id="9" creationId="{18883729-3BBB-FF0A-B4F0-993857C31971}"/>
          </ac:spMkLst>
        </pc:spChg>
        <pc:grpChg chg="ord">
          <ac:chgData name="Steven.Price" userId="53a48c66-dde9-4f92-a1eb-3736a85e5c57" providerId="ADAL" clId="{51AB66AE-20A4-6E48-A9EB-7E57755CE9E0}" dt="2022-11-14T16:50:52.212" v="83" actId="13244"/>
          <ac:grpSpMkLst>
            <pc:docMk/>
            <pc:sldMk cId="2802830856" sldId="307"/>
            <ac:grpSpMk id="10" creationId="{F24A96DB-9CFD-A5F3-76B0-A35663992966}"/>
          </ac:grpSpMkLst>
        </pc:grpChg>
        <pc:grpChg chg="ord">
          <ac:chgData name="Steven.Price" userId="53a48c66-dde9-4f92-a1eb-3736a85e5c57" providerId="ADAL" clId="{51AB66AE-20A4-6E48-A9EB-7E57755CE9E0}" dt="2022-11-14T16:51:01.460" v="84" actId="13244"/>
          <ac:grpSpMkLst>
            <pc:docMk/>
            <pc:sldMk cId="2802830856" sldId="307"/>
            <ac:grpSpMk id="14" creationId="{54394619-DB08-38DD-E592-89D9C9281D59}"/>
          </ac:grpSpMkLst>
        </pc:grpChg>
      </pc:sldChg>
      <pc:sldChg chg="modSp mod">
        <pc:chgData name="Steven.Price" userId="53a48c66-dde9-4f92-a1eb-3736a85e5c57" providerId="ADAL" clId="{51AB66AE-20A4-6E48-A9EB-7E57755CE9E0}" dt="2022-11-15T10:45:38.952" v="2628" actId="20577"/>
        <pc:sldMkLst>
          <pc:docMk/>
          <pc:sldMk cId="726125662" sldId="312"/>
        </pc:sldMkLst>
        <pc:spChg chg="mod">
          <ac:chgData name="Steven.Price" userId="53a48c66-dde9-4f92-a1eb-3736a85e5c57" providerId="ADAL" clId="{51AB66AE-20A4-6E48-A9EB-7E57755CE9E0}" dt="2022-11-15T10:45:38.952" v="2628" actId="20577"/>
          <ac:spMkLst>
            <pc:docMk/>
            <pc:sldMk cId="726125662" sldId="312"/>
            <ac:spMk id="4" creationId="{DB355312-F4E1-D238-9809-E8AB9483A00D}"/>
          </ac:spMkLst>
        </pc:spChg>
        <pc:spChg chg="mod ord">
          <ac:chgData name="Steven.Price" userId="53a48c66-dde9-4f92-a1eb-3736a85e5c57" providerId="ADAL" clId="{51AB66AE-20A4-6E48-A9EB-7E57755CE9E0}" dt="2022-11-14T17:25:10.081" v="799" actId="207"/>
          <ac:spMkLst>
            <pc:docMk/>
            <pc:sldMk cId="726125662" sldId="312"/>
            <ac:spMk id="11" creationId="{17754B71-3F85-65F4-CB55-16A15E103CBF}"/>
          </ac:spMkLst>
        </pc:spChg>
        <pc:grpChg chg="ord">
          <ac:chgData name="Steven.Price" userId="53a48c66-dde9-4f92-a1eb-3736a85e5c57" providerId="ADAL" clId="{51AB66AE-20A4-6E48-A9EB-7E57755CE9E0}" dt="2022-11-14T16:51:55.768" v="87" actId="13244"/>
          <ac:grpSpMkLst>
            <pc:docMk/>
            <pc:sldMk cId="726125662" sldId="312"/>
            <ac:grpSpMk id="3" creationId="{2314DE0A-B114-6033-1783-7C32C5306209}"/>
          </ac:grpSpMkLst>
        </pc:grpChg>
        <pc:grpChg chg="ord">
          <ac:chgData name="Steven.Price" userId="53a48c66-dde9-4f92-a1eb-3736a85e5c57" providerId="ADAL" clId="{51AB66AE-20A4-6E48-A9EB-7E57755CE9E0}" dt="2022-11-14T16:52:34.263" v="90" actId="13244"/>
          <ac:grpSpMkLst>
            <pc:docMk/>
            <pc:sldMk cId="726125662" sldId="312"/>
            <ac:grpSpMk id="13" creationId="{D73847AE-7DBB-0268-3A03-08011525EB20}"/>
          </ac:grpSpMkLst>
        </pc:grpChg>
      </pc:sldChg>
      <pc:sldChg chg="modSp">
        <pc:chgData name="Steven.Price" userId="53a48c66-dde9-4f92-a1eb-3736a85e5c57" providerId="ADAL" clId="{51AB66AE-20A4-6E48-A9EB-7E57755CE9E0}" dt="2022-11-15T11:03:33.434" v="2708" actId="20577"/>
        <pc:sldMkLst>
          <pc:docMk/>
          <pc:sldMk cId="887091397" sldId="316"/>
        </pc:sldMkLst>
        <pc:spChg chg="mod">
          <ac:chgData name="Steven.Price" userId="53a48c66-dde9-4f92-a1eb-3736a85e5c57" providerId="ADAL" clId="{51AB66AE-20A4-6E48-A9EB-7E57755CE9E0}" dt="2022-11-15T11:03:33.434" v="2708" actId="20577"/>
          <ac:spMkLst>
            <pc:docMk/>
            <pc:sldMk cId="887091397" sldId="316"/>
            <ac:spMk id="3" creationId="{1EE0AFA1-F0AA-ED9B-0FE9-574F57F2EAB4}"/>
          </ac:spMkLst>
        </pc:spChg>
      </pc:sldChg>
      <pc:sldChg chg="modSp">
        <pc:chgData name="Steven.Price" userId="53a48c66-dde9-4f92-a1eb-3736a85e5c57" providerId="ADAL" clId="{51AB66AE-20A4-6E48-A9EB-7E57755CE9E0}" dt="2022-11-15T10:44:31.332" v="2596" actId="20577"/>
        <pc:sldMkLst>
          <pc:docMk/>
          <pc:sldMk cId="41591162" sldId="317"/>
        </pc:sldMkLst>
        <pc:spChg chg="mod">
          <ac:chgData name="Steven.Price" userId="53a48c66-dde9-4f92-a1eb-3736a85e5c57" providerId="ADAL" clId="{51AB66AE-20A4-6E48-A9EB-7E57755CE9E0}" dt="2022-11-15T10:44:31.332" v="2596" actId="20577"/>
          <ac:spMkLst>
            <pc:docMk/>
            <pc:sldMk cId="41591162" sldId="317"/>
            <ac:spMk id="6" creationId="{76EA782A-65FE-BB0A-8A84-F7337BDDB6C0}"/>
          </ac:spMkLst>
        </pc:spChg>
      </pc:sldChg>
      <pc:sldChg chg="modSp">
        <pc:chgData name="Steven.Price" userId="53a48c66-dde9-4f92-a1eb-3736a85e5c57" providerId="ADAL" clId="{51AB66AE-20A4-6E48-A9EB-7E57755CE9E0}" dt="2022-11-15T11:02:31.674" v="2681" actId="20577"/>
        <pc:sldMkLst>
          <pc:docMk/>
          <pc:sldMk cId="2073721226" sldId="318"/>
        </pc:sldMkLst>
        <pc:spChg chg="mod">
          <ac:chgData name="Steven.Price" userId="53a48c66-dde9-4f92-a1eb-3736a85e5c57" providerId="ADAL" clId="{51AB66AE-20A4-6E48-A9EB-7E57755CE9E0}" dt="2022-11-15T11:02:31.674" v="2681" actId="20577"/>
          <ac:spMkLst>
            <pc:docMk/>
            <pc:sldMk cId="2073721226" sldId="318"/>
            <ac:spMk id="2" creationId="{27B06E5B-D0A2-FD17-12DB-3E8FFA263BF3}"/>
          </ac:spMkLst>
        </pc:spChg>
      </pc:sldChg>
      <pc:sldChg chg="modSp mod">
        <pc:chgData name="Steven.Price" userId="53a48c66-dde9-4f92-a1eb-3736a85e5c57" providerId="ADAL" clId="{51AB66AE-20A4-6E48-A9EB-7E57755CE9E0}" dt="2022-11-16T12:34:28.476" v="3186" actId="20577"/>
        <pc:sldMkLst>
          <pc:docMk/>
          <pc:sldMk cId="250930934" sldId="319"/>
        </pc:sldMkLst>
        <pc:spChg chg="ord">
          <ac:chgData name="Steven.Price" userId="53a48c66-dde9-4f92-a1eb-3736a85e5c57" providerId="ADAL" clId="{51AB66AE-20A4-6E48-A9EB-7E57755CE9E0}" dt="2022-11-14T16:41:13.478" v="42" actId="13244"/>
          <ac:spMkLst>
            <pc:docMk/>
            <pc:sldMk cId="250930934" sldId="319"/>
            <ac:spMk id="2" creationId="{E130F897-A3B1-0224-CAA8-9E34ACC7C407}"/>
          </ac:spMkLst>
        </pc:spChg>
        <pc:spChg chg="mod ord">
          <ac:chgData name="Steven.Price" userId="53a48c66-dde9-4f92-a1eb-3736a85e5c57" providerId="ADAL" clId="{51AB66AE-20A4-6E48-A9EB-7E57755CE9E0}" dt="2022-11-15T09:29:39.005" v="805" actId="20577"/>
          <ac:spMkLst>
            <pc:docMk/>
            <pc:sldMk cId="250930934" sldId="319"/>
            <ac:spMk id="4" creationId="{B775F0FD-C425-7839-004E-B2F193D4AB10}"/>
          </ac:spMkLst>
        </pc:spChg>
        <pc:spChg chg="mod ord">
          <ac:chgData name="Steven.Price" userId="53a48c66-dde9-4f92-a1eb-3736a85e5c57" providerId="ADAL" clId="{51AB66AE-20A4-6E48-A9EB-7E57755CE9E0}" dt="2022-11-15T09:32:22.679" v="816" actId="20577"/>
          <ac:spMkLst>
            <pc:docMk/>
            <pc:sldMk cId="250930934" sldId="319"/>
            <ac:spMk id="7" creationId="{035CD688-3C0D-F337-294B-4B1659968A62}"/>
          </ac:spMkLst>
        </pc:spChg>
        <pc:spChg chg="mod ord">
          <ac:chgData name="Steven.Price" userId="53a48c66-dde9-4f92-a1eb-3736a85e5c57" providerId="ADAL" clId="{51AB66AE-20A4-6E48-A9EB-7E57755CE9E0}" dt="2022-11-16T12:34:28.476" v="3186" actId="20577"/>
          <ac:spMkLst>
            <pc:docMk/>
            <pc:sldMk cId="250930934" sldId="319"/>
            <ac:spMk id="8" creationId="{80391A1D-CB7C-DC98-9B04-49569CBE0D8E}"/>
          </ac:spMkLst>
        </pc:spChg>
        <pc:spChg chg="ord">
          <ac:chgData name="Steven.Price" userId="53a48c66-dde9-4f92-a1eb-3736a85e5c57" providerId="ADAL" clId="{51AB66AE-20A4-6E48-A9EB-7E57755CE9E0}" dt="2022-11-14T16:44:33.423" v="56" actId="13244"/>
          <ac:spMkLst>
            <pc:docMk/>
            <pc:sldMk cId="250930934" sldId="319"/>
            <ac:spMk id="28" creationId="{D56EA63A-E1C5-DFD9-B483-8842CC53B88E}"/>
          </ac:spMkLst>
        </pc:spChg>
        <pc:picChg chg="mod">
          <ac:chgData name="Steven.Price" userId="53a48c66-dde9-4f92-a1eb-3736a85e5c57" providerId="ADAL" clId="{51AB66AE-20A4-6E48-A9EB-7E57755CE9E0}" dt="2022-11-15T09:41:02.227" v="1087" actId="962"/>
          <ac:picMkLst>
            <pc:docMk/>
            <pc:sldMk cId="250930934" sldId="319"/>
            <ac:picMk id="12" creationId="{538374A5-5A8F-470F-8D19-EF1980C0F211}"/>
          </ac:picMkLst>
        </pc:picChg>
      </pc:sldChg>
      <pc:sldChg chg="modSp">
        <pc:chgData name="Steven.Price" userId="53a48c66-dde9-4f92-a1eb-3736a85e5c57" providerId="ADAL" clId="{51AB66AE-20A4-6E48-A9EB-7E57755CE9E0}" dt="2022-11-16T15:42:50.217" v="3277" actId="255"/>
        <pc:sldMkLst>
          <pc:docMk/>
          <pc:sldMk cId="2577803290" sldId="320"/>
        </pc:sldMkLst>
        <pc:spChg chg="mod">
          <ac:chgData name="Steven.Price" userId="53a48c66-dde9-4f92-a1eb-3736a85e5c57" providerId="ADAL" clId="{51AB66AE-20A4-6E48-A9EB-7E57755CE9E0}" dt="2022-11-15T10:45:50.133" v="2634" actId="20577"/>
          <ac:spMkLst>
            <pc:docMk/>
            <pc:sldMk cId="2577803290" sldId="320"/>
            <ac:spMk id="4" creationId="{3D08C6EE-A253-DB00-6ADC-896A6F5D3CA2}"/>
          </ac:spMkLst>
        </pc:spChg>
        <pc:graphicFrameChg chg="mod">
          <ac:chgData name="Steven.Price" userId="53a48c66-dde9-4f92-a1eb-3736a85e5c57" providerId="ADAL" clId="{51AB66AE-20A4-6E48-A9EB-7E57755CE9E0}" dt="2022-11-16T15:42:50.217" v="3277" actId="255"/>
          <ac:graphicFrameMkLst>
            <pc:docMk/>
            <pc:sldMk cId="2577803290" sldId="320"/>
            <ac:graphicFrameMk id="2" creationId="{55BE4615-6EA5-6B32-7771-E8B666403BD1}"/>
          </ac:graphicFrameMkLst>
        </pc:graphicFrameChg>
      </pc:sldChg>
      <pc:sldChg chg="modSp mod">
        <pc:chgData name="Steven.Price" userId="53a48c66-dde9-4f92-a1eb-3736a85e5c57" providerId="ADAL" clId="{51AB66AE-20A4-6E48-A9EB-7E57755CE9E0}" dt="2022-11-16T12:34:32.347" v="3188" actId="20577"/>
        <pc:sldMkLst>
          <pc:docMk/>
          <pc:sldMk cId="2645815655" sldId="321"/>
        </pc:sldMkLst>
        <pc:spChg chg="mod ord">
          <ac:chgData name="Steven.Price" userId="53a48c66-dde9-4f92-a1eb-3736a85e5c57" providerId="ADAL" clId="{51AB66AE-20A4-6E48-A9EB-7E57755CE9E0}" dt="2022-11-16T12:34:32.347" v="3188" actId="20577"/>
          <ac:spMkLst>
            <pc:docMk/>
            <pc:sldMk cId="2645815655" sldId="321"/>
            <ac:spMk id="8" creationId="{80391A1D-CB7C-DC98-9B04-49569CBE0D8E}"/>
          </ac:spMkLst>
        </pc:spChg>
        <pc:spChg chg="mod ord">
          <ac:chgData name="Steven.Price" userId="53a48c66-dde9-4f92-a1eb-3736a85e5c57" providerId="ADAL" clId="{51AB66AE-20A4-6E48-A9EB-7E57755CE9E0}" dt="2022-11-15T09:48:54.516" v="1281" actId="20577"/>
          <ac:spMkLst>
            <pc:docMk/>
            <pc:sldMk cId="2645815655" sldId="321"/>
            <ac:spMk id="10" creationId="{3A367188-8F0D-4D76-B71B-9E4B231081DC}"/>
          </ac:spMkLst>
        </pc:spChg>
        <pc:spChg chg="ord">
          <ac:chgData name="Steven.Price" userId="53a48c66-dde9-4f92-a1eb-3736a85e5c57" providerId="ADAL" clId="{51AB66AE-20A4-6E48-A9EB-7E57755CE9E0}" dt="2022-11-14T16:44:50.920" v="58" actId="13244"/>
          <ac:spMkLst>
            <pc:docMk/>
            <pc:sldMk cId="2645815655" sldId="321"/>
            <ac:spMk id="28" creationId="{D56EA63A-E1C5-DFD9-B483-8842CC53B88E}"/>
          </ac:spMkLst>
        </pc:spChg>
        <pc:picChg chg="mod ord">
          <ac:chgData name="Steven.Price" userId="53a48c66-dde9-4f92-a1eb-3736a85e5c57" providerId="ADAL" clId="{51AB66AE-20A4-6E48-A9EB-7E57755CE9E0}" dt="2022-11-15T09:49:03.671" v="1295" actId="962"/>
          <ac:picMkLst>
            <pc:docMk/>
            <pc:sldMk cId="2645815655" sldId="321"/>
            <ac:picMk id="5" creationId="{231E9022-D5D7-A7E0-0617-A20615F3AA7E}"/>
          </ac:picMkLst>
        </pc:picChg>
      </pc:sldChg>
      <pc:sldChg chg="modSp mod">
        <pc:chgData name="Steven.Price" userId="53a48c66-dde9-4f92-a1eb-3736a85e5c57" providerId="ADAL" clId="{51AB66AE-20A4-6E48-A9EB-7E57755CE9E0}" dt="2022-11-16T12:34:37.082" v="3190" actId="20577"/>
        <pc:sldMkLst>
          <pc:docMk/>
          <pc:sldMk cId="3798247743" sldId="322"/>
        </pc:sldMkLst>
        <pc:spChg chg="ord">
          <ac:chgData name="Steven.Price" userId="53a48c66-dde9-4f92-a1eb-3736a85e5c57" providerId="ADAL" clId="{51AB66AE-20A4-6E48-A9EB-7E57755CE9E0}" dt="2022-11-14T16:42:11.528" v="47" actId="13244"/>
          <ac:spMkLst>
            <pc:docMk/>
            <pc:sldMk cId="3798247743" sldId="322"/>
            <ac:spMk id="4" creationId="{B775F0FD-C425-7839-004E-B2F193D4AB10}"/>
          </ac:spMkLst>
        </pc:spChg>
        <pc:spChg chg="mod">
          <ac:chgData name="Steven.Price" userId="53a48c66-dde9-4f92-a1eb-3736a85e5c57" providerId="ADAL" clId="{51AB66AE-20A4-6E48-A9EB-7E57755CE9E0}" dt="2022-11-16T12:34:37.082" v="3190" actId="20577"/>
          <ac:spMkLst>
            <pc:docMk/>
            <pc:sldMk cId="3798247743" sldId="322"/>
            <ac:spMk id="8" creationId="{80391A1D-CB7C-DC98-9B04-49569CBE0D8E}"/>
          </ac:spMkLst>
        </pc:spChg>
        <pc:spChg chg="ord">
          <ac:chgData name="Steven.Price" userId="53a48c66-dde9-4f92-a1eb-3736a85e5c57" providerId="ADAL" clId="{51AB66AE-20A4-6E48-A9EB-7E57755CE9E0}" dt="2022-11-14T16:45:39.179" v="61" actId="13244"/>
          <ac:spMkLst>
            <pc:docMk/>
            <pc:sldMk cId="3798247743" sldId="322"/>
            <ac:spMk id="9" creationId="{E06AC9CE-BC72-B5A6-96E6-777C718D9AC1}"/>
          </ac:spMkLst>
        </pc:spChg>
        <pc:spChg chg="ord">
          <ac:chgData name="Steven.Price" userId="53a48c66-dde9-4f92-a1eb-3736a85e5c57" providerId="ADAL" clId="{51AB66AE-20A4-6E48-A9EB-7E57755CE9E0}" dt="2022-11-14T16:45:42.081" v="62" actId="13244"/>
          <ac:spMkLst>
            <pc:docMk/>
            <pc:sldMk cId="3798247743" sldId="322"/>
            <ac:spMk id="11" creationId="{DAD6AC18-0D97-9BA9-19E3-B0DF123AD5D8}"/>
          </ac:spMkLst>
        </pc:spChg>
        <pc:grpChg chg="mod">
          <ac:chgData name="Steven.Price" userId="53a48c66-dde9-4f92-a1eb-3736a85e5c57" providerId="ADAL" clId="{51AB66AE-20A4-6E48-A9EB-7E57755CE9E0}" dt="2022-11-15T09:56:43.487" v="1561" actId="962"/>
          <ac:grpSpMkLst>
            <pc:docMk/>
            <pc:sldMk cId="3798247743" sldId="322"/>
            <ac:grpSpMk id="42" creationId="{6363212A-08FA-D381-244E-899CAC196FB1}"/>
          </ac:grpSpMkLst>
        </pc:grpChg>
        <pc:picChg chg="mod ord">
          <ac:chgData name="Steven.Price" userId="53a48c66-dde9-4f92-a1eb-3736a85e5c57" providerId="ADAL" clId="{51AB66AE-20A4-6E48-A9EB-7E57755CE9E0}" dt="2022-11-15T10:02:18.557" v="1964" actId="962"/>
          <ac:picMkLst>
            <pc:docMk/>
            <pc:sldMk cId="3798247743" sldId="322"/>
            <ac:picMk id="6" creationId="{1155D123-0E4A-4E5B-ADF7-4F35BA0A5BD9}"/>
          </ac:picMkLst>
        </pc:picChg>
        <pc:picChg chg="mod">
          <ac:chgData name="Steven.Price" userId="53a48c66-dde9-4f92-a1eb-3736a85e5c57" providerId="ADAL" clId="{51AB66AE-20A4-6E48-A9EB-7E57755CE9E0}" dt="2022-11-15T10:04:43.920" v="2001" actId="962"/>
          <ac:picMkLst>
            <pc:docMk/>
            <pc:sldMk cId="3798247743" sldId="322"/>
            <ac:picMk id="13" creationId="{8604D2B9-34F2-1407-78D1-0A58A8DF53A8}"/>
          </ac:picMkLst>
        </pc:picChg>
      </pc:sldChg>
      <pc:sldChg chg="modSp">
        <pc:chgData name="Steven.Price" userId="53a48c66-dde9-4f92-a1eb-3736a85e5c57" providerId="ADAL" clId="{51AB66AE-20A4-6E48-A9EB-7E57755CE9E0}" dt="2022-11-16T15:41:31.380" v="3270" actId="255"/>
        <pc:sldMkLst>
          <pc:docMk/>
          <pc:sldMk cId="1186341214" sldId="324"/>
        </pc:sldMkLst>
        <pc:spChg chg="mod">
          <ac:chgData name="Steven.Price" userId="53a48c66-dde9-4f92-a1eb-3736a85e5c57" providerId="ADAL" clId="{51AB66AE-20A4-6E48-A9EB-7E57755CE9E0}" dt="2022-11-15T11:01:21.164" v="2647" actId="20577"/>
          <ac:spMkLst>
            <pc:docMk/>
            <pc:sldMk cId="1186341214" sldId="324"/>
            <ac:spMk id="4" creationId="{3D08C6EE-A253-DB00-6ADC-896A6F5D3CA2}"/>
          </ac:spMkLst>
        </pc:spChg>
        <pc:graphicFrameChg chg="mod">
          <ac:chgData name="Steven.Price" userId="53a48c66-dde9-4f92-a1eb-3736a85e5c57" providerId="ADAL" clId="{51AB66AE-20A4-6E48-A9EB-7E57755CE9E0}" dt="2022-11-16T15:41:31.380" v="3270" actId="255"/>
          <ac:graphicFrameMkLst>
            <pc:docMk/>
            <pc:sldMk cId="1186341214" sldId="324"/>
            <ac:graphicFrameMk id="19" creationId="{764C4D30-CFA0-5C45-B038-ED95A73C6385}"/>
          </ac:graphicFrameMkLst>
        </pc:graphicFrameChg>
      </pc:sldChg>
      <pc:sldChg chg="modSp mod">
        <pc:chgData name="Steven.Price" userId="53a48c66-dde9-4f92-a1eb-3736a85e5c57" providerId="ADAL" clId="{51AB66AE-20A4-6E48-A9EB-7E57755CE9E0}" dt="2022-11-16T12:34:40.683" v="3192" actId="20577"/>
        <pc:sldMkLst>
          <pc:docMk/>
          <pc:sldMk cId="2490011310" sldId="325"/>
        </pc:sldMkLst>
        <pc:spChg chg="ord">
          <ac:chgData name="Steven.Price" userId="53a48c66-dde9-4f92-a1eb-3736a85e5c57" providerId="ADAL" clId="{51AB66AE-20A4-6E48-A9EB-7E57755CE9E0}" dt="2022-11-14T16:46:22.521" v="63" actId="13244"/>
          <ac:spMkLst>
            <pc:docMk/>
            <pc:sldMk cId="2490011310" sldId="325"/>
            <ac:spMk id="4" creationId="{B775F0FD-C425-7839-004E-B2F193D4AB10}"/>
          </ac:spMkLst>
        </pc:spChg>
        <pc:spChg chg="mod">
          <ac:chgData name="Steven.Price" userId="53a48c66-dde9-4f92-a1eb-3736a85e5c57" providerId="ADAL" clId="{51AB66AE-20A4-6E48-A9EB-7E57755CE9E0}" dt="2022-11-16T12:33:42.892" v="3176" actId="20577"/>
          <ac:spMkLst>
            <pc:docMk/>
            <pc:sldMk cId="2490011310" sldId="325"/>
            <ac:spMk id="7" creationId="{035CD688-3C0D-F337-294B-4B1659968A62}"/>
          </ac:spMkLst>
        </pc:spChg>
        <pc:spChg chg="mod ord">
          <ac:chgData name="Steven.Price" userId="53a48c66-dde9-4f92-a1eb-3736a85e5c57" providerId="ADAL" clId="{51AB66AE-20A4-6E48-A9EB-7E57755CE9E0}" dt="2022-11-16T12:34:40.683" v="3192" actId="20577"/>
          <ac:spMkLst>
            <pc:docMk/>
            <pc:sldMk cId="2490011310" sldId="325"/>
            <ac:spMk id="8" creationId="{80391A1D-CB7C-DC98-9B04-49569CBE0D8E}"/>
          </ac:spMkLst>
        </pc:spChg>
        <pc:spChg chg="ord">
          <ac:chgData name="Steven.Price" userId="53a48c66-dde9-4f92-a1eb-3736a85e5c57" providerId="ADAL" clId="{51AB66AE-20A4-6E48-A9EB-7E57755CE9E0}" dt="2022-11-14T16:46:30.370" v="64" actId="13244"/>
          <ac:spMkLst>
            <pc:docMk/>
            <pc:sldMk cId="2490011310" sldId="325"/>
            <ac:spMk id="28" creationId="{D56EA63A-E1C5-DFD9-B483-8842CC53B88E}"/>
          </ac:spMkLst>
        </pc:spChg>
        <pc:picChg chg="mod ord">
          <ac:chgData name="Steven.Price" userId="53a48c66-dde9-4f92-a1eb-3736a85e5c57" providerId="ADAL" clId="{51AB66AE-20A4-6E48-A9EB-7E57755CE9E0}" dt="2022-11-16T12:33:08.822" v="3129" actId="1076"/>
          <ac:picMkLst>
            <pc:docMk/>
            <pc:sldMk cId="2490011310" sldId="325"/>
            <ac:picMk id="12" creationId="{0E27DC9F-06A7-95C7-4C9A-8667774398BD}"/>
          </ac:picMkLst>
        </pc:picChg>
        <pc:picChg chg="mod">
          <ac:chgData name="Steven.Price" userId="53a48c66-dde9-4f92-a1eb-3736a85e5c57" providerId="ADAL" clId="{51AB66AE-20A4-6E48-A9EB-7E57755CE9E0}" dt="2022-11-15T10:27:13.867" v="2149" actId="962"/>
          <ac:picMkLst>
            <pc:docMk/>
            <pc:sldMk cId="2490011310" sldId="325"/>
            <ac:picMk id="16" creationId="{2F9423A6-C827-957A-F7A1-FA72416D774F}"/>
          </ac:picMkLst>
        </pc:picChg>
      </pc:sldChg>
      <pc:sldChg chg="addSp delSp modSp mod">
        <pc:chgData name="Steven.Price" userId="53a48c66-dde9-4f92-a1eb-3736a85e5c57" providerId="ADAL" clId="{51AB66AE-20A4-6E48-A9EB-7E57755CE9E0}" dt="2022-11-16T15:41:11.816" v="3268" actId="255"/>
        <pc:sldMkLst>
          <pc:docMk/>
          <pc:sldMk cId="329065008" sldId="326"/>
        </pc:sldMkLst>
        <pc:spChg chg="add del mod">
          <ac:chgData name="Steven.Price" userId="53a48c66-dde9-4f92-a1eb-3736a85e5c57" providerId="ADAL" clId="{51AB66AE-20A4-6E48-A9EB-7E57755CE9E0}" dt="2022-11-15T10:56:36.165" v="2642"/>
          <ac:spMkLst>
            <pc:docMk/>
            <pc:sldMk cId="329065008" sldId="326"/>
            <ac:spMk id="2" creationId="{9D5B6F73-9A5A-EB10-D54F-221C85384EAC}"/>
          </ac:spMkLst>
        </pc:spChg>
        <pc:spChg chg="mod">
          <ac:chgData name="Steven.Price" userId="53a48c66-dde9-4f92-a1eb-3736a85e5c57" providerId="ADAL" clId="{51AB66AE-20A4-6E48-A9EB-7E57755CE9E0}" dt="2022-11-15T10:45:58.976" v="2640" actId="20577"/>
          <ac:spMkLst>
            <pc:docMk/>
            <pc:sldMk cId="329065008" sldId="326"/>
            <ac:spMk id="4" creationId="{3D08C6EE-A253-DB00-6ADC-896A6F5D3CA2}"/>
          </ac:spMkLst>
        </pc:spChg>
        <pc:graphicFrameChg chg="mod">
          <ac:chgData name="Steven.Price" userId="53a48c66-dde9-4f92-a1eb-3736a85e5c57" providerId="ADAL" clId="{51AB66AE-20A4-6E48-A9EB-7E57755CE9E0}" dt="2022-11-16T15:41:11.816" v="3268" actId="255"/>
          <ac:graphicFrameMkLst>
            <pc:docMk/>
            <pc:sldMk cId="329065008" sldId="326"/>
            <ac:graphicFrameMk id="7" creationId="{9E0E9841-4120-D7CB-E9B5-41672F6923E8}"/>
          </ac:graphicFrameMkLst>
        </pc:graphicFrameChg>
      </pc:sldChg>
      <pc:sldChg chg="modSp mod">
        <pc:chgData name="Steven.Price" userId="53a48c66-dde9-4f92-a1eb-3736a85e5c57" providerId="ADAL" clId="{51AB66AE-20A4-6E48-A9EB-7E57755CE9E0}" dt="2022-11-16T12:34:49.120" v="3196" actId="20577"/>
        <pc:sldMkLst>
          <pc:docMk/>
          <pc:sldMk cId="3209242253" sldId="328"/>
        </pc:sldMkLst>
        <pc:spChg chg="mod">
          <ac:chgData name="Steven.Price" userId="53a48c66-dde9-4f92-a1eb-3736a85e5c57" providerId="ADAL" clId="{51AB66AE-20A4-6E48-A9EB-7E57755CE9E0}" dt="2022-11-16T12:34:45.833" v="3195" actId="20577"/>
          <ac:spMkLst>
            <pc:docMk/>
            <pc:sldMk cId="3209242253" sldId="328"/>
            <ac:spMk id="2" creationId="{E130F897-A3B1-0224-CAA8-9E34ACC7C407}"/>
          </ac:spMkLst>
        </pc:spChg>
        <pc:spChg chg="ord">
          <ac:chgData name="Steven.Price" userId="53a48c66-dde9-4f92-a1eb-3736a85e5c57" providerId="ADAL" clId="{51AB66AE-20A4-6E48-A9EB-7E57755CE9E0}" dt="2022-11-14T16:47:11.430" v="69" actId="13244"/>
          <ac:spMkLst>
            <pc:docMk/>
            <pc:sldMk cId="3209242253" sldId="328"/>
            <ac:spMk id="4" creationId="{B775F0FD-C425-7839-004E-B2F193D4AB10}"/>
          </ac:spMkLst>
        </pc:spChg>
        <pc:spChg chg="mod ord">
          <ac:chgData name="Steven.Price" userId="53a48c66-dde9-4f92-a1eb-3736a85e5c57" providerId="ADAL" clId="{51AB66AE-20A4-6E48-A9EB-7E57755CE9E0}" dt="2022-11-16T12:34:49.120" v="3196" actId="20577"/>
          <ac:spMkLst>
            <pc:docMk/>
            <pc:sldMk cId="3209242253" sldId="328"/>
            <ac:spMk id="8" creationId="{80391A1D-CB7C-DC98-9B04-49569CBE0D8E}"/>
          </ac:spMkLst>
        </pc:spChg>
        <pc:spChg chg="mod">
          <ac:chgData name="Steven.Price" userId="53a48c66-dde9-4f92-a1eb-3736a85e5c57" providerId="ADAL" clId="{51AB66AE-20A4-6E48-A9EB-7E57755CE9E0}" dt="2022-11-15T10:34:01.238" v="2153" actId="20577"/>
          <ac:spMkLst>
            <pc:docMk/>
            <pc:sldMk cId="3209242253" sldId="328"/>
            <ac:spMk id="11" creationId="{26D13CB0-DA72-635F-2BD2-2B7BE3A1B120}"/>
          </ac:spMkLst>
        </pc:spChg>
        <pc:spChg chg="ord">
          <ac:chgData name="Steven.Price" userId="53a48c66-dde9-4f92-a1eb-3736a85e5c57" providerId="ADAL" clId="{51AB66AE-20A4-6E48-A9EB-7E57755CE9E0}" dt="2022-11-14T16:47:01.615" v="67" actId="13244"/>
          <ac:spMkLst>
            <pc:docMk/>
            <pc:sldMk cId="3209242253" sldId="328"/>
            <ac:spMk id="28" creationId="{D56EA63A-E1C5-DFD9-B483-8842CC53B88E}"/>
          </ac:spMkLst>
        </pc:spChg>
        <pc:picChg chg="mod">
          <ac:chgData name="Steven.Price" userId="53a48c66-dde9-4f92-a1eb-3736a85e5c57" providerId="ADAL" clId="{51AB66AE-20A4-6E48-A9EB-7E57755CE9E0}" dt="2022-11-15T10:41:41.929" v="2583" actId="962"/>
          <ac:picMkLst>
            <pc:docMk/>
            <pc:sldMk cId="3209242253" sldId="328"/>
            <ac:picMk id="9" creationId="{68320E98-AFBA-05C3-B6B7-ED9CCF6EDC6E}"/>
          </ac:picMkLst>
        </pc:picChg>
        <pc:picChg chg="mod">
          <ac:chgData name="Steven.Price" userId="53a48c66-dde9-4f92-a1eb-3736a85e5c57" providerId="ADAL" clId="{51AB66AE-20A4-6E48-A9EB-7E57755CE9E0}" dt="2022-11-15T10:41:40.096" v="2582" actId="962"/>
          <ac:picMkLst>
            <pc:docMk/>
            <pc:sldMk cId="3209242253" sldId="328"/>
            <ac:picMk id="17" creationId="{E7904F82-2D2D-8F00-FDE3-209ABD7EB984}"/>
          </ac:picMkLst>
        </pc:picChg>
      </pc:sldChg>
      <pc:sldChg chg="addSp delSp modSp add mod modNotes">
        <pc:chgData name="Steven.Price" userId="53a48c66-dde9-4f92-a1eb-3736a85e5c57" providerId="ADAL" clId="{51AB66AE-20A4-6E48-A9EB-7E57755CE9E0}" dt="2022-11-16T15:39:53.352" v="3264" actId="255"/>
        <pc:sldMkLst>
          <pc:docMk/>
          <pc:sldMk cId="472613081" sldId="329"/>
        </pc:sldMkLst>
        <pc:spChg chg="mod">
          <ac:chgData name="Steven.Price" userId="53a48c66-dde9-4f92-a1eb-3736a85e5c57" providerId="ADAL" clId="{51AB66AE-20A4-6E48-A9EB-7E57755CE9E0}" dt="2022-11-16T12:05:42.482" v="2731" actId="20577"/>
          <ac:spMkLst>
            <pc:docMk/>
            <pc:sldMk cId="472613081" sldId="329"/>
            <ac:spMk id="2" creationId="{E130F897-A3B1-0224-CAA8-9E34ACC7C407}"/>
          </ac:spMkLst>
        </pc:spChg>
        <pc:spChg chg="add del mod">
          <ac:chgData name="Steven.Price" userId="53a48c66-dde9-4f92-a1eb-3736a85e5c57" providerId="ADAL" clId="{51AB66AE-20A4-6E48-A9EB-7E57755CE9E0}" dt="2022-11-16T12:10:58.896" v="2781"/>
          <ac:spMkLst>
            <pc:docMk/>
            <pc:sldMk cId="472613081" sldId="329"/>
            <ac:spMk id="3" creationId="{13C5BC0A-ABC5-AB06-A0FE-96668A83A1DE}"/>
          </ac:spMkLst>
        </pc:spChg>
        <pc:spChg chg="mod">
          <ac:chgData name="Steven.Price" userId="53a48c66-dde9-4f92-a1eb-3736a85e5c57" providerId="ADAL" clId="{51AB66AE-20A4-6E48-A9EB-7E57755CE9E0}" dt="2022-11-16T12:16:30.481" v="2852" actId="20577"/>
          <ac:spMkLst>
            <pc:docMk/>
            <pc:sldMk cId="472613081" sldId="329"/>
            <ac:spMk id="4" creationId="{B775F0FD-C425-7839-004E-B2F193D4AB10}"/>
          </ac:spMkLst>
        </pc:spChg>
        <pc:spChg chg="add del">
          <ac:chgData name="Steven.Price" userId="53a48c66-dde9-4f92-a1eb-3736a85e5c57" providerId="ADAL" clId="{51AB66AE-20A4-6E48-A9EB-7E57755CE9E0}" dt="2022-11-16T12:10:47.145" v="2779" actId="22"/>
          <ac:spMkLst>
            <pc:docMk/>
            <pc:sldMk cId="472613081" sldId="329"/>
            <ac:spMk id="6" creationId="{01DF0D33-0997-CEC2-569E-61EFC93F00BC}"/>
          </ac:spMkLst>
        </pc:spChg>
        <pc:spChg chg="mod">
          <ac:chgData name="Steven.Price" userId="53a48c66-dde9-4f92-a1eb-3736a85e5c57" providerId="ADAL" clId="{51AB66AE-20A4-6E48-A9EB-7E57755CE9E0}" dt="2022-11-16T15:39:53.352" v="3264" actId="255"/>
          <ac:spMkLst>
            <pc:docMk/>
            <pc:sldMk cId="472613081" sldId="329"/>
            <ac:spMk id="7" creationId="{035CD688-3C0D-F337-294B-4B1659968A62}"/>
          </ac:spMkLst>
        </pc:spChg>
        <pc:spChg chg="mod">
          <ac:chgData name="Steven.Price" userId="53a48c66-dde9-4f92-a1eb-3736a85e5c57" providerId="ADAL" clId="{51AB66AE-20A4-6E48-A9EB-7E57755CE9E0}" dt="2022-11-16T12:34:53.889" v="3198" actId="20577"/>
          <ac:spMkLst>
            <pc:docMk/>
            <pc:sldMk cId="472613081" sldId="329"/>
            <ac:spMk id="8" creationId="{80391A1D-CB7C-DC98-9B04-49569CBE0D8E}"/>
          </ac:spMkLst>
        </pc:spChg>
        <pc:spChg chg="del mod">
          <ac:chgData name="Steven.Price" userId="53a48c66-dde9-4f92-a1eb-3736a85e5c57" providerId="ADAL" clId="{51AB66AE-20A4-6E48-A9EB-7E57755CE9E0}" dt="2022-11-16T12:36:01.778" v="3205" actId="478"/>
          <ac:spMkLst>
            <pc:docMk/>
            <pc:sldMk cId="472613081" sldId="329"/>
            <ac:spMk id="11" creationId="{26D13CB0-DA72-635F-2BD2-2B7BE3A1B120}"/>
          </ac:spMkLst>
        </pc:spChg>
        <pc:spChg chg="add del mod">
          <ac:chgData name="Steven.Price" userId="53a48c66-dde9-4f92-a1eb-3736a85e5c57" providerId="ADAL" clId="{51AB66AE-20A4-6E48-A9EB-7E57755CE9E0}" dt="2022-11-16T12:17:04.084" v="2856" actId="478"/>
          <ac:spMkLst>
            <pc:docMk/>
            <pc:sldMk cId="472613081" sldId="329"/>
            <ac:spMk id="12" creationId="{F7F5D2B2-8229-3D9F-B085-4D5F197AD47A}"/>
          </ac:spMkLst>
        </pc:spChg>
        <pc:picChg chg="del">
          <ac:chgData name="Steven.Price" userId="53a48c66-dde9-4f92-a1eb-3736a85e5c57" providerId="ADAL" clId="{51AB66AE-20A4-6E48-A9EB-7E57755CE9E0}" dt="2022-11-16T12:06:30.641" v="2748" actId="478"/>
          <ac:picMkLst>
            <pc:docMk/>
            <pc:sldMk cId="472613081" sldId="329"/>
            <ac:picMk id="9" creationId="{68320E98-AFBA-05C3-B6B7-ED9CCF6EDC6E}"/>
          </ac:picMkLst>
        </pc:picChg>
        <pc:picChg chg="del">
          <ac:chgData name="Steven.Price" userId="53a48c66-dde9-4f92-a1eb-3736a85e5c57" providerId="ADAL" clId="{51AB66AE-20A4-6E48-A9EB-7E57755CE9E0}" dt="2022-11-16T12:06:31.462" v="2749" actId="478"/>
          <ac:picMkLst>
            <pc:docMk/>
            <pc:sldMk cId="472613081" sldId="329"/>
            <ac:picMk id="17" creationId="{E7904F82-2D2D-8F00-FDE3-209ABD7EB984}"/>
          </ac:picMkLst>
        </pc:picChg>
      </pc:sldChg>
      <pc:sldChg chg="delSp modSp add modNotes">
        <pc:chgData name="Steven.Price" userId="53a48c66-dde9-4f92-a1eb-3736a85e5c57" providerId="ADAL" clId="{51AB66AE-20A4-6E48-A9EB-7E57755CE9E0}" dt="2022-11-16T12:36:22.869" v="3207" actId="478"/>
        <pc:sldMkLst>
          <pc:docMk/>
          <pc:sldMk cId="3981649567" sldId="330"/>
        </pc:sldMkLst>
        <pc:spChg chg="mod">
          <ac:chgData name="Steven.Price" userId="53a48c66-dde9-4f92-a1eb-3736a85e5c57" providerId="ADAL" clId="{51AB66AE-20A4-6E48-A9EB-7E57755CE9E0}" dt="2022-11-16T12:15:07.428" v="2830" actId="20577"/>
          <ac:spMkLst>
            <pc:docMk/>
            <pc:sldMk cId="3981649567" sldId="330"/>
            <ac:spMk id="2" creationId="{E130F897-A3B1-0224-CAA8-9E34ACC7C407}"/>
          </ac:spMkLst>
        </pc:spChg>
        <pc:spChg chg="mod">
          <ac:chgData name="Steven.Price" userId="53a48c66-dde9-4f92-a1eb-3736a85e5c57" providerId="ADAL" clId="{51AB66AE-20A4-6E48-A9EB-7E57755CE9E0}" dt="2022-11-16T12:17:58.957" v="2866" actId="20577"/>
          <ac:spMkLst>
            <pc:docMk/>
            <pc:sldMk cId="3981649567" sldId="330"/>
            <ac:spMk id="4" creationId="{B775F0FD-C425-7839-004E-B2F193D4AB10}"/>
          </ac:spMkLst>
        </pc:spChg>
        <pc:spChg chg="mod">
          <ac:chgData name="Steven.Price" userId="53a48c66-dde9-4f92-a1eb-3736a85e5c57" providerId="ADAL" clId="{51AB66AE-20A4-6E48-A9EB-7E57755CE9E0}" dt="2022-11-16T12:27:59.533" v="3051" actId="20577"/>
          <ac:spMkLst>
            <pc:docMk/>
            <pc:sldMk cId="3981649567" sldId="330"/>
            <ac:spMk id="7" creationId="{035CD688-3C0D-F337-294B-4B1659968A62}"/>
          </ac:spMkLst>
        </pc:spChg>
        <pc:spChg chg="mod">
          <ac:chgData name="Steven.Price" userId="53a48c66-dde9-4f92-a1eb-3736a85e5c57" providerId="ADAL" clId="{51AB66AE-20A4-6E48-A9EB-7E57755CE9E0}" dt="2022-11-16T12:34:58.479" v="3200" actId="20577"/>
          <ac:spMkLst>
            <pc:docMk/>
            <pc:sldMk cId="3981649567" sldId="330"/>
            <ac:spMk id="8" creationId="{80391A1D-CB7C-DC98-9B04-49569CBE0D8E}"/>
          </ac:spMkLst>
        </pc:spChg>
        <pc:spChg chg="del">
          <ac:chgData name="Steven.Price" userId="53a48c66-dde9-4f92-a1eb-3736a85e5c57" providerId="ADAL" clId="{51AB66AE-20A4-6E48-A9EB-7E57755CE9E0}" dt="2022-11-16T12:36:22.869" v="3207" actId="478"/>
          <ac:spMkLst>
            <pc:docMk/>
            <pc:sldMk cId="3981649567" sldId="330"/>
            <ac:spMk id="11" creationId="{26D13CB0-DA72-635F-2BD2-2B7BE3A1B120}"/>
          </ac:spMkLst>
        </pc:spChg>
        <pc:spChg chg="del mod">
          <ac:chgData name="Steven.Price" userId="53a48c66-dde9-4f92-a1eb-3736a85e5c57" providerId="ADAL" clId="{51AB66AE-20A4-6E48-A9EB-7E57755CE9E0}" dt="2022-11-16T12:18:44.079" v="2874" actId="478"/>
          <ac:spMkLst>
            <pc:docMk/>
            <pc:sldMk cId="3981649567" sldId="330"/>
            <ac:spMk id="12" creationId="{F7F5D2B2-8229-3D9F-B085-4D5F197AD47A}"/>
          </ac:spMkLst>
        </pc:spChg>
      </pc:sldChg>
      <pc:sldChg chg="addSp delSp modSp add modNotes">
        <pc:chgData name="Steven.Price" userId="53a48c66-dde9-4f92-a1eb-3736a85e5c57" providerId="ADAL" clId="{51AB66AE-20A4-6E48-A9EB-7E57755CE9E0}" dt="2022-11-16T12:36:07.042" v="3206" actId="478"/>
        <pc:sldMkLst>
          <pc:docMk/>
          <pc:sldMk cId="3685419041" sldId="331"/>
        </pc:sldMkLst>
        <pc:spChg chg="mod">
          <ac:chgData name="Steven.Price" userId="53a48c66-dde9-4f92-a1eb-3736a85e5c57" providerId="ADAL" clId="{51AB66AE-20A4-6E48-A9EB-7E57755CE9E0}" dt="2022-11-16T12:15:13.447" v="2833" actId="20577"/>
          <ac:spMkLst>
            <pc:docMk/>
            <pc:sldMk cId="3685419041" sldId="331"/>
            <ac:spMk id="2" creationId="{E130F897-A3B1-0224-CAA8-9E34ACC7C407}"/>
          </ac:spMkLst>
        </pc:spChg>
        <pc:spChg chg="add del mod">
          <ac:chgData name="Steven.Price" userId="53a48c66-dde9-4f92-a1eb-3736a85e5c57" providerId="ADAL" clId="{51AB66AE-20A4-6E48-A9EB-7E57755CE9E0}" dt="2022-11-16T12:20:30.203" v="2897" actId="767"/>
          <ac:spMkLst>
            <pc:docMk/>
            <pc:sldMk cId="3685419041" sldId="331"/>
            <ac:spMk id="3" creationId="{C8FFDB15-30B7-2AE1-72BC-7AAD9CFDA050}"/>
          </ac:spMkLst>
        </pc:spChg>
        <pc:spChg chg="mod">
          <ac:chgData name="Steven.Price" userId="53a48c66-dde9-4f92-a1eb-3736a85e5c57" providerId="ADAL" clId="{51AB66AE-20A4-6E48-A9EB-7E57755CE9E0}" dt="2022-11-16T12:31:29.310" v="3092" actId="20577"/>
          <ac:spMkLst>
            <pc:docMk/>
            <pc:sldMk cId="3685419041" sldId="331"/>
            <ac:spMk id="4" creationId="{B775F0FD-C425-7839-004E-B2F193D4AB10}"/>
          </ac:spMkLst>
        </pc:spChg>
        <pc:spChg chg="mod">
          <ac:chgData name="Steven.Price" userId="53a48c66-dde9-4f92-a1eb-3736a85e5c57" providerId="ADAL" clId="{51AB66AE-20A4-6E48-A9EB-7E57755CE9E0}" dt="2022-11-16T12:20:43.939" v="2901" actId="5793"/>
          <ac:spMkLst>
            <pc:docMk/>
            <pc:sldMk cId="3685419041" sldId="331"/>
            <ac:spMk id="7" creationId="{035CD688-3C0D-F337-294B-4B1659968A62}"/>
          </ac:spMkLst>
        </pc:spChg>
        <pc:spChg chg="mod">
          <ac:chgData name="Steven.Price" userId="53a48c66-dde9-4f92-a1eb-3736a85e5c57" providerId="ADAL" clId="{51AB66AE-20A4-6E48-A9EB-7E57755CE9E0}" dt="2022-11-16T12:35:02.855" v="3202" actId="20577"/>
          <ac:spMkLst>
            <pc:docMk/>
            <pc:sldMk cId="3685419041" sldId="331"/>
            <ac:spMk id="8" creationId="{80391A1D-CB7C-DC98-9B04-49569CBE0D8E}"/>
          </ac:spMkLst>
        </pc:spChg>
        <pc:spChg chg="del">
          <ac:chgData name="Steven.Price" userId="53a48c66-dde9-4f92-a1eb-3736a85e5c57" providerId="ADAL" clId="{51AB66AE-20A4-6E48-A9EB-7E57755CE9E0}" dt="2022-11-16T12:36:07.042" v="3206" actId="478"/>
          <ac:spMkLst>
            <pc:docMk/>
            <pc:sldMk cId="3685419041" sldId="331"/>
            <ac:spMk id="11" creationId="{26D13CB0-DA72-635F-2BD2-2B7BE3A1B120}"/>
          </ac:spMkLst>
        </pc:spChg>
        <pc:spChg chg="del mod">
          <ac:chgData name="Steven.Price" userId="53a48c66-dde9-4f92-a1eb-3736a85e5c57" providerId="ADAL" clId="{51AB66AE-20A4-6E48-A9EB-7E57755CE9E0}" dt="2022-11-16T12:20:48.293" v="2903" actId="478"/>
          <ac:spMkLst>
            <pc:docMk/>
            <pc:sldMk cId="3685419041" sldId="331"/>
            <ac:spMk id="12" creationId="{F7F5D2B2-8229-3D9F-B085-4D5F197AD47A}"/>
          </ac:spMkLst>
        </pc:spChg>
      </pc:sldChg>
      <pc:sldChg chg="addSp delSp modSp add mod modNotes">
        <pc:chgData name="Steven.Price" userId="53a48c66-dde9-4f92-a1eb-3736a85e5c57" providerId="ADAL" clId="{51AB66AE-20A4-6E48-A9EB-7E57755CE9E0}" dt="2022-11-16T12:44:25.946" v="3221" actId="207"/>
        <pc:sldMkLst>
          <pc:docMk/>
          <pc:sldMk cId="3177191729" sldId="332"/>
        </pc:sldMkLst>
        <pc:spChg chg="mod">
          <ac:chgData name="Steven.Price" userId="53a48c66-dde9-4f92-a1eb-3736a85e5c57" providerId="ADAL" clId="{51AB66AE-20A4-6E48-A9EB-7E57755CE9E0}" dt="2022-11-16T12:15:19.623" v="2836" actId="20577"/>
          <ac:spMkLst>
            <pc:docMk/>
            <pc:sldMk cId="3177191729" sldId="332"/>
            <ac:spMk id="2" creationId="{E130F897-A3B1-0224-CAA8-9E34ACC7C407}"/>
          </ac:spMkLst>
        </pc:spChg>
        <pc:spChg chg="mod">
          <ac:chgData name="Steven.Price" userId="53a48c66-dde9-4f92-a1eb-3736a85e5c57" providerId="ADAL" clId="{51AB66AE-20A4-6E48-A9EB-7E57755CE9E0}" dt="2022-11-16T12:30:29.028" v="3076" actId="20577"/>
          <ac:spMkLst>
            <pc:docMk/>
            <pc:sldMk cId="3177191729" sldId="332"/>
            <ac:spMk id="4" creationId="{B775F0FD-C425-7839-004E-B2F193D4AB10}"/>
          </ac:spMkLst>
        </pc:spChg>
        <pc:spChg chg="add del mod">
          <ac:chgData name="Steven.Price" userId="53a48c66-dde9-4f92-a1eb-3736a85e5c57" providerId="ADAL" clId="{51AB66AE-20A4-6E48-A9EB-7E57755CE9E0}" dt="2022-11-16T12:24:44.967" v="2996" actId="478"/>
          <ac:spMkLst>
            <pc:docMk/>
            <pc:sldMk cId="3177191729" sldId="332"/>
            <ac:spMk id="5" creationId="{5635525F-6B92-6BC0-0482-30E30BFE130E}"/>
          </ac:spMkLst>
        </pc:spChg>
        <pc:spChg chg="add del mod">
          <ac:chgData name="Steven.Price" userId="53a48c66-dde9-4f92-a1eb-3736a85e5c57" providerId="ADAL" clId="{51AB66AE-20A4-6E48-A9EB-7E57755CE9E0}" dt="2022-11-16T12:38:19.696" v="3209" actId="478"/>
          <ac:spMkLst>
            <pc:docMk/>
            <pc:sldMk cId="3177191729" sldId="332"/>
            <ac:spMk id="6" creationId="{26C14EDD-7A6C-9A9C-8D89-C736CB487827}"/>
          </ac:spMkLst>
        </pc:spChg>
        <pc:spChg chg="mod">
          <ac:chgData name="Steven.Price" userId="53a48c66-dde9-4f92-a1eb-3736a85e5c57" providerId="ADAL" clId="{51AB66AE-20A4-6E48-A9EB-7E57755CE9E0}" dt="2022-11-16T12:30:51.568" v="3081" actId="5793"/>
          <ac:spMkLst>
            <pc:docMk/>
            <pc:sldMk cId="3177191729" sldId="332"/>
            <ac:spMk id="7" creationId="{035CD688-3C0D-F337-294B-4B1659968A62}"/>
          </ac:spMkLst>
        </pc:spChg>
        <pc:spChg chg="mod">
          <ac:chgData name="Steven.Price" userId="53a48c66-dde9-4f92-a1eb-3736a85e5c57" providerId="ADAL" clId="{51AB66AE-20A4-6E48-A9EB-7E57755CE9E0}" dt="2022-11-16T12:35:07.163" v="3204" actId="20577"/>
          <ac:spMkLst>
            <pc:docMk/>
            <pc:sldMk cId="3177191729" sldId="332"/>
            <ac:spMk id="8" creationId="{80391A1D-CB7C-DC98-9B04-49569CBE0D8E}"/>
          </ac:spMkLst>
        </pc:spChg>
        <pc:spChg chg="add del mod">
          <ac:chgData name="Steven.Price" userId="53a48c66-dde9-4f92-a1eb-3736a85e5c57" providerId="ADAL" clId="{51AB66AE-20A4-6E48-A9EB-7E57755CE9E0}" dt="2022-11-16T12:24:31.457" v="2993" actId="767"/>
          <ac:spMkLst>
            <pc:docMk/>
            <pc:sldMk cId="3177191729" sldId="332"/>
            <ac:spMk id="9" creationId="{8CD3E345-717A-B760-6278-A775E36A99BE}"/>
          </ac:spMkLst>
        </pc:spChg>
        <pc:spChg chg="add del mod">
          <ac:chgData name="Steven.Price" userId="53a48c66-dde9-4f92-a1eb-3736a85e5c57" providerId="ADAL" clId="{51AB66AE-20A4-6E48-A9EB-7E57755CE9E0}" dt="2022-11-16T12:24:29.440" v="2989" actId="767"/>
          <ac:spMkLst>
            <pc:docMk/>
            <pc:sldMk cId="3177191729" sldId="332"/>
            <ac:spMk id="10" creationId="{7D5D1F49-6FFC-A155-D41B-55DBD10F6A90}"/>
          </ac:spMkLst>
        </pc:spChg>
        <pc:spChg chg="del mod">
          <ac:chgData name="Steven.Price" userId="53a48c66-dde9-4f92-a1eb-3736a85e5c57" providerId="ADAL" clId="{51AB66AE-20A4-6E48-A9EB-7E57755CE9E0}" dt="2022-11-16T12:38:34.163" v="3210" actId="478"/>
          <ac:spMkLst>
            <pc:docMk/>
            <pc:sldMk cId="3177191729" sldId="332"/>
            <ac:spMk id="11" creationId="{26D13CB0-DA72-635F-2BD2-2B7BE3A1B120}"/>
          </ac:spMkLst>
        </pc:spChg>
        <pc:spChg chg="del">
          <ac:chgData name="Steven.Price" userId="53a48c66-dde9-4f92-a1eb-3736a85e5c57" providerId="ADAL" clId="{51AB66AE-20A4-6E48-A9EB-7E57755CE9E0}" dt="2022-11-16T12:21:32.919" v="2952" actId="478"/>
          <ac:spMkLst>
            <pc:docMk/>
            <pc:sldMk cId="3177191729" sldId="332"/>
            <ac:spMk id="12" creationId="{F7F5D2B2-8229-3D9F-B085-4D5F197AD47A}"/>
          </ac:spMkLst>
        </pc:spChg>
        <pc:spChg chg="add mod">
          <ac:chgData name="Steven.Price" userId="53a48c66-dde9-4f92-a1eb-3736a85e5c57" providerId="ADAL" clId="{51AB66AE-20A4-6E48-A9EB-7E57755CE9E0}" dt="2022-11-16T12:44:25.946" v="3221" actId="207"/>
          <ac:spMkLst>
            <pc:docMk/>
            <pc:sldMk cId="3177191729" sldId="332"/>
            <ac:spMk id="14" creationId="{45F78086-7CD6-8C41-F903-3BEA5206B139}"/>
          </ac:spMkLst>
        </pc:spChg>
      </pc:sldChg>
      <pc:sldChg chg="modSp add del modNotes">
        <pc:chgData name="Steven.Price" userId="53a48c66-dde9-4f92-a1eb-3736a85e5c57" providerId="ADAL" clId="{51AB66AE-20A4-6E48-A9EB-7E57755CE9E0}" dt="2022-11-16T12:31:05.060" v="3082" actId="2696"/>
        <pc:sldMkLst>
          <pc:docMk/>
          <pc:sldMk cId="2843997095" sldId="333"/>
        </pc:sldMkLst>
        <pc:spChg chg="mod">
          <ac:chgData name="Steven.Price" userId="53a48c66-dde9-4f92-a1eb-3736a85e5c57" providerId="ADAL" clId="{51AB66AE-20A4-6E48-A9EB-7E57755CE9E0}" dt="2022-11-16T12:29:36.490" v="3060" actId="20577"/>
          <ac:spMkLst>
            <pc:docMk/>
            <pc:sldMk cId="2843997095" sldId="333"/>
            <ac:spMk id="4" creationId="{B775F0FD-C425-7839-004E-B2F193D4AB10}"/>
          </ac:spMkLst>
        </pc:spChg>
        <pc:spChg chg="mod">
          <ac:chgData name="Steven.Price" userId="53a48c66-dde9-4f92-a1eb-3736a85e5c57" providerId="ADAL" clId="{51AB66AE-20A4-6E48-A9EB-7E57755CE9E0}" dt="2022-11-16T12:29:59.940" v="3065" actId="2710"/>
          <ac:spMkLst>
            <pc:docMk/>
            <pc:sldMk cId="2843997095" sldId="333"/>
            <ac:spMk id="7" creationId="{035CD688-3C0D-F337-294B-4B1659968A6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50AFA1-2D98-83E6-6B45-1BA4EFFA09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Poppins" panose="00000500000000000000" pitchFamily="2" charset="0"/>
            </a:endParaRPr>
          </a:p>
        </p:txBody>
      </p:sp>
      <p:sp>
        <p:nvSpPr>
          <p:cNvPr id="3" name="Date Placeholder 2">
            <a:extLst>
              <a:ext uri="{FF2B5EF4-FFF2-40B4-BE49-F238E27FC236}">
                <a16:creationId xmlns:a16="http://schemas.microsoft.com/office/drawing/2014/main" id="{2F292458-5F54-BBF5-A700-E864B64DF8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BE0FF1-B4C8-4A7A-A50B-9837D279A5B3}" type="datetimeFigureOut">
              <a:rPr lang="en-GB" smtClean="0">
                <a:latin typeface="Poppins" panose="00000500000000000000" pitchFamily="2" charset="0"/>
              </a:rPr>
              <a:t>13/07/2023</a:t>
            </a:fld>
            <a:endParaRPr lang="en-GB">
              <a:latin typeface="Poppins" panose="00000500000000000000" pitchFamily="2" charset="0"/>
            </a:endParaRPr>
          </a:p>
        </p:txBody>
      </p:sp>
      <p:sp>
        <p:nvSpPr>
          <p:cNvPr id="4" name="Footer Placeholder 3">
            <a:extLst>
              <a:ext uri="{FF2B5EF4-FFF2-40B4-BE49-F238E27FC236}">
                <a16:creationId xmlns:a16="http://schemas.microsoft.com/office/drawing/2014/main" id="{0D685C0A-89EE-3D17-E818-2781A8FCA1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Poppins" panose="00000500000000000000" pitchFamily="2" charset="0"/>
            </a:endParaRPr>
          </a:p>
        </p:txBody>
      </p:sp>
      <p:sp>
        <p:nvSpPr>
          <p:cNvPr id="5" name="Slide Number Placeholder 4">
            <a:extLst>
              <a:ext uri="{FF2B5EF4-FFF2-40B4-BE49-F238E27FC236}">
                <a16:creationId xmlns:a16="http://schemas.microsoft.com/office/drawing/2014/main" id="{B159F12D-2392-5BCA-470C-1326218C7E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D0D4E1-3C06-412A-A8F6-CECF698F9984}" type="slidenum">
              <a:rPr lang="en-GB" smtClean="0">
                <a:latin typeface="Poppins" panose="00000500000000000000" pitchFamily="2" charset="0"/>
              </a:rPr>
              <a:t>‹#›</a:t>
            </a:fld>
            <a:endParaRPr lang="en-GB">
              <a:latin typeface="Poppins" panose="00000500000000000000" pitchFamily="2" charset="0"/>
            </a:endParaRPr>
          </a:p>
        </p:txBody>
      </p:sp>
    </p:spTree>
    <p:extLst>
      <p:ext uri="{BB962C8B-B14F-4D97-AF65-F5344CB8AC3E}">
        <p14:creationId xmlns:p14="http://schemas.microsoft.com/office/powerpoint/2010/main" val="355981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Poppins" panose="00000500000000000000" pitchFamily="2"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Poppins" panose="00000500000000000000" pitchFamily="2" charset="0"/>
              </a:defRPr>
            </a:lvl1pPr>
          </a:lstStyle>
          <a:p>
            <a:fld id="{816C2FE4-2A89-2C48-B077-AF8EE4693F31}" type="datetimeFigureOut">
              <a:rPr lang="en-US" smtClean="0"/>
              <a:pPr/>
              <a:t>7/13/23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Poppins" panose="00000500000000000000" pitchFamily="2"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Poppins" panose="00000500000000000000" pitchFamily="2" charset="0"/>
              </a:defRPr>
            </a:lvl1pPr>
          </a:lstStyle>
          <a:p>
            <a:fld id="{8CCD80B4-3417-B74B-BDCD-C7836226A258}" type="slidenum">
              <a:rPr lang="en-US" smtClean="0"/>
              <a:pPr/>
              <a:t>‹#›</a:t>
            </a:fld>
            <a:endParaRPr lang="en-US"/>
          </a:p>
        </p:txBody>
      </p:sp>
    </p:spTree>
    <p:extLst>
      <p:ext uri="{BB962C8B-B14F-4D97-AF65-F5344CB8AC3E}">
        <p14:creationId xmlns:p14="http://schemas.microsoft.com/office/powerpoint/2010/main" val="583720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Poppins" panose="00000500000000000000" pitchFamily="2" charset="0"/>
        <a:ea typeface="+mn-ea"/>
        <a:cs typeface="+mn-cs"/>
      </a:defRPr>
    </a:lvl1pPr>
    <a:lvl2pPr marL="457200" algn="l" defTabSz="914400" rtl="0" eaLnBrk="1" latinLnBrk="0" hangingPunct="1">
      <a:defRPr sz="1200" kern="1200">
        <a:solidFill>
          <a:schemeClr val="tx1"/>
        </a:solidFill>
        <a:latin typeface="Poppins" panose="00000500000000000000" pitchFamily="2" charset="0"/>
        <a:ea typeface="+mn-ea"/>
        <a:cs typeface="+mn-cs"/>
      </a:defRPr>
    </a:lvl2pPr>
    <a:lvl3pPr marL="914400" algn="l" defTabSz="914400" rtl="0" eaLnBrk="1" latinLnBrk="0" hangingPunct="1">
      <a:defRPr sz="1200" kern="1200">
        <a:solidFill>
          <a:schemeClr val="tx1"/>
        </a:solidFill>
        <a:latin typeface="Poppins" panose="00000500000000000000" pitchFamily="2" charset="0"/>
        <a:ea typeface="+mn-ea"/>
        <a:cs typeface="+mn-cs"/>
      </a:defRPr>
    </a:lvl3pPr>
    <a:lvl4pPr marL="1371600" algn="l" defTabSz="914400" rtl="0" eaLnBrk="1" latinLnBrk="0" hangingPunct="1">
      <a:defRPr sz="1200" kern="1200">
        <a:solidFill>
          <a:schemeClr val="tx1"/>
        </a:solidFill>
        <a:latin typeface="Poppins" panose="00000500000000000000" pitchFamily="2" charset="0"/>
        <a:ea typeface="+mn-ea"/>
        <a:cs typeface="+mn-cs"/>
      </a:defRPr>
    </a:lvl4pPr>
    <a:lvl5pPr marL="1828800" algn="l" defTabSz="914400" rtl="0" eaLnBrk="1" latinLnBrk="0" hangingPunct="1">
      <a:defRPr sz="1200" kern="1200">
        <a:solidFill>
          <a:schemeClr val="tx1"/>
        </a:solidFill>
        <a:latin typeface="Poppins"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CCD80B4-3417-B74B-BDCD-C7836226A258}" type="slidenum">
              <a:rPr lang="en-US" smtClean="0"/>
              <a:t>1</a:t>
            </a:fld>
            <a:endParaRPr lang="en-US"/>
          </a:p>
        </p:txBody>
      </p:sp>
    </p:spTree>
    <p:extLst>
      <p:ext uri="{BB962C8B-B14F-4D97-AF65-F5344CB8AC3E}">
        <p14:creationId xmlns:p14="http://schemas.microsoft.com/office/powerpoint/2010/main" val="4008887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10</a:t>
            </a:fld>
            <a:endParaRPr lang="en-US"/>
          </a:p>
        </p:txBody>
      </p:sp>
    </p:spTree>
    <p:extLst>
      <p:ext uri="{BB962C8B-B14F-4D97-AF65-F5344CB8AC3E}">
        <p14:creationId xmlns:p14="http://schemas.microsoft.com/office/powerpoint/2010/main" val="1228700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11</a:t>
            </a:fld>
            <a:endParaRPr lang="en-US"/>
          </a:p>
        </p:txBody>
      </p:sp>
    </p:spTree>
    <p:extLst>
      <p:ext uri="{BB962C8B-B14F-4D97-AF65-F5344CB8AC3E}">
        <p14:creationId xmlns:p14="http://schemas.microsoft.com/office/powerpoint/2010/main" val="3453420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12</a:t>
            </a:fld>
            <a:endParaRPr lang="en-US"/>
          </a:p>
        </p:txBody>
      </p:sp>
    </p:spTree>
    <p:extLst>
      <p:ext uri="{BB962C8B-B14F-4D97-AF65-F5344CB8AC3E}">
        <p14:creationId xmlns:p14="http://schemas.microsoft.com/office/powerpoint/2010/main" val="1134845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13</a:t>
            </a:fld>
            <a:endParaRPr lang="en-US"/>
          </a:p>
        </p:txBody>
      </p:sp>
    </p:spTree>
    <p:extLst>
      <p:ext uri="{BB962C8B-B14F-4D97-AF65-F5344CB8AC3E}">
        <p14:creationId xmlns:p14="http://schemas.microsoft.com/office/powerpoint/2010/main" val="4117485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2</a:t>
            </a:fld>
            <a:endParaRPr lang="en-US"/>
          </a:p>
        </p:txBody>
      </p:sp>
    </p:spTree>
    <p:extLst>
      <p:ext uri="{BB962C8B-B14F-4D97-AF65-F5344CB8AC3E}">
        <p14:creationId xmlns:p14="http://schemas.microsoft.com/office/powerpoint/2010/main" val="1763454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5-level Likert-style scale for 10 survey items:</a:t>
            </a:r>
          </a:p>
          <a:p>
            <a:endParaRPr lang="en-US" dirty="0"/>
          </a:p>
          <a:p>
            <a:r>
              <a:rPr lang="en-US" dirty="0"/>
              <a:t>Sentiment: </a:t>
            </a:r>
            <a:r>
              <a:rPr lang="en-GB" dirty="0">
                <a:effectLst/>
                <a:latin typeface="Helvetica" pitchFamily="2" charset="0"/>
              </a:rPr>
              <a:t>How would you describe the sentiment of this comment?</a:t>
            </a:r>
          </a:p>
          <a:p>
            <a:endParaRPr lang="en-US" dirty="0"/>
          </a:p>
          <a:p>
            <a:r>
              <a:rPr lang="en-US" dirty="0"/>
              <a:t>Respect: </a:t>
            </a:r>
            <a:r>
              <a:rPr lang="en-GB" dirty="0">
                <a:effectLst/>
                <a:latin typeface="Helvetica" pitchFamily="2" charset="0"/>
              </a:rPr>
              <a:t>a higher rating implies that the annotator feels the comment expresses a greater degree of disrespect</a:t>
            </a:r>
          </a:p>
          <a:p>
            <a:endParaRPr lang="en-GB" dirty="0">
              <a:effectLst/>
              <a:latin typeface="Helvetica" pitchFamily="2" charset="0"/>
            </a:endParaRPr>
          </a:p>
          <a:p>
            <a:r>
              <a:rPr lang="en-GB" dirty="0">
                <a:effectLst/>
                <a:latin typeface="Helvetica" pitchFamily="2" charset="0"/>
              </a:rPr>
              <a:t>Insult  This comment is insulting towards the group(s) you previously identified.</a:t>
            </a:r>
          </a:p>
          <a:p>
            <a:endParaRPr lang="en-GB" dirty="0">
              <a:effectLst/>
              <a:latin typeface="Helvetica" pitchFamily="2" charset="0"/>
            </a:endParaRPr>
          </a:p>
          <a:p>
            <a:r>
              <a:rPr lang="en-GB" dirty="0">
                <a:effectLst/>
                <a:latin typeface="Helvetica" pitchFamily="2" charset="0"/>
              </a:rPr>
              <a:t>Humiliate This comment is humiliating towards the group(s) you previously identified.</a:t>
            </a:r>
          </a:p>
          <a:p>
            <a:endParaRPr lang="en-GB" dirty="0">
              <a:effectLst/>
              <a:latin typeface="Helvetica" pitchFamily="2" charset="0"/>
            </a:endParaRPr>
          </a:p>
          <a:p>
            <a:r>
              <a:rPr lang="en-GB" dirty="0">
                <a:effectLst/>
                <a:latin typeface="Helvetica" pitchFamily="2" charset="0"/>
              </a:rPr>
              <a:t>Status This comment states that the group(s) you previously identified is: Strongly inferior, inferior, neither superior nor inferior, superior, strongly superior</a:t>
            </a:r>
          </a:p>
          <a:p>
            <a:endParaRPr lang="en-GB" dirty="0">
              <a:effectLst/>
              <a:latin typeface="Helvetica" pitchFamily="2" charset="0"/>
            </a:endParaRPr>
          </a:p>
          <a:p>
            <a:r>
              <a:rPr lang="en-GB" dirty="0">
                <a:effectLst/>
                <a:latin typeface="Helvetica" pitchFamily="2" charset="0"/>
              </a:rPr>
              <a:t>Dehumanize This comment dehumanizes the group(s) you previously identified (e.g., by comparing them to an animal).</a:t>
            </a:r>
          </a:p>
          <a:p>
            <a:endParaRPr lang="en-GB" dirty="0">
              <a:effectLst/>
              <a:latin typeface="Helvetica" pitchFamily="2" charset="0"/>
            </a:endParaRPr>
          </a:p>
          <a:p>
            <a:r>
              <a:rPr lang="en-GB" dirty="0">
                <a:effectLst/>
                <a:latin typeface="Helvetica" pitchFamily="2" charset="0"/>
              </a:rPr>
              <a:t>Violence This comment calls for using violence against the group(s) you previously identified.</a:t>
            </a:r>
          </a:p>
          <a:p>
            <a:endParaRPr lang="en-GB" dirty="0">
              <a:effectLst/>
              <a:latin typeface="Helvetica" pitchFamily="2" charset="0"/>
            </a:endParaRPr>
          </a:p>
          <a:p>
            <a:r>
              <a:rPr lang="en-GB" dirty="0">
                <a:effectLst/>
                <a:latin typeface="Helvetica" pitchFamily="2" charset="0"/>
              </a:rPr>
              <a:t>Genocide This comment calls for the deliberate killing of a large group of people from the group(s) you previously identified.</a:t>
            </a:r>
          </a:p>
          <a:p>
            <a:endParaRPr lang="en-GB" dirty="0">
              <a:effectLst/>
              <a:latin typeface="Helvetica" pitchFamily="2" charset="0"/>
            </a:endParaRPr>
          </a:p>
          <a:p>
            <a:r>
              <a:rPr lang="en-GB" dirty="0">
                <a:effectLst/>
                <a:latin typeface="Helvetica" pitchFamily="2" charset="0"/>
              </a:rPr>
              <a:t>Attack-Defend Is the comment attacking or defending the group(s) you previously identified? Strongly defending, defending, neither defending nor attacking, attacking, strongly attacking</a:t>
            </a:r>
          </a:p>
          <a:p>
            <a:endParaRPr lang="en-GB" dirty="0">
              <a:effectLst/>
              <a:latin typeface="Helvetica" pitchFamily="2" charset="0"/>
            </a:endParaRPr>
          </a:p>
          <a:p>
            <a:r>
              <a:rPr lang="en-GB" dirty="0">
                <a:effectLst/>
                <a:latin typeface="Helvetica" pitchFamily="2" charset="0"/>
              </a:rPr>
              <a:t>Hate speech Does this comment contain hate speech, defined as “bias-motivated, hostile and malicious language targeted at a person/group because of their actual or perceived innate characteristics, especially when the group is unnecessarily </a:t>
            </a:r>
            <a:r>
              <a:rPr lang="en-GB" dirty="0" err="1">
                <a:effectLst/>
                <a:latin typeface="Helvetica" pitchFamily="2" charset="0"/>
              </a:rPr>
              <a:t>labeled</a:t>
            </a:r>
            <a:r>
              <a:rPr lang="en-GB" dirty="0">
                <a:effectLst/>
                <a:latin typeface="Helvetica" pitchFamily="2" charset="0"/>
              </a:rPr>
              <a:t>?</a:t>
            </a:r>
          </a:p>
          <a:p>
            <a:endParaRPr lang="en-GB" dirty="0">
              <a:effectLst/>
              <a:latin typeface="Helvetica" pitchFamily="2" charset="0"/>
            </a:endParaRPr>
          </a:p>
          <a:p>
            <a:endParaRPr lang="en-GB" dirty="0">
              <a:effectLst/>
              <a:latin typeface="Helvetica" pitchFamily="2" charset="0"/>
            </a:endParaRPr>
          </a:p>
          <a:p>
            <a:endParaRPr lang="en-GB" dirty="0">
              <a:effectLst/>
              <a:latin typeface="Helvetica" pitchFamily="2" charset="0"/>
            </a:endParaRPr>
          </a:p>
          <a:p>
            <a:endParaRPr lang="en-US" dirty="0"/>
          </a:p>
        </p:txBody>
      </p:sp>
      <p:sp>
        <p:nvSpPr>
          <p:cNvPr id="4" name="Slide Number Placeholder 3"/>
          <p:cNvSpPr>
            <a:spLocks noGrp="1"/>
          </p:cNvSpPr>
          <p:nvPr>
            <p:ph type="sldNum" sz="quarter" idx="5"/>
          </p:nvPr>
        </p:nvSpPr>
        <p:spPr/>
        <p:txBody>
          <a:bodyPr/>
          <a:lstStyle/>
          <a:p>
            <a:fld id="{8CCD80B4-3417-B74B-BDCD-C7836226A258}" type="slidenum">
              <a:rPr lang="en-US" smtClean="0"/>
              <a:pPr/>
              <a:t>3</a:t>
            </a:fld>
            <a:endParaRPr lang="en-US"/>
          </a:p>
        </p:txBody>
      </p:sp>
    </p:spTree>
    <p:extLst>
      <p:ext uri="{BB962C8B-B14F-4D97-AF65-F5344CB8AC3E}">
        <p14:creationId xmlns:p14="http://schemas.microsoft.com/office/powerpoint/2010/main" val="31202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pitchFamily="2" charset="0"/>
              </a:rPr>
              <a:t>Annotator demographics</a:t>
            </a:r>
          </a:p>
          <a:p>
            <a:endParaRPr lang="en-GB" dirty="0">
              <a:effectLst/>
              <a:latin typeface="Helvetica" pitchFamily="2" charset="0"/>
            </a:endParaRPr>
          </a:p>
          <a:p>
            <a:r>
              <a:rPr lang="en-GB" dirty="0">
                <a:effectLst/>
                <a:latin typeface="Helvetica" pitchFamily="2" charset="0"/>
              </a:rPr>
              <a:t>Race or ethnicity</a:t>
            </a:r>
          </a:p>
          <a:p>
            <a:r>
              <a:rPr lang="en-GB" dirty="0">
                <a:effectLst/>
                <a:latin typeface="Helvetica" pitchFamily="2" charset="0"/>
              </a:rPr>
              <a:t>Black or African American, Latino or non-white Hispanic, Asian, Middle Eastern, Native American or Alaska Native, Pacific Islander, Non-</a:t>
            </a:r>
            <a:r>
              <a:rPr lang="en-GB" dirty="0" err="1">
                <a:effectLst/>
                <a:latin typeface="Helvetica" pitchFamily="2" charset="0"/>
              </a:rPr>
              <a:t>hispanic</a:t>
            </a:r>
            <a:r>
              <a:rPr lang="en-GB" dirty="0">
                <a:effectLst/>
                <a:latin typeface="Helvetica" pitchFamily="2" charset="0"/>
              </a:rPr>
              <a:t> white</a:t>
            </a:r>
          </a:p>
          <a:p>
            <a:endParaRPr lang="en-GB" dirty="0">
              <a:effectLst/>
              <a:latin typeface="Helvetica" pitchFamily="2" charset="0"/>
            </a:endParaRPr>
          </a:p>
          <a:p>
            <a:r>
              <a:rPr lang="en-GB" dirty="0">
                <a:effectLst/>
                <a:latin typeface="Helvetica" pitchFamily="2" charset="0"/>
              </a:rPr>
              <a:t>Religion </a:t>
            </a:r>
          </a:p>
          <a:p>
            <a:r>
              <a:rPr lang="en-GB" dirty="0">
                <a:effectLst/>
                <a:latin typeface="Helvetica" pitchFamily="2" charset="0"/>
              </a:rPr>
              <a:t>Jews, Christians, Buddhists, Hindus, Mormons, Atheists, Muslims</a:t>
            </a:r>
          </a:p>
          <a:p>
            <a:endParaRPr lang="en-GB" dirty="0">
              <a:effectLst/>
              <a:latin typeface="Helvetica" pitchFamily="2" charset="0"/>
            </a:endParaRPr>
          </a:p>
          <a:p>
            <a:r>
              <a:rPr lang="en-GB" dirty="0">
                <a:effectLst/>
                <a:latin typeface="Helvetica" pitchFamily="2" charset="0"/>
              </a:rPr>
              <a:t>National origin or citizenship status </a:t>
            </a:r>
          </a:p>
          <a:p>
            <a:r>
              <a:rPr lang="en-GB" dirty="0">
                <a:effectLst/>
                <a:latin typeface="Helvetica" pitchFamily="2" charset="0"/>
              </a:rPr>
              <a:t>A specific country, immigrant, migrant worker, undocumented person</a:t>
            </a:r>
          </a:p>
          <a:p>
            <a:endParaRPr lang="en-GB" dirty="0">
              <a:effectLst/>
              <a:latin typeface="Helvetica" pitchFamily="2" charset="0"/>
            </a:endParaRPr>
          </a:p>
          <a:p>
            <a:r>
              <a:rPr lang="en-GB" dirty="0">
                <a:effectLst/>
                <a:latin typeface="Helvetica" pitchFamily="2" charset="0"/>
              </a:rPr>
              <a:t>Gender identity</a:t>
            </a:r>
          </a:p>
          <a:p>
            <a:r>
              <a:rPr lang="en-GB" dirty="0">
                <a:effectLst/>
                <a:latin typeface="Helvetica" pitchFamily="2" charset="0"/>
              </a:rPr>
              <a:t>Women, men, non-binary or third gender, transgender women, transgender men, transgender (unspecified) </a:t>
            </a:r>
          </a:p>
          <a:p>
            <a:endParaRPr lang="en-GB" dirty="0">
              <a:effectLst/>
              <a:latin typeface="Helvetica" pitchFamily="2" charset="0"/>
            </a:endParaRPr>
          </a:p>
          <a:p>
            <a:r>
              <a:rPr lang="en-GB" dirty="0">
                <a:effectLst/>
                <a:latin typeface="Helvetica" pitchFamily="2" charset="0"/>
              </a:rPr>
              <a:t>Sexual orientation </a:t>
            </a:r>
          </a:p>
          <a:p>
            <a:r>
              <a:rPr lang="en-GB" dirty="0">
                <a:effectLst/>
                <a:latin typeface="Helvetica" pitchFamily="2" charset="0"/>
              </a:rPr>
              <a:t>Bisexual, gay, lesbian, heterosexual</a:t>
            </a:r>
          </a:p>
          <a:p>
            <a:endParaRPr lang="en-GB" dirty="0">
              <a:effectLst/>
              <a:latin typeface="Helvetica" pitchFamily="2" charset="0"/>
            </a:endParaRPr>
          </a:p>
          <a:p>
            <a:r>
              <a:rPr lang="en-GB" dirty="0">
                <a:effectLst/>
                <a:latin typeface="Helvetica" pitchFamily="2" charset="0"/>
              </a:rPr>
              <a:t>Age</a:t>
            </a:r>
          </a:p>
          <a:p>
            <a:r>
              <a:rPr lang="en-GB" dirty="0">
                <a:effectLst/>
                <a:latin typeface="Helvetica" pitchFamily="2" charset="0"/>
              </a:rPr>
              <a:t>Children (0 - 12 years old), adolescents / teenagers (13 - 17), young adults / adults (18 - 39), middle-aged (40 - 64), seniors (65 or older)</a:t>
            </a:r>
          </a:p>
          <a:p>
            <a:endParaRPr lang="en-GB" dirty="0">
              <a:effectLst/>
              <a:latin typeface="Helvetica" pitchFamily="2" charset="0"/>
            </a:endParaRPr>
          </a:p>
          <a:p>
            <a:r>
              <a:rPr lang="en-GB" dirty="0">
                <a:effectLst/>
                <a:latin typeface="Helvetica" pitchFamily="2" charset="0"/>
              </a:rPr>
              <a:t>Disability status</a:t>
            </a:r>
          </a:p>
          <a:p>
            <a:r>
              <a:rPr lang="en-GB" dirty="0">
                <a:effectLst/>
                <a:latin typeface="Helvetica" pitchFamily="2" charset="0"/>
              </a:rPr>
              <a:t>People with physical disabilities (e.g., use of wheelchair), people with cognitive disorders (e.g., autism) or learning disabilities (e.g., Down syndrome), people with mental health problems (e.g., depression, addiction), visually impaired people, hearing impaired people, no specific disability</a:t>
            </a:r>
          </a:p>
          <a:p>
            <a:endParaRPr lang="en-US" dirty="0"/>
          </a:p>
        </p:txBody>
      </p:sp>
      <p:sp>
        <p:nvSpPr>
          <p:cNvPr id="4" name="Slide Number Placeholder 3"/>
          <p:cNvSpPr>
            <a:spLocks noGrp="1"/>
          </p:cNvSpPr>
          <p:nvPr>
            <p:ph type="sldNum" sz="quarter" idx="5"/>
          </p:nvPr>
        </p:nvSpPr>
        <p:spPr/>
        <p:txBody>
          <a:bodyPr/>
          <a:lstStyle/>
          <a:p>
            <a:fld id="{8CCD80B4-3417-B74B-BDCD-C7836226A258}" type="slidenum">
              <a:rPr lang="en-US" smtClean="0"/>
              <a:pPr/>
              <a:t>4</a:t>
            </a:fld>
            <a:endParaRPr lang="en-US"/>
          </a:p>
        </p:txBody>
      </p:sp>
    </p:spTree>
    <p:extLst>
      <p:ext uri="{BB962C8B-B14F-4D97-AF65-F5344CB8AC3E}">
        <p14:creationId xmlns:p14="http://schemas.microsoft.com/office/powerpoint/2010/main" val="612528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CD80B4-3417-B74B-BDCD-C7836226A258}" type="slidenum">
              <a:rPr lang="en-US" smtClean="0"/>
              <a:pPr/>
              <a:t>5</a:t>
            </a:fld>
            <a:endParaRPr lang="en-US"/>
          </a:p>
        </p:txBody>
      </p:sp>
    </p:spTree>
    <p:extLst>
      <p:ext uri="{BB962C8B-B14F-4D97-AF65-F5344CB8AC3E}">
        <p14:creationId xmlns:p14="http://schemas.microsoft.com/office/powerpoint/2010/main" val="926593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 output sera un </a:t>
            </a:r>
            <a:r>
              <a:rPr lang="en-US" dirty="0" err="1"/>
              <a:t>fichero</a:t>
            </a:r>
            <a:r>
              <a:rPr lang="en-US" dirty="0"/>
              <a:t> de </a:t>
            </a:r>
            <a:r>
              <a:rPr lang="en-US" dirty="0" err="1"/>
              <a:t>salida</a:t>
            </a:r>
            <a:r>
              <a:rPr lang="en-US" dirty="0"/>
              <a:t> que sea </a:t>
            </a:r>
            <a:r>
              <a:rPr lang="en-US" dirty="0" err="1"/>
              <a:t>asi</a:t>
            </a:r>
            <a:r>
              <a:rPr lang="en-US" dirty="0"/>
              <a:t>.</a:t>
            </a:r>
          </a:p>
        </p:txBody>
      </p:sp>
      <p:sp>
        <p:nvSpPr>
          <p:cNvPr id="4" name="Slide Number Placeholder 3"/>
          <p:cNvSpPr>
            <a:spLocks noGrp="1"/>
          </p:cNvSpPr>
          <p:nvPr>
            <p:ph type="sldNum" sz="quarter" idx="5"/>
          </p:nvPr>
        </p:nvSpPr>
        <p:spPr/>
        <p:txBody>
          <a:bodyPr/>
          <a:lstStyle/>
          <a:p>
            <a:fld id="{8CCD80B4-3417-B74B-BDCD-C7836226A258}" type="slidenum">
              <a:rPr lang="en-US" smtClean="0"/>
              <a:pPr/>
              <a:t>6</a:t>
            </a:fld>
            <a:endParaRPr lang="en-US"/>
          </a:p>
        </p:txBody>
      </p:sp>
    </p:spTree>
    <p:extLst>
      <p:ext uri="{BB962C8B-B14F-4D97-AF65-F5344CB8AC3E}">
        <p14:creationId xmlns:p14="http://schemas.microsoft.com/office/powerpoint/2010/main" val="154265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part</a:t>
            </a:r>
          </a:p>
        </p:txBody>
      </p:sp>
      <p:sp>
        <p:nvSpPr>
          <p:cNvPr id="4" name="Slide Number Placeholder 3"/>
          <p:cNvSpPr>
            <a:spLocks noGrp="1"/>
          </p:cNvSpPr>
          <p:nvPr>
            <p:ph type="sldNum" sz="quarter" idx="5"/>
          </p:nvPr>
        </p:nvSpPr>
        <p:spPr/>
        <p:txBody>
          <a:bodyPr/>
          <a:lstStyle/>
          <a:p>
            <a:fld id="{8CCD80B4-3417-B74B-BDCD-C7836226A258}" type="slidenum">
              <a:rPr lang="en-US" smtClean="0"/>
              <a:pPr/>
              <a:t>7</a:t>
            </a:fld>
            <a:endParaRPr lang="en-US"/>
          </a:p>
        </p:txBody>
      </p:sp>
    </p:spTree>
    <p:extLst>
      <p:ext uri="{BB962C8B-B14F-4D97-AF65-F5344CB8AC3E}">
        <p14:creationId xmlns:p14="http://schemas.microsoft.com/office/powerpoint/2010/main" val="3720011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part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Diverse teams, so we expect the presentation to capture: technological, social y legal aspects</a:t>
            </a:r>
          </a:p>
          <a:p>
            <a:endParaRPr lang="en-US" dirty="0"/>
          </a:p>
        </p:txBody>
      </p:sp>
      <p:sp>
        <p:nvSpPr>
          <p:cNvPr id="4" name="Slide Number Placeholder 3"/>
          <p:cNvSpPr>
            <a:spLocks noGrp="1"/>
          </p:cNvSpPr>
          <p:nvPr>
            <p:ph type="sldNum" sz="quarter" idx="5"/>
          </p:nvPr>
        </p:nvSpPr>
        <p:spPr/>
        <p:txBody>
          <a:bodyPr/>
          <a:lstStyle/>
          <a:p>
            <a:fld id="{8CCD80B4-3417-B74B-BDCD-C7836226A258}" type="slidenum">
              <a:rPr lang="en-US" smtClean="0"/>
              <a:pPr/>
              <a:t>8</a:t>
            </a:fld>
            <a:endParaRPr lang="en-US"/>
          </a:p>
        </p:txBody>
      </p:sp>
    </p:spTree>
    <p:extLst>
      <p:ext uri="{BB962C8B-B14F-4D97-AF65-F5344CB8AC3E}">
        <p14:creationId xmlns:p14="http://schemas.microsoft.com/office/powerpoint/2010/main" val="2400488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9</a:t>
            </a:fld>
            <a:endParaRPr lang="en-US"/>
          </a:p>
        </p:txBody>
      </p:sp>
    </p:spTree>
    <p:extLst>
      <p:ext uri="{BB962C8B-B14F-4D97-AF65-F5344CB8AC3E}">
        <p14:creationId xmlns:p14="http://schemas.microsoft.com/office/powerpoint/2010/main" val="31911306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4.xml"/><Relationship Id="rId5" Type="http://schemas.openxmlformats.org/officeDocument/2006/relationships/image" Target="../media/image13.png"/><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Master" Target="../slideMasters/slideMaster4.xml"/><Relationship Id="rId5" Type="http://schemas.openxmlformats.org/officeDocument/2006/relationships/image" Target="../media/image13.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Master" Target="../slideMasters/slideMaster4.xml"/><Relationship Id="rId5" Type="http://schemas.openxmlformats.org/officeDocument/2006/relationships/image" Target="../media/image13.png"/><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Master" Target="../slideMasters/slideMaster4.xml"/><Relationship Id="rId5" Type="http://schemas.openxmlformats.org/officeDocument/2006/relationships/image" Target="../media/image13.png"/><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4.xml"/><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4.xml"/><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Master" Target="../slideMasters/slideMaster4.xml"/><Relationship Id="rId4"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Master" Target="../slideMasters/slideMaster4.xml"/><Relationship Id="rId5" Type="http://schemas.openxmlformats.org/officeDocument/2006/relationships/image" Target="../media/image13.png"/><Relationship Id="rId4"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4.xml"/><Relationship Id="rId5" Type="http://schemas.openxmlformats.org/officeDocument/2006/relationships/image" Target="../media/image13.png"/><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Master" Target="../slideMasters/slideMaster4.xml"/><Relationship Id="rId5" Type="http://schemas.openxmlformats.org/officeDocument/2006/relationships/image" Target="../media/image13.pn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Master" Target="../slideMasters/slideMaster4.xml"/><Relationship Id="rId5" Type="http://schemas.openxmlformats.org/officeDocument/2006/relationships/image" Target="../media/image13.png"/><Relationship Id="rId4"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5.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6.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13.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79A3FDC1-DA18-B647-8002-951F8A2778A7}"/>
              </a:ext>
            </a:extLst>
          </p:cNvPr>
          <p:cNvSpPr>
            <a:spLocks noGrp="1"/>
          </p:cNvSpPr>
          <p:nvPr>
            <p:ph type="pic" sz="quarter" idx="10"/>
          </p:nvPr>
        </p:nvSpPr>
        <p:spPr>
          <a:xfrm>
            <a:off x="6095998" y="0"/>
            <a:ext cx="6098726" cy="3810000"/>
          </a:xfrm>
          <a:custGeom>
            <a:avLst/>
            <a:gdLst>
              <a:gd name="connsiteX0" fmla="*/ 1626032 w 7810500"/>
              <a:gd name="connsiteY0" fmla="*/ 0 h 3810000"/>
              <a:gd name="connsiteX1" fmla="*/ 6184468 w 7810500"/>
              <a:gd name="connsiteY1" fmla="*/ 0 h 3810000"/>
              <a:gd name="connsiteX2" fmla="*/ 7810500 w 7810500"/>
              <a:gd name="connsiteY2" fmla="*/ 1626032 h 3810000"/>
              <a:gd name="connsiteX3" fmla="*/ 7810500 w 7810500"/>
              <a:gd name="connsiteY3" fmla="*/ 3625329 h 3810000"/>
              <a:gd name="connsiteX4" fmla="*/ 7625829 w 7810500"/>
              <a:gd name="connsiteY4" fmla="*/ 3810000 h 3810000"/>
              <a:gd name="connsiteX5" fmla="*/ 184671 w 7810500"/>
              <a:gd name="connsiteY5" fmla="*/ 3810000 h 3810000"/>
              <a:gd name="connsiteX6" fmla="*/ 0 w 7810500"/>
              <a:gd name="connsiteY6" fmla="*/ 3625329 h 3810000"/>
              <a:gd name="connsiteX7" fmla="*/ 0 w 7810500"/>
              <a:gd name="connsiteY7" fmla="*/ 1626032 h 3810000"/>
              <a:gd name="connsiteX8" fmla="*/ 1626032 w 7810500"/>
              <a:gd name="connsiteY8" fmla="*/ 0 h 3810000"/>
              <a:gd name="connsiteX0" fmla="*/ 1626032 w 7810500"/>
              <a:gd name="connsiteY0" fmla="*/ 0 h 3810000"/>
              <a:gd name="connsiteX1" fmla="*/ 6184468 w 7810500"/>
              <a:gd name="connsiteY1" fmla="*/ 0 h 3810000"/>
              <a:gd name="connsiteX2" fmla="*/ 7810500 w 7810500"/>
              <a:gd name="connsiteY2" fmla="*/ 3625329 h 3810000"/>
              <a:gd name="connsiteX3" fmla="*/ 7625829 w 7810500"/>
              <a:gd name="connsiteY3" fmla="*/ 3810000 h 3810000"/>
              <a:gd name="connsiteX4" fmla="*/ 184671 w 7810500"/>
              <a:gd name="connsiteY4" fmla="*/ 3810000 h 3810000"/>
              <a:gd name="connsiteX5" fmla="*/ 0 w 7810500"/>
              <a:gd name="connsiteY5" fmla="*/ 3625329 h 3810000"/>
              <a:gd name="connsiteX6" fmla="*/ 0 w 7810500"/>
              <a:gd name="connsiteY6" fmla="*/ 1626032 h 3810000"/>
              <a:gd name="connsiteX7" fmla="*/ 1626032 w 7810500"/>
              <a:gd name="connsiteY7" fmla="*/ 0 h 3810000"/>
              <a:gd name="connsiteX0" fmla="*/ 1626032 w 7963808"/>
              <a:gd name="connsiteY0" fmla="*/ 0 h 3810000"/>
              <a:gd name="connsiteX1" fmla="*/ 6184468 w 7963808"/>
              <a:gd name="connsiteY1" fmla="*/ 0 h 3810000"/>
              <a:gd name="connsiteX2" fmla="*/ 7625829 w 7963808"/>
              <a:gd name="connsiteY2" fmla="*/ 3810000 h 3810000"/>
              <a:gd name="connsiteX3" fmla="*/ 184671 w 7963808"/>
              <a:gd name="connsiteY3" fmla="*/ 3810000 h 3810000"/>
              <a:gd name="connsiteX4" fmla="*/ 0 w 7963808"/>
              <a:gd name="connsiteY4" fmla="*/ 3625329 h 3810000"/>
              <a:gd name="connsiteX5" fmla="*/ 0 w 7963808"/>
              <a:gd name="connsiteY5" fmla="*/ 1626032 h 3810000"/>
              <a:gd name="connsiteX6" fmla="*/ 1626032 w 7963808"/>
              <a:gd name="connsiteY6" fmla="*/ 0 h 3810000"/>
              <a:gd name="connsiteX0" fmla="*/ 1626032 w 6876799"/>
              <a:gd name="connsiteY0" fmla="*/ 0 h 3810000"/>
              <a:gd name="connsiteX1" fmla="*/ 6184468 w 6876799"/>
              <a:gd name="connsiteY1" fmla="*/ 0 h 3810000"/>
              <a:gd name="connsiteX2" fmla="*/ 6063729 w 6876799"/>
              <a:gd name="connsiteY2" fmla="*/ 3797300 h 3810000"/>
              <a:gd name="connsiteX3" fmla="*/ 184671 w 6876799"/>
              <a:gd name="connsiteY3" fmla="*/ 3810000 h 3810000"/>
              <a:gd name="connsiteX4" fmla="*/ 0 w 6876799"/>
              <a:gd name="connsiteY4" fmla="*/ 3625329 h 3810000"/>
              <a:gd name="connsiteX5" fmla="*/ 0 w 6876799"/>
              <a:gd name="connsiteY5" fmla="*/ 1626032 h 3810000"/>
              <a:gd name="connsiteX6" fmla="*/ 1626032 w 6876799"/>
              <a:gd name="connsiteY6" fmla="*/ 0 h 3810000"/>
              <a:gd name="connsiteX0" fmla="*/ 1626032 w 6601473"/>
              <a:gd name="connsiteY0" fmla="*/ 0 h 3810000"/>
              <a:gd name="connsiteX1" fmla="*/ 6184468 w 6601473"/>
              <a:gd name="connsiteY1" fmla="*/ 0 h 3810000"/>
              <a:gd name="connsiteX2" fmla="*/ 6063729 w 6601473"/>
              <a:gd name="connsiteY2" fmla="*/ 3797300 h 3810000"/>
              <a:gd name="connsiteX3" fmla="*/ 184671 w 6601473"/>
              <a:gd name="connsiteY3" fmla="*/ 3810000 h 3810000"/>
              <a:gd name="connsiteX4" fmla="*/ 0 w 6601473"/>
              <a:gd name="connsiteY4" fmla="*/ 3625329 h 3810000"/>
              <a:gd name="connsiteX5" fmla="*/ 0 w 6601473"/>
              <a:gd name="connsiteY5" fmla="*/ 1626032 h 3810000"/>
              <a:gd name="connsiteX6" fmla="*/ 1626032 w 6601473"/>
              <a:gd name="connsiteY6" fmla="*/ 0 h 3810000"/>
              <a:gd name="connsiteX0" fmla="*/ 1626032 w 6605873"/>
              <a:gd name="connsiteY0" fmla="*/ 0 h 3810000"/>
              <a:gd name="connsiteX1" fmla="*/ 6184468 w 6605873"/>
              <a:gd name="connsiteY1" fmla="*/ 0 h 3810000"/>
              <a:gd name="connsiteX2" fmla="*/ 6082779 w 6605873"/>
              <a:gd name="connsiteY2" fmla="*/ 3802063 h 3810000"/>
              <a:gd name="connsiteX3" fmla="*/ 184671 w 6605873"/>
              <a:gd name="connsiteY3" fmla="*/ 3810000 h 3810000"/>
              <a:gd name="connsiteX4" fmla="*/ 0 w 6605873"/>
              <a:gd name="connsiteY4" fmla="*/ 3625329 h 3810000"/>
              <a:gd name="connsiteX5" fmla="*/ 0 w 6605873"/>
              <a:gd name="connsiteY5" fmla="*/ 1626032 h 3810000"/>
              <a:gd name="connsiteX6" fmla="*/ 1626032 w 6605873"/>
              <a:gd name="connsiteY6" fmla="*/ 0 h 3810000"/>
              <a:gd name="connsiteX0" fmla="*/ 1626032 w 6524678"/>
              <a:gd name="connsiteY0" fmla="*/ 6350 h 3816350"/>
              <a:gd name="connsiteX1" fmla="*/ 6076518 w 6524678"/>
              <a:gd name="connsiteY1" fmla="*/ 0 h 3816350"/>
              <a:gd name="connsiteX2" fmla="*/ 6082779 w 6524678"/>
              <a:gd name="connsiteY2" fmla="*/ 3808413 h 3816350"/>
              <a:gd name="connsiteX3" fmla="*/ 184671 w 6524678"/>
              <a:gd name="connsiteY3" fmla="*/ 3816350 h 3816350"/>
              <a:gd name="connsiteX4" fmla="*/ 0 w 6524678"/>
              <a:gd name="connsiteY4" fmla="*/ 3631679 h 3816350"/>
              <a:gd name="connsiteX5" fmla="*/ 0 w 6524678"/>
              <a:gd name="connsiteY5" fmla="*/ 1632382 h 3816350"/>
              <a:gd name="connsiteX6" fmla="*/ 1626032 w 6524678"/>
              <a:gd name="connsiteY6" fmla="*/ 6350 h 3816350"/>
              <a:gd name="connsiteX0" fmla="*/ 1626032 w 6087407"/>
              <a:gd name="connsiteY0" fmla="*/ 6350 h 3816350"/>
              <a:gd name="connsiteX1" fmla="*/ 6076518 w 6087407"/>
              <a:gd name="connsiteY1" fmla="*/ 0 h 3816350"/>
              <a:gd name="connsiteX2" fmla="*/ 6082779 w 6087407"/>
              <a:gd name="connsiteY2" fmla="*/ 3808413 h 3816350"/>
              <a:gd name="connsiteX3" fmla="*/ 184671 w 6087407"/>
              <a:gd name="connsiteY3" fmla="*/ 3816350 h 3816350"/>
              <a:gd name="connsiteX4" fmla="*/ 0 w 6087407"/>
              <a:gd name="connsiteY4" fmla="*/ 3631679 h 3816350"/>
              <a:gd name="connsiteX5" fmla="*/ 0 w 6087407"/>
              <a:gd name="connsiteY5" fmla="*/ 1632382 h 3816350"/>
              <a:gd name="connsiteX6" fmla="*/ 1626032 w 6087407"/>
              <a:gd name="connsiteY6" fmla="*/ 6350 h 3816350"/>
              <a:gd name="connsiteX0" fmla="*/ 1626032 w 6100891"/>
              <a:gd name="connsiteY0" fmla="*/ 0 h 3810000"/>
              <a:gd name="connsiteX1" fmla="*/ 6097949 w 6100891"/>
              <a:gd name="connsiteY1" fmla="*/ 794 h 3810000"/>
              <a:gd name="connsiteX2" fmla="*/ 6082779 w 6100891"/>
              <a:gd name="connsiteY2" fmla="*/ 3802063 h 3810000"/>
              <a:gd name="connsiteX3" fmla="*/ 184671 w 6100891"/>
              <a:gd name="connsiteY3" fmla="*/ 3810000 h 3810000"/>
              <a:gd name="connsiteX4" fmla="*/ 0 w 6100891"/>
              <a:gd name="connsiteY4" fmla="*/ 3625329 h 3810000"/>
              <a:gd name="connsiteX5" fmla="*/ 0 w 6100891"/>
              <a:gd name="connsiteY5" fmla="*/ 1626032 h 3810000"/>
              <a:gd name="connsiteX6" fmla="*/ 1626032 w 6100891"/>
              <a:gd name="connsiteY6" fmla="*/ 0 h 3810000"/>
              <a:gd name="connsiteX0" fmla="*/ 1626032 w 6098322"/>
              <a:gd name="connsiteY0" fmla="*/ 0 h 3810000"/>
              <a:gd name="connsiteX1" fmla="*/ 6097949 w 6098322"/>
              <a:gd name="connsiteY1" fmla="*/ 794 h 3810000"/>
              <a:gd name="connsiteX2" fmla="*/ 6082779 w 6098322"/>
              <a:gd name="connsiteY2" fmla="*/ 3802063 h 3810000"/>
              <a:gd name="connsiteX3" fmla="*/ 184671 w 6098322"/>
              <a:gd name="connsiteY3" fmla="*/ 3810000 h 3810000"/>
              <a:gd name="connsiteX4" fmla="*/ 0 w 6098322"/>
              <a:gd name="connsiteY4" fmla="*/ 3625329 h 3810000"/>
              <a:gd name="connsiteX5" fmla="*/ 0 w 6098322"/>
              <a:gd name="connsiteY5" fmla="*/ 1626032 h 3810000"/>
              <a:gd name="connsiteX6" fmla="*/ 1626032 w 6098322"/>
              <a:gd name="connsiteY6" fmla="*/ 0 h 3810000"/>
              <a:gd name="connsiteX0" fmla="*/ 1626032 w 6102062"/>
              <a:gd name="connsiteY0" fmla="*/ 0 h 3810000"/>
              <a:gd name="connsiteX1" fmla="*/ 6097949 w 6102062"/>
              <a:gd name="connsiteY1" fmla="*/ 794 h 3810000"/>
              <a:gd name="connsiteX2" fmla="*/ 6097066 w 6102062"/>
              <a:gd name="connsiteY2" fmla="*/ 3806825 h 3810000"/>
              <a:gd name="connsiteX3" fmla="*/ 184671 w 6102062"/>
              <a:gd name="connsiteY3" fmla="*/ 3810000 h 3810000"/>
              <a:gd name="connsiteX4" fmla="*/ 0 w 6102062"/>
              <a:gd name="connsiteY4" fmla="*/ 3625329 h 3810000"/>
              <a:gd name="connsiteX5" fmla="*/ 0 w 6102062"/>
              <a:gd name="connsiteY5" fmla="*/ 1626032 h 3810000"/>
              <a:gd name="connsiteX6" fmla="*/ 1626032 w 6102062"/>
              <a:gd name="connsiteY6" fmla="*/ 0 h 3810000"/>
              <a:gd name="connsiteX0" fmla="*/ 1626032 w 6098726"/>
              <a:gd name="connsiteY0" fmla="*/ 0 h 3810000"/>
              <a:gd name="connsiteX1" fmla="*/ 6097949 w 6098726"/>
              <a:gd name="connsiteY1" fmla="*/ 794 h 3810000"/>
              <a:gd name="connsiteX2" fmla="*/ 6097066 w 6098726"/>
              <a:gd name="connsiteY2" fmla="*/ 3806825 h 3810000"/>
              <a:gd name="connsiteX3" fmla="*/ 184671 w 6098726"/>
              <a:gd name="connsiteY3" fmla="*/ 3810000 h 3810000"/>
              <a:gd name="connsiteX4" fmla="*/ 0 w 6098726"/>
              <a:gd name="connsiteY4" fmla="*/ 3625329 h 3810000"/>
              <a:gd name="connsiteX5" fmla="*/ 0 w 6098726"/>
              <a:gd name="connsiteY5" fmla="*/ 1626032 h 3810000"/>
              <a:gd name="connsiteX6" fmla="*/ 1626032 w 6098726"/>
              <a:gd name="connsiteY6" fmla="*/ 0 h 38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8726" h="3810000">
                <a:moveTo>
                  <a:pt x="1626032" y="0"/>
                </a:moveTo>
                <a:lnTo>
                  <a:pt x="6097949" y="794"/>
                </a:lnTo>
                <a:cubicBezTo>
                  <a:pt x="6100171" y="1699419"/>
                  <a:pt x="6096907" y="2640806"/>
                  <a:pt x="6097066" y="3806825"/>
                </a:cubicBezTo>
                <a:lnTo>
                  <a:pt x="184671" y="3810000"/>
                </a:lnTo>
                <a:cubicBezTo>
                  <a:pt x="82680" y="3810000"/>
                  <a:pt x="0" y="3727320"/>
                  <a:pt x="0" y="3625329"/>
                </a:cubicBezTo>
                <a:lnTo>
                  <a:pt x="0" y="1626032"/>
                </a:lnTo>
                <a:cubicBezTo>
                  <a:pt x="0" y="727999"/>
                  <a:pt x="727999" y="0"/>
                  <a:pt x="1626032" y="0"/>
                </a:cubicBezTo>
                <a:close/>
              </a:path>
            </a:pathLst>
          </a:custGeom>
        </p:spPr>
        <p:txBody>
          <a:bodyPr>
            <a:normAutofit/>
          </a:bodyPr>
          <a:lstStyle>
            <a:lvl1pPr marL="0" indent="0" algn="r">
              <a:buNone/>
              <a:defRPr sz="1800">
                <a:solidFill>
                  <a:schemeClr val="bg1"/>
                </a:solidFill>
                <a:latin typeface="Poppins" panose="00000500000000000000" pitchFamily="2" charset="0"/>
                <a:cs typeface="Poppins" panose="00000500000000000000" pitchFamily="2" charset="0"/>
              </a:defRPr>
            </a:lvl1pPr>
          </a:lstStyle>
          <a:p>
            <a:r>
              <a:rPr lang="en-US"/>
              <a:t>Click icon to add picture</a:t>
            </a:r>
          </a:p>
        </p:txBody>
      </p:sp>
      <p:pic>
        <p:nvPicPr>
          <p:cNvPr id="10" name="Picture 9">
            <a:extLst>
              <a:ext uri="{FF2B5EF4-FFF2-40B4-BE49-F238E27FC236}">
                <a16:creationId xmlns:a16="http://schemas.microsoft.com/office/drawing/2014/main" id="{0828ED38-053B-074D-A6A5-1C9374EA7F4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96000" y="3810000"/>
            <a:ext cx="6096000" cy="3048000"/>
          </a:xfrm>
          <a:prstGeom prst="rect">
            <a:avLst/>
          </a:prstGeom>
        </p:spPr>
      </p:pic>
      <p:sp>
        <p:nvSpPr>
          <p:cNvPr id="12" name="Text Placeholder 11">
            <a:extLst>
              <a:ext uri="{FF2B5EF4-FFF2-40B4-BE49-F238E27FC236}">
                <a16:creationId xmlns:a16="http://schemas.microsoft.com/office/drawing/2014/main" id="{25F86F0A-6A1A-3248-8370-3930F881013A}"/>
              </a:ext>
            </a:extLst>
          </p:cNvPr>
          <p:cNvSpPr>
            <a:spLocks noGrp="1"/>
          </p:cNvSpPr>
          <p:nvPr>
            <p:ph type="body" sz="quarter" idx="11" hasCustomPrompt="1"/>
          </p:nvPr>
        </p:nvSpPr>
        <p:spPr>
          <a:xfrm>
            <a:off x="408207" y="559121"/>
            <a:ext cx="5557585" cy="1800200"/>
          </a:xfr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Front Cover Title Goes Here</a:t>
            </a:r>
          </a:p>
        </p:txBody>
      </p:sp>
      <p:sp>
        <p:nvSpPr>
          <p:cNvPr id="7" name="Text Placeholder 11">
            <a:extLst>
              <a:ext uri="{FF2B5EF4-FFF2-40B4-BE49-F238E27FC236}">
                <a16:creationId xmlns:a16="http://schemas.microsoft.com/office/drawing/2014/main" id="{01B5291B-A0B5-0A34-5C7E-79E2E3F68ACC}"/>
              </a:ext>
            </a:extLst>
          </p:cNvPr>
          <p:cNvSpPr>
            <a:spLocks noGrp="1"/>
          </p:cNvSpPr>
          <p:nvPr>
            <p:ph type="body" sz="quarter" idx="12" hasCustomPrompt="1"/>
          </p:nvPr>
        </p:nvSpPr>
        <p:spPr>
          <a:xfrm>
            <a:off x="408208" y="2431330"/>
            <a:ext cx="5557584" cy="1305402"/>
          </a:xfrm>
        </p:spPr>
        <p:txBody>
          <a:bodyPr>
            <a:noAutofit/>
          </a:bodyPr>
          <a:lstStyle>
            <a:lvl1pPr marL="0" indent="0">
              <a:lnSpc>
                <a:spcPct val="110000"/>
              </a:lnSpc>
              <a:spcBef>
                <a:spcPts val="0"/>
              </a:spcBef>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a:t>
            </a:r>
          </a:p>
        </p:txBody>
      </p:sp>
      <p:sp>
        <p:nvSpPr>
          <p:cNvPr id="2" name="Text Placeholder 11">
            <a:extLst>
              <a:ext uri="{FF2B5EF4-FFF2-40B4-BE49-F238E27FC236}">
                <a16:creationId xmlns:a16="http://schemas.microsoft.com/office/drawing/2014/main" id="{8D5457D4-902F-B0A0-0CA3-AB0C3D54F72F}"/>
              </a:ext>
            </a:extLst>
          </p:cNvPr>
          <p:cNvSpPr>
            <a:spLocks noGrp="1"/>
          </p:cNvSpPr>
          <p:nvPr>
            <p:ph type="body" sz="quarter" idx="13" hasCustomPrompt="1"/>
          </p:nvPr>
        </p:nvSpPr>
        <p:spPr>
          <a:xfrm>
            <a:off x="408208" y="3846892"/>
            <a:ext cx="5557584" cy="347039"/>
          </a:xfrm>
        </p:spPr>
        <p:txBody>
          <a:bodyPr>
            <a:noAutofit/>
          </a:bodyPr>
          <a:lstStyle>
            <a:lvl1pPr marL="0" indent="0">
              <a:lnSpc>
                <a:spcPct val="110000"/>
              </a:lnSpc>
              <a:spcBef>
                <a:spcPts val="0"/>
              </a:spcBef>
              <a:buNone/>
              <a:defRPr sz="1600" b="1"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Presenters name</a:t>
            </a:r>
          </a:p>
        </p:txBody>
      </p:sp>
      <p:sp>
        <p:nvSpPr>
          <p:cNvPr id="3" name="Text Placeholder 11">
            <a:extLst>
              <a:ext uri="{FF2B5EF4-FFF2-40B4-BE49-F238E27FC236}">
                <a16:creationId xmlns:a16="http://schemas.microsoft.com/office/drawing/2014/main" id="{14F31047-4864-D68A-2944-4FD900DC0466}"/>
              </a:ext>
            </a:extLst>
          </p:cNvPr>
          <p:cNvSpPr>
            <a:spLocks noGrp="1"/>
          </p:cNvSpPr>
          <p:nvPr>
            <p:ph type="body" sz="quarter" idx="14" hasCustomPrompt="1"/>
          </p:nvPr>
        </p:nvSpPr>
        <p:spPr>
          <a:xfrm>
            <a:off x="408208" y="4198584"/>
            <a:ext cx="5557584" cy="347039"/>
          </a:xfrm>
        </p:spPr>
        <p:txBody>
          <a:bodyPr>
            <a:noAutofit/>
          </a:bodyPr>
          <a:lstStyle>
            <a:lvl1pPr marL="0" indent="0">
              <a:lnSpc>
                <a:spcPct val="110000"/>
              </a:lnSpc>
              <a:spcBef>
                <a:spcPts val="0"/>
              </a:spcBef>
              <a:buNone/>
              <a:defRPr sz="16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Department name</a:t>
            </a:r>
          </a:p>
        </p:txBody>
      </p:sp>
      <p:sp>
        <p:nvSpPr>
          <p:cNvPr id="4" name="Text Placeholder 11">
            <a:extLst>
              <a:ext uri="{FF2B5EF4-FFF2-40B4-BE49-F238E27FC236}">
                <a16:creationId xmlns:a16="http://schemas.microsoft.com/office/drawing/2014/main" id="{04D3CA51-9B82-D8B8-96F1-42FE5F9B17AD}"/>
              </a:ext>
            </a:extLst>
          </p:cNvPr>
          <p:cNvSpPr>
            <a:spLocks noGrp="1"/>
          </p:cNvSpPr>
          <p:nvPr>
            <p:ph type="body" sz="quarter" idx="15" hasCustomPrompt="1"/>
          </p:nvPr>
        </p:nvSpPr>
        <p:spPr>
          <a:xfrm>
            <a:off x="408208" y="4545623"/>
            <a:ext cx="5557584" cy="347039"/>
          </a:xfrm>
        </p:spPr>
        <p:txBody>
          <a:bodyPr>
            <a:noAutofit/>
          </a:bodyPr>
          <a:lstStyle>
            <a:lvl1pPr marL="0" indent="0">
              <a:lnSpc>
                <a:spcPct val="110000"/>
              </a:lnSpc>
              <a:spcBef>
                <a:spcPts val="0"/>
              </a:spcBef>
              <a:buNone/>
              <a:defRPr sz="16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Date</a:t>
            </a:r>
          </a:p>
        </p:txBody>
      </p:sp>
      <p:pic>
        <p:nvPicPr>
          <p:cNvPr id="14" name="Picture 13" descr="The Open University Logo">
            <a:extLst>
              <a:ext uri="{FF2B5EF4-FFF2-40B4-BE49-F238E27FC236}">
                <a16:creationId xmlns:a16="http://schemas.microsoft.com/office/drawing/2014/main" id="{41C1F544-4F91-82A6-00C9-2CD07BD90F6A}"/>
              </a:ext>
              <a:ext uri="{C183D7F6-B498-43B3-948B-1728B52AA6E4}">
                <adec:decorative xmlns:adec="http://schemas.microsoft.com/office/drawing/2017/decorative" val="0"/>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469675" y="5829301"/>
            <a:ext cx="1709992" cy="584196"/>
          </a:xfrm>
          <a:prstGeom prst="rect">
            <a:avLst/>
          </a:prstGeom>
        </p:spPr>
      </p:pic>
    </p:spTree>
    <p:extLst>
      <p:ext uri="{BB962C8B-B14F-4D97-AF65-F5344CB8AC3E}">
        <p14:creationId xmlns:p14="http://schemas.microsoft.com/office/powerpoint/2010/main" val="19848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Title 4">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79A3FDC1-DA18-B647-8002-951F8A2778A7}"/>
              </a:ext>
            </a:extLst>
          </p:cNvPr>
          <p:cNvSpPr>
            <a:spLocks noGrp="1"/>
          </p:cNvSpPr>
          <p:nvPr>
            <p:ph type="pic" sz="quarter" idx="10"/>
          </p:nvPr>
        </p:nvSpPr>
        <p:spPr>
          <a:xfrm>
            <a:off x="6096001" y="1"/>
            <a:ext cx="3504968" cy="5119768"/>
          </a:xfrm>
          <a:prstGeom prst="round2SameRect">
            <a:avLst>
              <a:gd name="adj1" fmla="val 42678"/>
              <a:gd name="adj2" fmla="val 4847"/>
            </a:avLst>
          </a:prstGeom>
        </p:spPr>
        <p:txBody>
          <a:bodyPr>
            <a:noAutofit/>
          </a:bodyPr>
          <a:lstStyle>
            <a:lvl1pPr>
              <a:defRPr>
                <a:solidFill>
                  <a:schemeClr val="bg1"/>
                </a:solidFill>
                <a:latin typeface="Poppins" panose="00000500000000000000" pitchFamily="2" charset="0"/>
              </a:defRPr>
            </a:lvl1pPr>
          </a:lstStyle>
          <a:p>
            <a:endParaRPr lang="en-US"/>
          </a:p>
        </p:txBody>
      </p:sp>
      <p:pic>
        <p:nvPicPr>
          <p:cNvPr id="15" name="Picture 14">
            <a:extLst>
              <a:ext uri="{FF2B5EF4-FFF2-40B4-BE49-F238E27FC236}">
                <a16:creationId xmlns:a16="http://schemas.microsoft.com/office/drawing/2014/main" id="{D9A59EDF-990B-8A48-B3FB-ACAE78C6BE6A}"/>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00969" y="0"/>
            <a:ext cx="2599267" cy="5119769"/>
          </a:xfrm>
          <a:prstGeom prst="rect">
            <a:avLst/>
          </a:prstGeom>
        </p:spPr>
      </p:pic>
      <p:sp>
        <p:nvSpPr>
          <p:cNvPr id="10" name="Text Placeholder 11">
            <a:extLst>
              <a:ext uri="{FF2B5EF4-FFF2-40B4-BE49-F238E27FC236}">
                <a16:creationId xmlns:a16="http://schemas.microsoft.com/office/drawing/2014/main" id="{8ED42EAE-A272-8E42-8B7F-417A3B4E729B}"/>
              </a:ext>
            </a:extLst>
          </p:cNvPr>
          <p:cNvSpPr>
            <a:spLocks noGrp="1"/>
          </p:cNvSpPr>
          <p:nvPr>
            <p:ph type="body" sz="quarter" idx="13" hasCustomPrompt="1"/>
          </p:nvPr>
        </p:nvSpPr>
        <p:spPr>
          <a:xfrm>
            <a:off x="10492353" y="5596325"/>
            <a:ext cx="1699647" cy="763797"/>
          </a:xfrm>
          <a:prstGeom prst="rect">
            <a:avLst/>
          </a:prstGeom>
        </p:spPr>
        <p:txBody>
          <a:bodyPr>
            <a:noAutofit/>
          </a:bodyPr>
          <a:lstStyle>
            <a:lvl1pPr marL="0" indent="0" algn="ctr">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01</a:t>
            </a:r>
          </a:p>
        </p:txBody>
      </p:sp>
      <p:sp>
        <p:nvSpPr>
          <p:cNvPr id="11" name="Text Placeholder 11">
            <a:extLst>
              <a:ext uri="{FF2B5EF4-FFF2-40B4-BE49-F238E27FC236}">
                <a16:creationId xmlns:a16="http://schemas.microsoft.com/office/drawing/2014/main" id="{46C18FF0-D05E-863E-8223-ABAFDFA6D7F0}"/>
              </a:ext>
            </a:extLst>
          </p:cNvPr>
          <p:cNvSpPr>
            <a:spLocks noGrp="1"/>
          </p:cNvSpPr>
          <p:nvPr>
            <p:ph type="body" sz="quarter" idx="11" hasCustomPrompt="1"/>
          </p:nvPr>
        </p:nvSpPr>
        <p:spPr>
          <a:xfrm>
            <a:off x="408207" y="559121"/>
            <a:ext cx="5328592" cy="1800200"/>
          </a:xfrm>
          <a:prstGeom prst="rect">
            <a:avLst/>
          </a:prstGeo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Chapter Title Goes Here</a:t>
            </a:r>
          </a:p>
        </p:txBody>
      </p:sp>
      <p:sp>
        <p:nvSpPr>
          <p:cNvPr id="12" name="Text Placeholder 11">
            <a:extLst>
              <a:ext uri="{FF2B5EF4-FFF2-40B4-BE49-F238E27FC236}">
                <a16:creationId xmlns:a16="http://schemas.microsoft.com/office/drawing/2014/main" id="{BBA3160A-FC53-80DA-EFCD-287B9BC38484}"/>
              </a:ext>
            </a:extLst>
          </p:cNvPr>
          <p:cNvSpPr>
            <a:spLocks noGrp="1"/>
          </p:cNvSpPr>
          <p:nvPr>
            <p:ph type="body" sz="quarter" idx="12" hasCustomPrompt="1"/>
          </p:nvPr>
        </p:nvSpPr>
        <p:spPr>
          <a:xfrm>
            <a:off x="408207" y="2431329"/>
            <a:ext cx="4824413" cy="2439435"/>
          </a:xfrm>
          <a:prstGeom prst="rect">
            <a:avLst/>
          </a:prstGeom>
        </p:spPr>
        <p:txBody>
          <a:bodyPr>
            <a:noAutofit/>
          </a:bodyPr>
          <a:lstStyle>
            <a:lvl1pPr marL="0" indent="0">
              <a:lnSpc>
                <a:spcPct val="110000"/>
              </a:lnSpc>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 here</a:t>
            </a:r>
          </a:p>
        </p:txBody>
      </p:sp>
    </p:spTree>
    <p:extLst>
      <p:ext uri="{BB962C8B-B14F-4D97-AF65-F5344CB8AC3E}">
        <p14:creationId xmlns:p14="http://schemas.microsoft.com/office/powerpoint/2010/main" val="33959552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Title 5">
    <p:spTree>
      <p:nvGrpSpPr>
        <p:cNvPr id="1" name=""/>
        <p:cNvGrpSpPr/>
        <p:nvPr/>
      </p:nvGrpSpPr>
      <p:grpSpPr>
        <a:xfrm>
          <a:off x="0" y="0"/>
          <a:ext cx="0" cy="0"/>
          <a:chOff x="0" y="0"/>
          <a:chExt cx="0" cy="0"/>
        </a:xfrm>
      </p:grpSpPr>
      <p:sp>
        <p:nvSpPr>
          <p:cNvPr id="10" name="Text Placeholder 11">
            <a:extLst>
              <a:ext uri="{FF2B5EF4-FFF2-40B4-BE49-F238E27FC236}">
                <a16:creationId xmlns:a16="http://schemas.microsoft.com/office/drawing/2014/main" id="{8ED42EAE-A272-8E42-8B7F-417A3B4E729B}"/>
              </a:ext>
            </a:extLst>
          </p:cNvPr>
          <p:cNvSpPr>
            <a:spLocks noGrp="1"/>
          </p:cNvSpPr>
          <p:nvPr>
            <p:ph type="body" sz="quarter" idx="13" hasCustomPrompt="1"/>
          </p:nvPr>
        </p:nvSpPr>
        <p:spPr>
          <a:xfrm>
            <a:off x="10492353" y="5596325"/>
            <a:ext cx="1699647" cy="763797"/>
          </a:xfrm>
          <a:prstGeom prst="rect">
            <a:avLst/>
          </a:prstGeom>
        </p:spPr>
        <p:txBody>
          <a:bodyPr>
            <a:noAutofit/>
          </a:bodyPr>
          <a:lstStyle>
            <a:lvl1pPr marL="0" indent="0" algn="ctr">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01</a:t>
            </a:r>
          </a:p>
        </p:txBody>
      </p:sp>
      <p:sp>
        <p:nvSpPr>
          <p:cNvPr id="11" name="Text Placeholder 11">
            <a:extLst>
              <a:ext uri="{FF2B5EF4-FFF2-40B4-BE49-F238E27FC236}">
                <a16:creationId xmlns:a16="http://schemas.microsoft.com/office/drawing/2014/main" id="{46C18FF0-D05E-863E-8223-ABAFDFA6D7F0}"/>
              </a:ext>
            </a:extLst>
          </p:cNvPr>
          <p:cNvSpPr>
            <a:spLocks noGrp="1"/>
          </p:cNvSpPr>
          <p:nvPr>
            <p:ph type="body" sz="quarter" idx="11" hasCustomPrompt="1"/>
          </p:nvPr>
        </p:nvSpPr>
        <p:spPr>
          <a:xfrm>
            <a:off x="408207" y="559121"/>
            <a:ext cx="10774418" cy="1800200"/>
          </a:xfrm>
          <a:prstGeom prst="rect">
            <a:avLst/>
          </a:prstGeo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Chapter Title Goes Here</a:t>
            </a:r>
          </a:p>
        </p:txBody>
      </p:sp>
      <p:sp>
        <p:nvSpPr>
          <p:cNvPr id="12" name="Text Placeholder 11">
            <a:extLst>
              <a:ext uri="{FF2B5EF4-FFF2-40B4-BE49-F238E27FC236}">
                <a16:creationId xmlns:a16="http://schemas.microsoft.com/office/drawing/2014/main" id="{BBA3160A-FC53-80DA-EFCD-287B9BC38484}"/>
              </a:ext>
            </a:extLst>
          </p:cNvPr>
          <p:cNvSpPr>
            <a:spLocks noGrp="1"/>
          </p:cNvSpPr>
          <p:nvPr>
            <p:ph type="body" sz="quarter" idx="12" hasCustomPrompt="1"/>
          </p:nvPr>
        </p:nvSpPr>
        <p:spPr>
          <a:xfrm>
            <a:off x="408207" y="2431329"/>
            <a:ext cx="9754968" cy="2439435"/>
          </a:xfrm>
          <a:prstGeom prst="rect">
            <a:avLst/>
          </a:prstGeom>
        </p:spPr>
        <p:txBody>
          <a:bodyPr>
            <a:noAutofit/>
          </a:bodyPr>
          <a:lstStyle>
            <a:lvl1pPr marL="0" indent="0">
              <a:lnSpc>
                <a:spcPct val="110000"/>
              </a:lnSpc>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 here</a:t>
            </a:r>
          </a:p>
        </p:txBody>
      </p:sp>
    </p:spTree>
    <p:extLst>
      <p:ext uri="{BB962C8B-B14F-4D97-AF65-F5344CB8AC3E}">
        <p14:creationId xmlns:p14="http://schemas.microsoft.com/office/powerpoint/2010/main" val="37056289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ront Cover 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79A3FDC1-DA18-B647-8002-951F8A2778A7}"/>
              </a:ext>
            </a:extLst>
          </p:cNvPr>
          <p:cNvSpPr>
            <a:spLocks noGrp="1"/>
          </p:cNvSpPr>
          <p:nvPr>
            <p:ph type="pic" sz="quarter" idx="10"/>
          </p:nvPr>
        </p:nvSpPr>
        <p:spPr>
          <a:xfrm>
            <a:off x="6095998" y="0"/>
            <a:ext cx="6098726" cy="3810000"/>
          </a:xfrm>
          <a:custGeom>
            <a:avLst/>
            <a:gdLst>
              <a:gd name="connsiteX0" fmla="*/ 1626032 w 7810500"/>
              <a:gd name="connsiteY0" fmla="*/ 0 h 3810000"/>
              <a:gd name="connsiteX1" fmla="*/ 6184468 w 7810500"/>
              <a:gd name="connsiteY1" fmla="*/ 0 h 3810000"/>
              <a:gd name="connsiteX2" fmla="*/ 7810500 w 7810500"/>
              <a:gd name="connsiteY2" fmla="*/ 1626032 h 3810000"/>
              <a:gd name="connsiteX3" fmla="*/ 7810500 w 7810500"/>
              <a:gd name="connsiteY3" fmla="*/ 3625329 h 3810000"/>
              <a:gd name="connsiteX4" fmla="*/ 7625829 w 7810500"/>
              <a:gd name="connsiteY4" fmla="*/ 3810000 h 3810000"/>
              <a:gd name="connsiteX5" fmla="*/ 184671 w 7810500"/>
              <a:gd name="connsiteY5" fmla="*/ 3810000 h 3810000"/>
              <a:gd name="connsiteX6" fmla="*/ 0 w 7810500"/>
              <a:gd name="connsiteY6" fmla="*/ 3625329 h 3810000"/>
              <a:gd name="connsiteX7" fmla="*/ 0 w 7810500"/>
              <a:gd name="connsiteY7" fmla="*/ 1626032 h 3810000"/>
              <a:gd name="connsiteX8" fmla="*/ 1626032 w 7810500"/>
              <a:gd name="connsiteY8" fmla="*/ 0 h 3810000"/>
              <a:gd name="connsiteX0" fmla="*/ 1626032 w 7810500"/>
              <a:gd name="connsiteY0" fmla="*/ 0 h 3810000"/>
              <a:gd name="connsiteX1" fmla="*/ 6184468 w 7810500"/>
              <a:gd name="connsiteY1" fmla="*/ 0 h 3810000"/>
              <a:gd name="connsiteX2" fmla="*/ 7810500 w 7810500"/>
              <a:gd name="connsiteY2" fmla="*/ 3625329 h 3810000"/>
              <a:gd name="connsiteX3" fmla="*/ 7625829 w 7810500"/>
              <a:gd name="connsiteY3" fmla="*/ 3810000 h 3810000"/>
              <a:gd name="connsiteX4" fmla="*/ 184671 w 7810500"/>
              <a:gd name="connsiteY4" fmla="*/ 3810000 h 3810000"/>
              <a:gd name="connsiteX5" fmla="*/ 0 w 7810500"/>
              <a:gd name="connsiteY5" fmla="*/ 3625329 h 3810000"/>
              <a:gd name="connsiteX6" fmla="*/ 0 w 7810500"/>
              <a:gd name="connsiteY6" fmla="*/ 1626032 h 3810000"/>
              <a:gd name="connsiteX7" fmla="*/ 1626032 w 7810500"/>
              <a:gd name="connsiteY7" fmla="*/ 0 h 3810000"/>
              <a:gd name="connsiteX0" fmla="*/ 1626032 w 7963808"/>
              <a:gd name="connsiteY0" fmla="*/ 0 h 3810000"/>
              <a:gd name="connsiteX1" fmla="*/ 6184468 w 7963808"/>
              <a:gd name="connsiteY1" fmla="*/ 0 h 3810000"/>
              <a:gd name="connsiteX2" fmla="*/ 7625829 w 7963808"/>
              <a:gd name="connsiteY2" fmla="*/ 3810000 h 3810000"/>
              <a:gd name="connsiteX3" fmla="*/ 184671 w 7963808"/>
              <a:gd name="connsiteY3" fmla="*/ 3810000 h 3810000"/>
              <a:gd name="connsiteX4" fmla="*/ 0 w 7963808"/>
              <a:gd name="connsiteY4" fmla="*/ 3625329 h 3810000"/>
              <a:gd name="connsiteX5" fmla="*/ 0 w 7963808"/>
              <a:gd name="connsiteY5" fmla="*/ 1626032 h 3810000"/>
              <a:gd name="connsiteX6" fmla="*/ 1626032 w 7963808"/>
              <a:gd name="connsiteY6" fmla="*/ 0 h 3810000"/>
              <a:gd name="connsiteX0" fmla="*/ 1626032 w 6876799"/>
              <a:gd name="connsiteY0" fmla="*/ 0 h 3810000"/>
              <a:gd name="connsiteX1" fmla="*/ 6184468 w 6876799"/>
              <a:gd name="connsiteY1" fmla="*/ 0 h 3810000"/>
              <a:gd name="connsiteX2" fmla="*/ 6063729 w 6876799"/>
              <a:gd name="connsiteY2" fmla="*/ 3797300 h 3810000"/>
              <a:gd name="connsiteX3" fmla="*/ 184671 w 6876799"/>
              <a:gd name="connsiteY3" fmla="*/ 3810000 h 3810000"/>
              <a:gd name="connsiteX4" fmla="*/ 0 w 6876799"/>
              <a:gd name="connsiteY4" fmla="*/ 3625329 h 3810000"/>
              <a:gd name="connsiteX5" fmla="*/ 0 w 6876799"/>
              <a:gd name="connsiteY5" fmla="*/ 1626032 h 3810000"/>
              <a:gd name="connsiteX6" fmla="*/ 1626032 w 6876799"/>
              <a:gd name="connsiteY6" fmla="*/ 0 h 3810000"/>
              <a:gd name="connsiteX0" fmla="*/ 1626032 w 6601473"/>
              <a:gd name="connsiteY0" fmla="*/ 0 h 3810000"/>
              <a:gd name="connsiteX1" fmla="*/ 6184468 w 6601473"/>
              <a:gd name="connsiteY1" fmla="*/ 0 h 3810000"/>
              <a:gd name="connsiteX2" fmla="*/ 6063729 w 6601473"/>
              <a:gd name="connsiteY2" fmla="*/ 3797300 h 3810000"/>
              <a:gd name="connsiteX3" fmla="*/ 184671 w 6601473"/>
              <a:gd name="connsiteY3" fmla="*/ 3810000 h 3810000"/>
              <a:gd name="connsiteX4" fmla="*/ 0 w 6601473"/>
              <a:gd name="connsiteY4" fmla="*/ 3625329 h 3810000"/>
              <a:gd name="connsiteX5" fmla="*/ 0 w 6601473"/>
              <a:gd name="connsiteY5" fmla="*/ 1626032 h 3810000"/>
              <a:gd name="connsiteX6" fmla="*/ 1626032 w 6601473"/>
              <a:gd name="connsiteY6" fmla="*/ 0 h 3810000"/>
              <a:gd name="connsiteX0" fmla="*/ 1626032 w 6605873"/>
              <a:gd name="connsiteY0" fmla="*/ 0 h 3810000"/>
              <a:gd name="connsiteX1" fmla="*/ 6184468 w 6605873"/>
              <a:gd name="connsiteY1" fmla="*/ 0 h 3810000"/>
              <a:gd name="connsiteX2" fmla="*/ 6082779 w 6605873"/>
              <a:gd name="connsiteY2" fmla="*/ 3802063 h 3810000"/>
              <a:gd name="connsiteX3" fmla="*/ 184671 w 6605873"/>
              <a:gd name="connsiteY3" fmla="*/ 3810000 h 3810000"/>
              <a:gd name="connsiteX4" fmla="*/ 0 w 6605873"/>
              <a:gd name="connsiteY4" fmla="*/ 3625329 h 3810000"/>
              <a:gd name="connsiteX5" fmla="*/ 0 w 6605873"/>
              <a:gd name="connsiteY5" fmla="*/ 1626032 h 3810000"/>
              <a:gd name="connsiteX6" fmla="*/ 1626032 w 6605873"/>
              <a:gd name="connsiteY6" fmla="*/ 0 h 3810000"/>
              <a:gd name="connsiteX0" fmla="*/ 1626032 w 6524678"/>
              <a:gd name="connsiteY0" fmla="*/ 6350 h 3816350"/>
              <a:gd name="connsiteX1" fmla="*/ 6076518 w 6524678"/>
              <a:gd name="connsiteY1" fmla="*/ 0 h 3816350"/>
              <a:gd name="connsiteX2" fmla="*/ 6082779 w 6524678"/>
              <a:gd name="connsiteY2" fmla="*/ 3808413 h 3816350"/>
              <a:gd name="connsiteX3" fmla="*/ 184671 w 6524678"/>
              <a:gd name="connsiteY3" fmla="*/ 3816350 h 3816350"/>
              <a:gd name="connsiteX4" fmla="*/ 0 w 6524678"/>
              <a:gd name="connsiteY4" fmla="*/ 3631679 h 3816350"/>
              <a:gd name="connsiteX5" fmla="*/ 0 w 6524678"/>
              <a:gd name="connsiteY5" fmla="*/ 1632382 h 3816350"/>
              <a:gd name="connsiteX6" fmla="*/ 1626032 w 6524678"/>
              <a:gd name="connsiteY6" fmla="*/ 6350 h 3816350"/>
              <a:gd name="connsiteX0" fmla="*/ 1626032 w 6087407"/>
              <a:gd name="connsiteY0" fmla="*/ 6350 h 3816350"/>
              <a:gd name="connsiteX1" fmla="*/ 6076518 w 6087407"/>
              <a:gd name="connsiteY1" fmla="*/ 0 h 3816350"/>
              <a:gd name="connsiteX2" fmla="*/ 6082779 w 6087407"/>
              <a:gd name="connsiteY2" fmla="*/ 3808413 h 3816350"/>
              <a:gd name="connsiteX3" fmla="*/ 184671 w 6087407"/>
              <a:gd name="connsiteY3" fmla="*/ 3816350 h 3816350"/>
              <a:gd name="connsiteX4" fmla="*/ 0 w 6087407"/>
              <a:gd name="connsiteY4" fmla="*/ 3631679 h 3816350"/>
              <a:gd name="connsiteX5" fmla="*/ 0 w 6087407"/>
              <a:gd name="connsiteY5" fmla="*/ 1632382 h 3816350"/>
              <a:gd name="connsiteX6" fmla="*/ 1626032 w 6087407"/>
              <a:gd name="connsiteY6" fmla="*/ 6350 h 3816350"/>
              <a:gd name="connsiteX0" fmla="*/ 1626032 w 6100891"/>
              <a:gd name="connsiteY0" fmla="*/ 0 h 3810000"/>
              <a:gd name="connsiteX1" fmla="*/ 6097949 w 6100891"/>
              <a:gd name="connsiteY1" fmla="*/ 794 h 3810000"/>
              <a:gd name="connsiteX2" fmla="*/ 6082779 w 6100891"/>
              <a:gd name="connsiteY2" fmla="*/ 3802063 h 3810000"/>
              <a:gd name="connsiteX3" fmla="*/ 184671 w 6100891"/>
              <a:gd name="connsiteY3" fmla="*/ 3810000 h 3810000"/>
              <a:gd name="connsiteX4" fmla="*/ 0 w 6100891"/>
              <a:gd name="connsiteY4" fmla="*/ 3625329 h 3810000"/>
              <a:gd name="connsiteX5" fmla="*/ 0 w 6100891"/>
              <a:gd name="connsiteY5" fmla="*/ 1626032 h 3810000"/>
              <a:gd name="connsiteX6" fmla="*/ 1626032 w 6100891"/>
              <a:gd name="connsiteY6" fmla="*/ 0 h 3810000"/>
              <a:gd name="connsiteX0" fmla="*/ 1626032 w 6098322"/>
              <a:gd name="connsiteY0" fmla="*/ 0 h 3810000"/>
              <a:gd name="connsiteX1" fmla="*/ 6097949 w 6098322"/>
              <a:gd name="connsiteY1" fmla="*/ 794 h 3810000"/>
              <a:gd name="connsiteX2" fmla="*/ 6082779 w 6098322"/>
              <a:gd name="connsiteY2" fmla="*/ 3802063 h 3810000"/>
              <a:gd name="connsiteX3" fmla="*/ 184671 w 6098322"/>
              <a:gd name="connsiteY3" fmla="*/ 3810000 h 3810000"/>
              <a:gd name="connsiteX4" fmla="*/ 0 w 6098322"/>
              <a:gd name="connsiteY4" fmla="*/ 3625329 h 3810000"/>
              <a:gd name="connsiteX5" fmla="*/ 0 w 6098322"/>
              <a:gd name="connsiteY5" fmla="*/ 1626032 h 3810000"/>
              <a:gd name="connsiteX6" fmla="*/ 1626032 w 6098322"/>
              <a:gd name="connsiteY6" fmla="*/ 0 h 3810000"/>
              <a:gd name="connsiteX0" fmla="*/ 1626032 w 6102062"/>
              <a:gd name="connsiteY0" fmla="*/ 0 h 3810000"/>
              <a:gd name="connsiteX1" fmla="*/ 6097949 w 6102062"/>
              <a:gd name="connsiteY1" fmla="*/ 794 h 3810000"/>
              <a:gd name="connsiteX2" fmla="*/ 6097066 w 6102062"/>
              <a:gd name="connsiteY2" fmla="*/ 3806825 h 3810000"/>
              <a:gd name="connsiteX3" fmla="*/ 184671 w 6102062"/>
              <a:gd name="connsiteY3" fmla="*/ 3810000 h 3810000"/>
              <a:gd name="connsiteX4" fmla="*/ 0 w 6102062"/>
              <a:gd name="connsiteY4" fmla="*/ 3625329 h 3810000"/>
              <a:gd name="connsiteX5" fmla="*/ 0 w 6102062"/>
              <a:gd name="connsiteY5" fmla="*/ 1626032 h 3810000"/>
              <a:gd name="connsiteX6" fmla="*/ 1626032 w 6102062"/>
              <a:gd name="connsiteY6" fmla="*/ 0 h 3810000"/>
              <a:gd name="connsiteX0" fmla="*/ 1626032 w 6098726"/>
              <a:gd name="connsiteY0" fmla="*/ 0 h 3810000"/>
              <a:gd name="connsiteX1" fmla="*/ 6097949 w 6098726"/>
              <a:gd name="connsiteY1" fmla="*/ 794 h 3810000"/>
              <a:gd name="connsiteX2" fmla="*/ 6097066 w 6098726"/>
              <a:gd name="connsiteY2" fmla="*/ 3806825 h 3810000"/>
              <a:gd name="connsiteX3" fmla="*/ 184671 w 6098726"/>
              <a:gd name="connsiteY3" fmla="*/ 3810000 h 3810000"/>
              <a:gd name="connsiteX4" fmla="*/ 0 w 6098726"/>
              <a:gd name="connsiteY4" fmla="*/ 3625329 h 3810000"/>
              <a:gd name="connsiteX5" fmla="*/ 0 w 6098726"/>
              <a:gd name="connsiteY5" fmla="*/ 1626032 h 3810000"/>
              <a:gd name="connsiteX6" fmla="*/ 1626032 w 6098726"/>
              <a:gd name="connsiteY6" fmla="*/ 0 h 38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8726" h="3810000">
                <a:moveTo>
                  <a:pt x="1626032" y="0"/>
                </a:moveTo>
                <a:lnTo>
                  <a:pt x="6097949" y="794"/>
                </a:lnTo>
                <a:cubicBezTo>
                  <a:pt x="6100171" y="1699419"/>
                  <a:pt x="6096907" y="2640806"/>
                  <a:pt x="6097066" y="3806825"/>
                </a:cubicBezTo>
                <a:lnTo>
                  <a:pt x="184671" y="3810000"/>
                </a:lnTo>
                <a:cubicBezTo>
                  <a:pt x="82680" y="3810000"/>
                  <a:pt x="0" y="3727320"/>
                  <a:pt x="0" y="3625329"/>
                </a:cubicBezTo>
                <a:lnTo>
                  <a:pt x="0" y="1626032"/>
                </a:lnTo>
                <a:cubicBezTo>
                  <a:pt x="0" y="727999"/>
                  <a:pt x="727999" y="0"/>
                  <a:pt x="1626032" y="0"/>
                </a:cubicBezTo>
                <a:close/>
              </a:path>
            </a:pathLst>
          </a:custGeom>
        </p:spPr>
        <p:txBody>
          <a:bodyPr>
            <a:normAutofit/>
          </a:bodyPr>
          <a:lstStyle>
            <a:lvl1pPr marL="0" indent="0" algn="r">
              <a:buNone/>
              <a:defRPr sz="1800">
                <a:solidFill>
                  <a:schemeClr val="bg1"/>
                </a:solidFill>
                <a:latin typeface="Poppins" panose="00000500000000000000" pitchFamily="2" charset="0"/>
                <a:cs typeface="Poppins" panose="00000500000000000000" pitchFamily="2" charset="0"/>
              </a:defRPr>
            </a:lvl1pPr>
          </a:lstStyle>
          <a:p>
            <a:r>
              <a:rPr lang="en-US"/>
              <a:t>Click icon to add picture</a:t>
            </a:r>
          </a:p>
        </p:txBody>
      </p:sp>
      <p:pic>
        <p:nvPicPr>
          <p:cNvPr id="10" name="Picture 9">
            <a:extLst>
              <a:ext uri="{FF2B5EF4-FFF2-40B4-BE49-F238E27FC236}">
                <a16:creationId xmlns:a16="http://schemas.microsoft.com/office/drawing/2014/main" id="{0828ED38-053B-074D-A6A5-1C9374EA7F4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96000" y="3810000"/>
            <a:ext cx="6096000" cy="3048000"/>
          </a:xfrm>
          <a:prstGeom prst="rect">
            <a:avLst/>
          </a:prstGeom>
        </p:spPr>
      </p:pic>
      <p:sp>
        <p:nvSpPr>
          <p:cNvPr id="12" name="Text Placeholder 11">
            <a:extLst>
              <a:ext uri="{FF2B5EF4-FFF2-40B4-BE49-F238E27FC236}">
                <a16:creationId xmlns:a16="http://schemas.microsoft.com/office/drawing/2014/main" id="{25F86F0A-6A1A-3248-8370-3930F881013A}"/>
              </a:ext>
            </a:extLst>
          </p:cNvPr>
          <p:cNvSpPr>
            <a:spLocks noGrp="1"/>
          </p:cNvSpPr>
          <p:nvPr>
            <p:ph type="body" sz="quarter" idx="11" hasCustomPrompt="1"/>
          </p:nvPr>
        </p:nvSpPr>
        <p:spPr>
          <a:xfrm>
            <a:off x="408207" y="559121"/>
            <a:ext cx="5557585" cy="1800200"/>
          </a:xfr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Front Cover Title Goes Here</a:t>
            </a:r>
          </a:p>
        </p:txBody>
      </p:sp>
      <p:sp>
        <p:nvSpPr>
          <p:cNvPr id="7" name="Text Placeholder 11">
            <a:extLst>
              <a:ext uri="{FF2B5EF4-FFF2-40B4-BE49-F238E27FC236}">
                <a16:creationId xmlns:a16="http://schemas.microsoft.com/office/drawing/2014/main" id="{01B5291B-A0B5-0A34-5C7E-79E2E3F68ACC}"/>
              </a:ext>
            </a:extLst>
          </p:cNvPr>
          <p:cNvSpPr>
            <a:spLocks noGrp="1"/>
          </p:cNvSpPr>
          <p:nvPr>
            <p:ph type="body" sz="quarter" idx="12" hasCustomPrompt="1"/>
          </p:nvPr>
        </p:nvSpPr>
        <p:spPr>
          <a:xfrm>
            <a:off x="408208" y="2431330"/>
            <a:ext cx="5557584" cy="1305402"/>
          </a:xfrm>
        </p:spPr>
        <p:txBody>
          <a:bodyPr>
            <a:noAutofit/>
          </a:bodyPr>
          <a:lstStyle>
            <a:lvl1pPr marL="0" indent="0">
              <a:lnSpc>
                <a:spcPct val="110000"/>
              </a:lnSpc>
              <a:spcBef>
                <a:spcPts val="0"/>
              </a:spcBef>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a:t>
            </a:r>
          </a:p>
        </p:txBody>
      </p:sp>
      <p:sp>
        <p:nvSpPr>
          <p:cNvPr id="2" name="Text Placeholder 11">
            <a:extLst>
              <a:ext uri="{FF2B5EF4-FFF2-40B4-BE49-F238E27FC236}">
                <a16:creationId xmlns:a16="http://schemas.microsoft.com/office/drawing/2014/main" id="{8D5457D4-902F-B0A0-0CA3-AB0C3D54F72F}"/>
              </a:ext>
            </a:extLst>
          </p:cNvPr>
          <p:cNvSpPr>
            <a:spLocks noGrp="1"/>
          </p:cNvSpPr>
          <p:nvPr>
            <p:ph type="body" sz="quarter" idx="13" hasCustomPrompt="1"/>
          </p:nvPr>
        </p:nvSpPr>
        <p:spPr>
          <a:xfrm>
            <a:off x="408208" y="3846892"/>
            <a:ext cx="5557584" cy="347039"/>
          </a:xfrm>
        </p:spPr>
        <p:txBody>
          <a:bodyPr>
            <a:noAutofit/>
          </a:bodyPr>
          <a:lstStyle>
            <a:lvl1pPr marL="0" indent="0">
              <a:lnSpc>
                <a:spcPct val="110000"/>
              </a:lnSpc>
              <a:spcBef>
                <a:spcPts val="0"/>
              </a:spcBef>
              <a:buNone/>
              <a:defRPr sz="1600" b="1"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Presenters name</a:t>
            </a:r>
          </a:p>
        </p:txBody>
      </p:sp>
      <p:sp>
        <p:nvSpPr>
          <p:cNvPr id="3" name="Text Placeholder 11">
            <a:extLst>
              <a:ext uri="{FF2B5EF4-FFF2-40B4-BE49-F238E27FC236}">
                <a16:creationId xmlns:a16="http://schemas.microsoft.com/office/drawing/2014/main" id="{14F31047-4864-D68A-2944-4FD900DC0466}"/>
              </a:ext>
            </a:extLst>
          </p:cNvPr>
          <p:cNvSpPr>
            <a:spLocks noGrp="1"/>
          </p:cNvSpPr>
          <p:nvPr>
            <p:ph type="body" sz="quarter" idx="14" hasCustomPrompt="1"/>
          </p:nvPr>
        </p:nvSpPr>
        <p:spPr>
          <a:xfrm>
            <a:off x="408208" y="4198584"/>
            <a:ext cx="5557584" cy="347039"/>
          </a:xfrm>
        </p:spPr>
        <p:txBody>
          <a:bodyPr>
            <a:noAutofit/>
          </a:bodyPr>
          <a:lstStyle>
            <a:lvl1pPr marL="0" indent="0">
              <a:lnSpc>
                <a:spcPct val="110000"/>
              </a:lnSpc>
              <a:spcBef>
                <a:spcPts val="0"/>
              </a:spcBef>
              <a:buNone/>
              <a:defRPr sz="16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Department name</a:t>
            </a:r>
          </a:p>
        </p:txBody>
      </p:sp>
      <p:sp>
        <p:nvSpPr>
          <p:cNvPr id="4" name="Text Placeholder 11">
            <a:extLst>
              <a:ext uri="{FF2B5EF4-FFF2-40B4-BE49-F238E27FC236}">
                <a16:creationId xmlns:a16="http://schemas.microsoft.com/office/drawing/2014/main" id="{04D3CA51-9B82-D8B8-96F1-42FE5F9B17AD}"/>
              </a:ext>
            </a:extLst>
          </p:cNvPr>
          <p:cNvSpPr>
            <a:spLocks noGrp="1"/>
          </p:cNvSpPr>
          <p:nvPr>
            <p:ph type="body" sz="quarter" idx="15" hasCustomPrompt="1"/>
          </p:nvPr>
        </p:nvSpPr>
        <p:spPr>
          <a:xfrm>
            <a:off x="408208" y="4545623"/>
            <a:ext cx="5557584" cy="347039"/>
          </a:xfrm>
        </p:spPr>
        <p:txBody>
          <a:bodyPr>
            <a:noAutofit/>
          </a:bodyPr>
          <a:lstStyle>
            <a:lvl1pPr marL="0" indent="0">
              <a:lnSpc>
                <a:spcPct val="110000"/>
              </a:lnSpc>
              <a:spcBef>
                <a:spcPts val="0"/>
              </a:spcBef>
              <a:buNone/>
              <a:defRPr sz="16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Date</a:t>
            </a:r>
          </a:p>
        </p:txBody>
      </p:sp>
      <p:pic>
        <p:nvPicPr>
          <p:cNvPr id="14" name="Picture 13" descr="The Open University Logo">
            <a:extLst>
              <a:ext uri="{FF2B5EF4-FFF2-40B4-BE49-F238E27FC236}">
                <a16:creationId xmlns:a16="http://schemas.microsoft.com/office/drawing/2014/main" id="{41C1F544-4F91-82A6-00C9-2CD07BD90F6A}"/>
              </a:ext>
              <a:ext uri="{C183D7F6-B498-43B3-948B-1728B52AA6E4}">
                <adec:decorative xmlns:adec="http://schemas.microsoft.com/office/drawing/2017/decorative" val="0"/>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469675" y="5829301"/>
            <a:ext cx="1709992" cy="584196"/>
          </a:xfrm>
          <a:prstGeom prst="rect">
            <a:avLst/>
          </a:prstGeom>
        </p:spPr>
      </p:pic>
    </p:spTree>
    <p:extLst>
      <p:ext uri="{BB962C8B-B14F-4D97-AF65-F5344CB8AC3E}">
        <p14:creationId xmlns:p14="http://schemas.microsoft.com/office/powerpoint/2010/main" val="143093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Only - White">
    <p:bg>
      <p:bgRef idx="1001">
        <a:schemeClr val="bg1"/>
      </p:bgRef>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22950F0-F837-3643-8F3C-58187D933A4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2" name="TextBox 1">
            <a:extLst>
              <a:ext uri="{FF2B5EF4-FFF2-40B4-BE49-F238E27FC236}">
                <a16:creationId xmlns:a16="http://schemas.microsoft.com/office/drawing/2014/main" id="{F8FD82CE-01EC-B1CB-A6FD-FB39AAE27B82}"/>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16" name="Text Placeholder 11">
            <a:extLst>
              <a:ext uri="{FF2B5EF4-FFF2-40B4-BE49-F238E27FC236}">
                <a16:creationId xmlns:a16="http://schemas.microsoft.com/office/drawing/2014/main" id="{7866F1F2-E6A8-97CC-9915-9A8864215B93}"/>
              </a:ext>
            </a:extLst>
          </p:cNvPr>
          <p:cNvSpPr>
            <a:spLocks noGrp="1"/>
          </p:cNvSpPr>
          <p:nvPr>
            <p:ph type="body" sz="quarter" idx="12" hasCustomPrompt="1"/>
          </p:nvPr>
        </p:nvSpPr>
        <p:spPr>
          <a:xfrm>
            <a:off x="1001105" y="1676668"/>
            <a:ext cx="9591229" cy="289311"/>
          </a:xfrm>
          <a:prstGeom prst="rect">
            <a:avLst/>
          </a:prstGeom>
        </p:spPr>
        <p:txBody>
          <a:bodyPr>
            <a:noAutofit/>
          </a:bodyPr>
          <a:lstStyle>
            <a:lvl1pPr marL="0" indent="0">
              <a:lnSpc>
                <a:spcPct val="110000"/>
              </a:lnSpc>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7" name="Text Placeholder 11">
            <a:extLst>
              <a:ext uri="{FF2B5EF4-FFF2-40B4-BE49-F238E27FC236}">
                <a16:creationId xmlns:a16="http://schemas.microsoft.com/office/drawing/2014/main" id="{769D1CE6-1539-C9FF-428F-50E945C8CFA6}"/>
              </a:ext>
            </a:extLst>
          </p:cNvPr>
          <p:cNvSpPr>
            <a:spLocks noGrp="1"/>
          </p:cNvSpPr>
          <p:nvPr>
            <p:ph type="body" sz="quarter" idx="14" hasCustomPrompt="1"/>
          </p:nvPr>
        </p:nvSpPr>
        <p:spPr>
          <a:xfrm>
            <a:off x="1001105" y="2093471"/>
            <a:ext cx="9591229" cy="496800"/>
          </a:xfrm>
          <a:prstGeom prst="rect">
            <a:avLst/>
          </a:prstGeom>
        </p:spPr>
        <p:txBody>
          <a:bodyPr>
            <a:noAutofit/>
          </a:bodyPr>
          <a:lstStyle>
            <a:lvl1pPr marL="0" indent="0">
              <a:lnSpc>
                <a:spcPct val="110000"/>
              </a:lnSpc>
              <a:spcBef>
                <a:spcPts val="0"/>
              </a:spcBef>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 as Poppins Regular.</a:t>
            </a:r>
          </a:p>
        </p:txBody>
      </p:sp>
      <p:sp>
        <p:nvSpPr>
          <p:cNvPr id="19" name="Text Placeholder 11">
            <a:extLst>
              <a:ext uri="{FF2B5EF4-FFF2-40B4-BE49-F238E27FC236}">
                <a16:creationId xmlns:a16="http://schemas.microsoft.com/office/drawing/2014/main" id="{56F70F55-5634-E0E4-19BE-00F2336FEF37}"/>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20" name="Text Placeholder 11">
            <a:extLst>
              <a:ext uri="{FF2B5EF4-FFF2-40B4-BE49-F238E27FC236}">
                <a16:creationId xmlns:a16="http://schemas.microsoft.com/office/drawing/2014/main" id="{044AAC2A-4E35-E36E-9115-E0E3D0E313EA}"/>
              </a:ext>
            </a:extLst>
          </p:cNvPr>
          <p:cNvSpPr>
            <a:spLocks noGrp="1"/>
          </p:cNvSpPr>
          <p:nvPr>
            <p:ph type="body" sz="quarter" idx="25" hasCustomPrompt="1"/>
          </p:nvPr>
        </p:nvSpPr>
        <p:spPr>
          <a:xfrm>
            <a:off x="413915" y="912168"/>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pic>
        <p:nvPicPr>
          <p:cNvPr id="7" name="Picture 6" descr="The Open University Logo">
            <a:extLst>
              <a:ext uri="{FF2B5EF4-FFF2-40B4-BE49-F238E27FC236}">
                <a16:creationId xmlns:a16="http://schemas.microsoft.com/office/drawing/2014/main" id="{1A8FBF3E-643E-C283-20B7-9D35C17A874A}"/>
              </a:ext>
              <a:ext uri="{C183D7F6-B498-43B3-948B-1728B52AA6E4}">
                <adec:decorative xmlns:adec="http://schemas.microsoft.com/office/drawing/2017/decorative" val="0"/>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
        <p:nvSpPr>
          <p:cNvPr id="3" name="Text Placeholder 11">
            <a:extLst>
              <a:ext uri="{FF2B5EF4-FFF2-40B4-BE49-F238E27FC236}">
                <a16:creationId xmlns:a16="http://schemas.microsoft.com/office/drawing/2014/main" id="{4B8435D6-0CC1-8718-167A-2904F3E65C26}"/>
              </a:ext>
            </a:extLst>
          </p:cNvPr>
          <p:cNvSpPr>
            <a:spLocks noGrp="1"/>
          </p:cNvSpPr>
          <p:nvPr>
            <p:ph type="body" sz="quarter" idx="15" hasCustomPrompt="1"/>
          </p:nvPr>
        </p:nvSpPr>
        <p:spPr>
          <a:xfrm>
            <a:off x="1001105" y="2668674"/>
            <a:ext cx="9591229" cy="1991249"/>
          </a:xfrm>
          <a:prstGeom prst="rect">
            <a:avLst/>
          </a:prstGeom>
        </p:spPr>
        <p:txBody>
          <a:bodyPr>
            <a:noAutofit/>
          </a:bodyPr>
          <a:lstStyle>
            <a:lvl1pPr marL="285750" indent="-285750">
              <a:lnSpc>
                <a:spcPct val="110000"/>
              </a:lnSpc>
              <a:spcBef>
                <a:spcPts val="0"/>
              </a:spcBef>
              <a:spcAft>
                <a:spcPts val="600"/>
              </a:spcAft>
              <a:buFontTx/>
              <a:buBlip>
                <a:blip r:embed="rId4"/>
              </a:buBlip>
              <a:defRPr sz="1500" b="0" i="0">
                <a:ln>
                  <a:noFill/>
                </a:ln>
                <a:solidFill>
                  <a:srgbClr val="060645"/>
                </a:solidFill>
                <a:latin typeface="Poppins" panose="00000500000000000000" pitchFamily="2" charset="0"/>
                <a:cs typeface="Poppins" panose="00000500000000000000" pitchFamily="2" charset="0"/>
              </a:defRPr>
            </a:lvl1pPr>
            <a:lvl2pPr marL="742950" indent="-285750">
              <a:buFont typeface="Arial" panose="020B0604020202020204" pitchFamily="34" charset="0"/>
              <a:buChar char="•"/>
              <a:defRPr sz="1500">
                <a:ln>
                  <a:noFill/>
                </a:ln>
                <a:solidFill>
                  <a:srgbClr val="060645"/>
                </a:solidFill>
              </a:defRPr>
            </a:lvl2pPr>
            <a:lvl3pPr>
              <a:defRPr sz="1500">
                <a:ln>
                  <a:noFill/>
                </a:ln>
                <a:solidFill>
                  <a:srgbClr val="060645"/>
                </a:solidFill>
              </a:defRPr>
            </a:lvl3pPr>
            <a:lvl4pPr>
              <a:defRPr sz="1500">
                <a:ln>
                  <a:noFill/>
                </a:ln>
                <a:solidFill>
                  <a:srgbClr val="060645"/>
                </a:solidFill>
              </a:defRPr>
            </a:lvl4pPr>
            <a:lvl5pPr>
              <a:defRPr sz="1500">
                <a:ln>
                  <a:noFill/>
                </a:ln>
                <a:solidFill>
                  <a:srgbClr val="060645"/>
                </a:solidFill>
              </a:defRPr>
            </a:lvl5pPr>
            <a:lvl6pPr>
              <a:defRPr sz="1500">
                <a:solidFill>
                  <a:srgbClr val="060645"/>
                </a:solidFill>
              </a:defRPr>
            </a:lvl6pPr>
            <a:lvl7pPr>
              <a:defRPr sz="1500">
                <a:solidFill>
                  <a:srgbClr val="060645"/>
                </a:solidFill>
              </a:defRPr>
            </a:lvl7pPr>
            <a:lvl8pPr>
              <a:defRPr sz="1500">
                <a:solidFill>
                  <a:srgbClr val="060645"/>
                </a:solidFill>
              </a:defRPr>
            </a:lvl8pPr>
            <a:lvl9pPr>
              <a:defRPr sz="1500">
                <a:solidFill>
                  <a:srgbClr val="060645"/>
                </a:solidFill>
              </a:defRPr>
            </a:lvl9pPr>
          </a:lstStyle>
          <a:p>
            <a:pPr lvl="0"/>
            <a:r>
              <a:rPr lang="en-GB"/>
              <a:t>Body copy goes here as Poppins Regular.</a:t>
            </a:r>
          </a:p>
        </p:txBody>
      </p:sp>
    </p:spTree>
    <p:extLst>
      <p:ext uri="{BB962C8B-B14F-4D97-AF65-F5344CB8AC3E}">
        <p14:creationId xmlns:p14="http://schemas.microsoft.com/office/powerpoint/2010/main" val="259996225"/>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Only - Blue">
    <p:bg>
      <p:bgPr>
        <a:blipFill dpi="0" rotWithShape="1">
          <a:blip r:embed="rId2" cstate="screen">
            <a:alphaModFix amt="7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22950F0-F837-3643-8F3C-58187D933A49}"/>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2" name="TextBox 1">
            <a:extLst>
              <a:ext uri="{FF2B5EF4-FFF2-40B4-BE49-F238E27FC236}">
                <a16:creationId xmlns:a16="http://schemas.microsoft.com/office/drawing/2014/main" id="{F8FD82CE-01EC-B1CB-A6FD-FB39AAE27B82}"/>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16" name="Text Placeholder 11">
            <a:extLst>
              <a:ext uri="{FF2B5EF4-FFF2-40B4-BE49-F238E27FC236}">
                <a16:creationId xmlns:a16="http://schemas.microsoft.com/office/drawing/2014/main" id="{7866F1F2-E6A8-97CC-9915-9A8864215B93}"/>
              </a:ext>
            </a:extLst>
          </p:cNvPr>
          <p:cNvSpPr>
            <a:spLocks noGrp="1"/>
          </p:cNvSpPr>
          <p:nvPr>
            <p:ph type="body" sz="quarter" idx="12" hasCustomPrompt="1"/>
          </p:nvPr>
        </p:nvSpPr>
        <p:spPr>
          <a:xfrm>
            <a:off x="1001105" y="1676668"/>
            <a:ext cx="9591229" cy="289311"/>
          </a:xfrm>
          <a:prstGeom prst="rect">
            <a:avLst/>
          </a:prstGeom>
        </p:spPr>
        <p:txBody>
          <a:bodyPr>
            <a:noAutofit/>
          </a:bodyPr>
          <a:lstStyle>
            <a:lvl1pPr marL="0" indent="0">
              <a:lnSpc>
                <a:spcPct val="110000"/>
              </a:lnSpc>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7" name="Text Placeholder 11">
            <a:extLst>
              <a:ext uri="{FF2B5EF4-FFF2-40B4-BE49-F238E27FC236}">
                <a16:creationId xmlns:a16="http://schemas.microsoft.com/office/drawing/2014/main" id="{769D1CE6-1539-C9FF-428F-50E945C8CFA6}"/>
              </a:ext>
            </a:extLst>
          </p:cNvPr>
          <p:cNvSpPr>
            <a:spLocks noGrp="1"/>
          </p:cNvSpPr>
          <p:nvPr>
            <p:ph type="body" sz="quarter" idx="14" hasCustomPrompt="1"/>
          </p:nvPr>
        </p:nvSpPr>
        <p:spPr>
          <a:xfrm>
            <a:off x="1001105" y="2093471"/>
            <a:ext cx="9591229" cy="496800"/>
          </a:xfrm>
          <a:prstGeom prst="rect">
            <a:avLst/>
          </a:prstGeom>
        </p:spPr>
        <p:txBody>
          <a:bodyPr>
            <a:noAutofit/>
          </a:bodyPr>
          <a:lstStyle>
            <a:lvl1pPr marL="0" indent="0">
              <a:lnSpc>
                <a:spcPct val="110000"/>
              </a:lnSpc>
              <a:spcBef>
                <a:spcPts val="0"/>
              </a:spcBef>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 as Poppins Regular.</a:t>
            </a:r>
          </a:p>
        </p:txBody>
      </p:sp>
      <p:sp>
        <p:nvSpPr>
          <p:cNvPr id="19" name="Text Placeholder 11">
            <a:extLst>
              <a:ext uri="{FF2B5EF4-FFF2-40B4-BE49-F238E27FC236}">
                <a16:creationId xmlns:a16="http://schemas.microsoft.com/office/drawing/2014/main" id="{56F70F55-5634-E0E4-19BE-00F2336FEF37}"/>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20" name="Text Placeholder 11">
            <a:extLst>
              <a:ext uri="{FF2B5EF4-FFF2-40B4-BE49-F238E27FC236}">
                <a16:creationId xmlns:a16="http://schemas.microsoft.com/office/drawing/2014/main" id="{044AAC2A-4E35-E36E-9115-E0E3D0E313EA}"/>
              </a:ext>
            </a:extLst>
          </p:cNvPr>
          <p:cNvSpPr>
            <a:spLocks noGrp="1"/>
          </p:cNvSpPr>
          <p:nvPr>
            <p:ph type="body" sz="quarter" idx="25" hasCustomPrompt="1"/>
          </p:nvPr>
        </p:nvSpPr>
        <p:spPr>
          <a:xfrm>
            <a:off x="413915" y="912168"/>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pic>
        <p:nvPicPr>
          <p:cNvPr id="5" name="Picture 4" descr="The Open University Logo">
            <a:extLst>
              <a:ext uri="{FF2B5EF4-FFF2-40B4-BE49-F238E27FC236}">
                <a16:creationId xmlns:a16="http://schemas.microsoft.com/office/drawing/2014/main" id="{5A176635-0D9A-318C-7E7A-70539D9E69FC}"/>
              </a:ext>
              <a:ext uri="{C183D7F6-B498-43B3-948B-1728B52AA6E4}">
                <adec:decorative xmlns:adec="http://schemas.microsoft.com/office/drawing/2017/decorative" val="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
        <p:nvSpPr>
          <p:cNvPr id="3" name="Text Placeholder 11">
            <a:extLst>
              <a:ext uri="{FF2B5EF4-FFF2-40B4-BE49-F238E27FC236}">
                <a16:creationId xmlns:a16="http://schemas.microsoft.com/office/drawing/2014/main" id="{43F1D352-AFC1-45BF-DC37-E6E2C2801A0E}"/>
              </a:ext>
            </a:extLst>
          </p:cNvPr>
          <p:cNvSpPr>
            <a:spLocks noGrp="1"/>
          </p:cNvSpPr>
          <p:nvPr>
            <p:ph type="body" sz="quarter" idx="15" hasCustomPrompt="1"/>
          </p:nvPr>
        </p:nvSpPr>
        <p:spPr>
          <a:xfrm>
            <a:off x="1001105" y="2668674"/>
            <a:ext cx="9591229" cy="1991249"/>
          </a:xfrm>
          <a:prstGeom prst="rect">
            <a:avLst/>
          </a:prstGeom>
        </p:spPr>
        <p:txBody>
          <a:bodyPr>
            <a:noAutofit/>
          </a:bodyPr>
          <a:lstStyle>
            <a:lvl1pPr marL="285750" indent="-285750">
              <a:lnSpc>
                <a:spcPct val="110000"/>
              </a:lnSpc>
              <a:spcBef>
                <a:spcPts val="0"/>
              </a:spcBef>
              <a:spcAft>
                <a:spcPts val="600"/>
              </a:spcAft>
              <a:buFontTx/>
              <a:buBlip>
                <a:blip r:embed="rId5"/>
              </a:buBlip>
              <a:defRPr sz="1500" b="0" i="0">
                <a:ln>
                  <a:noFill/>
                </a:ln>
                <a:solidFill>
                  <a:srgbClr val="060645"/>
                </a:solidFill>
                <a:latin typeface="Poppins" panose="00000500000000000000" pitchFamily="2" charset="0"/>
                <a:cs typeface="Poppins" panose="00000500000000000000" pitchFamily="2" charset="0"/>
              </a:defRPr>
            </a:lvl1pPr>
            <a:lvl2pPr marL="742950" indent="-285750">
              <a:buFont typeface="Arial" panose="020B0604020202020204" pitchFamily="34" charset="0"/>
              <a:buChar char="•"/>
              <a:defRPr sz="1500">
                <a:ln>
                  <a:noFill/>
                </a:ln>
                <a:solidFill>
                  <a:srgbClr val="060645"/>
                </a:solidFill>
              </a:defRPr>
            </a:lvl2pPr>
            <a:lvl3pPr>
              <a:defRPr sz="1500">
                <a:ln>
                  <a:noFill/>
                </a:ln>
                <a:solidFill>
                  <a:srgbClr val="060645"/>
                </a:solidFill>
              </a:defRPr>
            </a:lvl3pPr>
            <a:lvl4pPr>
              <a:defRPr sz="1500">
                <a:ln>
                  <a:noFill/>
                </a:ln>
                <a:solidFill>
                  <a:srgbClr val="060645"/>
                </a:solidFill>
              </a:defRPr>
            </a:lvl4pPr>
            <a:lvl5pPr>
              <a:defRPr sz="1500">
                <a:ln>
                  <a:noFill/>
                </a:ln>
                <a:solidFill>
                  <a:srgbClr val="060645"/>
                </a:solidFill>
              </a:defRPr>
            </a:lvl5pPr>
            <a:lvl6pPr>
              <a:defRPr sz="1500">
                <a:solidFill>
                  <a:srgbClr val="060645"/>
                </a:solidFill>
              </a:defRPr>
            </a:lvl6pPr>
            <a:lvl7pPr>
              <a:defRPr sz="1500">
                <a:solidFill>
                  <a:srgbClr val="060645"/>
                </a:solidFill>
              </a:defRPr>
            </a:lvl7pPr>
            <a:lvl8pPr>
              <a:defRPr sz="1500">
                <a:solidFill>
                  <a:srgbClr val="060645"/>
                </a:solidFill>
              </a:defRPr>
            </a:lvl8pPr>
            <a:lvl9pPr>
              <a:defRPr sz="1500">
                <a:solidFill>
                  <a:srgbClr val="060645"/>
                </a:solidFill>
              </a:defRPr>
            </a:lvl9pPr>
          </a:lstStyle>
          <a:p>
            <a:pPr lvl="0"/>
            <a:r>
              <a:rPr lang="en-GB"/>
              <a:t>Body copy goes here as Poppins Regular.</a:t>
            </a:r>
          </a:p>
        </p:txBody>
      </p:sp>
    </p:spTree>
    <p:extLst>
      <p:ext uri="{BB962C8B-B14F-4D97-AF65-F5344CB8AC3E}">
        <p14:creationId xmlns:p14="http://schemas.microsoft.com/office/powerpoint/2010/main" val="3159154147"/>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Only - Green">
    <p:bg>
      <p:bgPr>
        <a:blipFill dpi="0" rotWithShape="1">
          <a:blip r:embed="rId2" cstate="screen">
            <a:alphaModFix amt="7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78491E11-C10D-5DDF-F581-B813FF836059}"/>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24" name="TextBox 23">
            <a:extLst>
              <a:ext uri="{FF2B5EF4-FFF2-40B4-BE49-F238E27FC236}">
                <a16:creationId xmlns:a16="http://schemas.microsoft.com/office/drawing/2014/main" id="{C2A98FA0-A729-D60A-BCD1-960B3EC6A4F8}"/>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14" name="Text Placeholder 11">
            <a:extLst>
              <a:ext uri="{FF2B5EF4-FFF2-40B4-BE49-F238E27FC236}">
                <a16:creationId xmlns:a16="http://schemas.microsoft.com/office/drawing/2014/main" id="{C48CE6A7-7BB7-C947-6B53-6E5F78A862DA}"/>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20" name="Text Placeholder 11">
            <a:extLst>
              <a:ext uri="{FF2B5EF4-FFF2-40B4-BE49-F238E27FC236}">
                <a16:creationId xmlns:a16="http://schemas.microsoft.com/office/drawing/2014/main" id="{63BDB31C-E836-A87A-D9AE-75FF184B4FAC}"/>
              </a:ext>
            </a:extLst>
          </p:cNvPr>
          <p:cNvSpPr>
            <a:spLocks noGrp="1"/>
          </p:cNvSpPr>
          <p:nvPr>
            <p:ph type="body" sz="quarter" idx="25" hasCustomPrompt="1"/>
          </p:nvPr>
        </p:nvSpPr>
        <p:spPr>
          <a:xfrm>
            <a:off x="413915" y="912168"/>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2" name="Text Placeholder 11">
            <a:extLst>
              <a:ext uri="{FF2B5EF4-FFF2-40B4-BE49-F238E27FC236}">
                <a16:creationId xmlns:a16="http://schemas.microsoft.com/office/drawing/2014/main" id="{F720CE49-261A-B18A-CA8E-F12BDA30674B}"/>
              </a:ext>
            </a:extLst>
          </p:cNvPr>
          <p:cNvSpPr>
            <a:spLocks noGrp="1"/>
          </p:cNvSpPr>
          <p:nvPr>
            <p:ph type="body" sz="quarter" idx="12" hasCustomPrompt="1"/>
          </p:nvPr>
        </p:nvSpPr>
        <p:spPr>
          <a:xfrm>
            <a:off x="1001105" y="1676668"/>
            <a:ext cx="9591229" cy="289311"/>
          </a:xfrm>
          <a:prstGeom prst="rect">
            <a:avLst/>
          </a:prstGeom>
        </p:spPr>
        <p:txBody>
          <a:bodyPr>
            <a:noAutofit/>
          </a:bodyPr>
          <a:lstStyle>
            <a:lvl1pPr marL="0" indent="0">
              <a:lnSpc>
                <a:spcPct val="110000"/>
              </a:lnSpc>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3" name="Text Placeholder 11">
            <a:extLst>
              <a:ext uri="{FF2B5EF4-FFF2-40B4-BE49-F238E27FC236}">
                <a16:creationId xmlns:a16="http://schemas.microsoft.com/office/drawing/2014/main" id="{F708842F-A283-9136-4756-08A1AAC018B6}"/>
              </a:ext>
            </a:extLst>
          </p:cNvPr>
          <p:cNvSpPr>
            <a:spLocks noGrp="1"/>
          </p:cNvSpPr>
          <p:nvPr>
            <p:ph type="body" sz="quarter" idx="14" hasCustomPrompt="1"/>
          </p:nvPr>
        </p:nvSpPr>
        <p:spPr>
          <a:xfrm>
            <a:off x="1001105" y="2093471"/>
            <a:ext cx="9591229" cy="496800"/>
          </a:xfrm>
          <a:prstGeom prst="rect">
            <a:avLst/>
          </a:prstGeom>
        </p:spPr>
        <p:txBody>
          <a:bodyPr>
            <a:noAutofit/>
          </a:bodyPr>
          <a:lstStyle>
            <a:lvl1pPr marL="0" indent="0">
              <a:lnSpc>
                <a:spcPct val="110000"/>
              </a:lnSpc>
              <a:spcBef>
                <a:spcPts val="0"/>
              </a:spcBef>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 as Poppins Regular.</a:t>
            </a:r>
          </a:p>
        </p:txBody>
      </p:sp>
      <p:pic>
        <p:nvPicPr>
          <p:cNvPr id="5" name="Picture 4" descr="The Open University Logo">
            <a:extLst>
              <a:ext uri="{FF2B5EF4-FFF2-40B4-BE49-F238E27FC236}">
                <a16:creationId xmlns:a16="http://schemas.microsoft.com/office/drawing/2014/main" id="{388B64FB-ADBB-26BD-E337-6CF096A93201}"/>
              </a:ext>
              <a:ext uri="{C183D7F6-B498-43B3-948B-1728B52AA6E4}">
                <adec:decorative xmlns:adec="http://schemas.microsoft.com/office/drawing/2017/decorative" val="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
        <p:nvSpPr>
          <p:cNvPr id="4" name="Text Placeholder 11">
            <a:extLst>
              <a:ext uri="{FF2B5EF4-FFF2-40B4-BE49-F238E27FC236}">
                <a16:creationId xmlns:a16="http://schemas.microsoft.com/office/drawing/2014/main" id="{1D40E8B0-3B62-532E-CE42-A3E6FDDFDE1D}"/>
              </a:ext>
            </a:extLst>
          </p:cNvPr>
          <p:cNvSpPr>
            <a:spLocks noGrp="1"/>
          </p:cNvSpPr>
          <p:nvPr>
            <p:ph type="body" sz="quarter" idx="15" hasCustomPrompt="1"/>
          </p:nvPr>
        </p:nvSpPr>
        <p:spPr>
          <a:xfrm>
            <a:off x="1001105" y="2668674"/>
            <a:ext cx="9591229" cy="1991249"/>
          </a:xfrm>
          <a:prstGeom prst="rect">
            <a:avLst/>
          </a:prstGeom>
        </p:spPr>
        <p:txBody>
          <a:bodyPr>
            <a:noAutofit/>
          </a:bodyPr>
          <a:lstStyle>
            <a:lvl1pPr marL="285750" indent="-285750">
              <a:lnSpc>
                <a:spcPct val="110000"/>
              </a:lnSpc>
              <a:spcBef>
                <a:spcPts val="0"/>
              </a:spcBef>
              <a:spcAft>
                <a:spcPts val="600"/>
              </a:spcAft>
              <a:buFontTx/>
              <a:buBlip>
                <a:blip r:embed="rId5"/>
              </a:buBlip>
              <a:defRPr sz="1500" b="0" i="0">
                <a:ln>
                  <a:noFill/>
                </a:ln>
                <a:solidFill>
                  <a:srgbClr val="060645"/>
                </a:solidFill>
                <a:latin typeface="Poppins" panose="00000500000000000000" pitchFamily="2" charset="0"/>
                <a:cs typeface="Poppins" panose="00000500000000000000" pitchFamily="2" charset="0"/>
              </a:defRPr>
            </a:lvl1pPr>
            <a:lvl2pPr marL="742950" indent="-285750">
              <a:buFont typeface="Arial" panose="020B0604020202020204" pitchFamily="34" charset="0"/>
              <a:buChar char="•"/>
              <a:defRPr sz="1500">
                <a:ln>
                  <a:noFill/>
                </a:ln>
                <a:solidFill>
                  <a:srgbClr val="060645"/>
                </a:solidFill>
              </a:defRPr>
            </a:lvl2pPr>
            <a:lvl3pPr>
              <a:defRPr sz="1500">
                <a:ln>
                  <a:noFill/>
                </a:ln>
                <a:solidFill>
                  <a:srgbClr val="060645"/>
                </a:solidFill>
              </a:defRPr>
            </a:lvl3pPr>
            <a:lvl4pPr>
              <a:defRPr sz="1500">
                <a:ln>
                  <a:noFill/>
                </a:ln>
                <a:solidFill>
                  <a:srgbClr val="060645"/>
                </a:solidFill>
              </a:defRPr>
            </a:lvl4pPr>
            <a:lvl5pPr>
              <a:defRPr sz="1500">
                <a:ln>
                  <a:noFill/>
                </a:ln>
                <a:solidFill>
                  <a:srgbClr val="060645"/>
                </a:solidFill>
              </a:defRPr>
            </a:lvl5pPr>
            <a:lvl6pPr>
              <a:defRPr sz="1500">
                <a:solidFill>
                  <a:srgbClr val="060645"/>
                </a:solidFill>
              </a:defRPr>
            </a:lvl6pPr>
            <a:lvl7pPr>
              <a:defRPr sz="1500">
                <a:solidFill>
                  <a:srgbClr val="060645"/>
                </a:solidFill>
              </a:defRPr>
            </a:lvl7pPr>
            <a:lvl8pPr>
              <a:defRPr sz="1500">
                <a:solidFill>
                  <a:srgbClr val="060645"/>
                </a:solidFill>
              </a:defRPr>
            </a:lvl8pPr>
            <a:lvl9pPr>
              <a:defRPr sz="1500">
                <a:solidFill>
                  <a:srgbClr val="060645"/>
                </a:solidFill>
              </a:defRPr>
            </a:lvl9pPr>
          </a:lstStyle>
          <a:p>
            <a:pPr lvl="0"/>
            <a:r>
              <a:rPr lang="en-GB"/>
              <a:t>Body copy goes here as Poppins Regular.</a:t>
            </a:r>
          </a:p>
        </p:txBody>
      </p:sp>
    </p:spTree>
    <p:extLst>
      <p:ext uri="{BB962C8B-B14F-4D97-AF65-F5344CB8AC3E}">
        <p14:creationId xmlns:p14="http://schemas.microsoft.com/office/powerpoint/2010/main" val="37366772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 Pink">
    <p:bg>
      <p:bgPr>
        <a:blipFill dpi="0" rotWithShape="1">
          <a:blip r:embed="rId2" cstate="screen">
            <a:alphaModFix amt="7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DC83551F-5FB0-9945-E01E-6CB9436CE2E3}"/>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24" name="TextBox 23">
            <a:extLst>
              <a:ext uri="{FF2B5EF4-FFF2-40B4-BE49-F238E27FC236}">
                <a16:creationId xmlns:a16="http://schemas.microsoft.com/office/drawing/2014/main" id="{0E748C8D-C469-D474-1D97-BF5F569F543B}"/>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18" name="Text Placeholder 11">
            <a:extLst>
              <a:ext uri="{FF2B5EF4-FFF2-40B4-BE49-F238E27FC236}">
                <a16:creationId xmlns:a16="http://schemas.microsoft.com/office/drawing/2014/main" id="{81611A53-2566-911B-758A-BB85811FD9E2}"/>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9" name="Text Placeholder 11">
            <a:extLst>
              <a:ext uri="{FF2B5EF4-FFF2-40B4-BE49-F238E27FC236}">
                <a16:creationId xmlns:a16="http://schemas.microsoft.com/office/drawing/2014/main" id="{BDAAA47C-344B-A081-7D83-D9FAAD75EBF1}"/>
              </a:ext>
            </a:extLst>
          </p:cNvPr>
          <p:cNvSpPr>
            <a:spLocks noGrp="1"/>
          </p:cNvSpPr>
          <p:nvPr>
            <p:ph type="body" sz="quarter" idx="25" hasCustomPrompt="1"/>
          </p:nvPr>
        </p:nvSpPr>
        <p:spPr>
          <a:xfrm>
            <a:off x="413915" y="912168"/>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2" name="Text Placeholder 11">
            <a:extLst>
              <a:ext uri="{FF2B5EF4-FFF2-40B4-BE49-F238E27FC236}">
                <a16:creationId xmlns:a16="http://schemas.microsoft.com/office/drawing/2014/main" id="{19787C0D-6642-0E1D-6AD0-4C7F5CDD7E4A}"/>
              </a:ext>
            </a:extLst>
          </p:cNvPr>
          <p:cNvSpPr>
            <a:spLocks noGrp="1"/>
          </p:cNvSpPr>
          <p:nvPr>
            <p:ph type="body" sz="quarter" idx="12" hasCustomPrompt="1"/>
          </p:nvPr>
        </p:nvSpPr>
        <p:spPr>
          <a:xfrm>
            <a:off x="1001105" y="1676668"/>
            <a:ext cx="9591229" cy="289311"/>
          </a:xfrm>
          <a:prstGeom prst="rect">
            <a:avLst/>
          </a:prstGeom>
        </p:spPr>
        <p:txBody>
          <a:bodyPr>
            <a:noAutofit/>
          </a:bodyPr>
          <a:lstStyle>
            <a:lvl1pPr marL="0" indent="0">
              <a:lnSpc>
                <a:spcPct val="110000"/>
              </a:lnSpc>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3" name="Text Placeholder 11">
            <a:extLst>
              <a:ext uri="{FF2B5EF4-FFF2-40B4-BE49-F238E27FC236}">
                <a16:creationId xmlns:a16="http://schemas.microsoft.com/office/drawing/2014/main" id="{FE70F6A9-1F2C-B996-D2AA-A91C91158BA7}"/>
              </a:ext>
            </a:extLst>
          </p:cNvPr>
          <p:cNvSpPr>
            <a:spLocks noGrp="1"/>
          </p:cNvSpPr>
          <p:nvPr>
            <p:ph type="body" sz="quarter" idx="14" hasCustomPrompt="1"/>
          </p:nvPr>
        </p:nvSpPr>
        <p:spPr>
          <a:xfrm>
            <a:off x="1001105" y="2093471"/>
            <a:ext cx="9591229" cy="496800"/>
          </a:xfrm>
          <a:prstGeom prst="rect">
            <a:avLst/>
          </a:prstGeom>
        </p:spPr>
        <p:txBody>
          <a:bodyPr>
            <a:noAutofit/>
          </a:bodyPr>
          <a:lstStyle>
            <a:lvl1pPr marL="0" indent="0">
              <a:lnSpc>
                <a:spcPct val="110000"/>
              </a:lnSpc>
              <a:spcBef>
                <a:spcPts val="0"/>
              </a:spcBef>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 as Poppins Regular.</a:t>
            </a:r>
          </a:p>
        </p:txBody>
      </p:sp>
      <p:pic>
        <p:nvPicPr>
          <p:cNvPr id="7" name="Picture 6">
            <a:extLst>
              <a:ext uri="{FF2B5EF4-FFF2-40B4-BE49-F238E27FC236}">
                <a16:creationId xmlns:a16="http://schemas.microsoft.com/office/drawing/2014/main" id="{317DA136-F775-4E4C-35DB-866AF036B4E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
        <p:nvSpPr>
          <p:cNvPr id="4" name="Text Placeholder 11">
            <a:extLst>
              <a:ext uri="{FF2B5EF4-FFF2-40B4-BE49-F238E27FC236}">
                <a16:creationId xmlns:a16="http://schemas.microsoft.com/office/drawing/2014/main" id="{E1542C5E-68EC-8AF5-80D1-B28AD6CD2F7D}"/>
              </a:ext>
            </a:extLst>
          </p:cNvPr>
          <p:cNvSpPr>
            <a:spLocks noGrp="1"/>
          </p:cNvSpPr>
          <p:nvPr>
            <p:ph type="body" sz="quarter" idx="15" hasCustomPrompt="1"/>
          </p:nvPr>
        </p:nvSpPr>
        <p:spPr>
          <a:xfrm>
            <a:off x="1001105" y="2668674"/>
            <a:ext cx="9591229" cy="1991249"/>
          </a:xfrm>
          <a:prstGeom prst="rect">
            <a:avLst/>
          </a:prstGeom>
        </p:spPr>
        <p:txBody>
          <a:bodyPr>
            <a:noAutofit/>
          </a:bodyPr>
          <a:lstStyle>
            <a:lvl1pPr marL="285750" indent="-285750">
              <a:lnSpc>
                <a:spcPct val="110000"/>
              </a:lnSpc>
              <a:spcBef>
                <a:spcPts val="0"/>
              </a:spcBef>
              <a:spcAft>
                <a:spcPts val="600"/>
              </a:spcAft>
              <a:buFontTx/>
              <a:buBlip>
                <a:blip r:embed="rId5"/>
              </a:buBlip>
              <a:defRPr sz="1500" b="0" i="0">
                <a:ln>
                  <a:noFill/>
                </a:ln>
                <a:solidFill>
                  <a:srgbClr val="060645"/>
                </a:solidFill>
                <a:latin typeface="Poppins" panose="00000500000000000000" pitchFamily="2" charset="0"/>
                <a:cs typeface="Poppins" panose="00000500000000000000" pitchFamily="2" charset="0"/>
              </a:defRPr>
            </a:lvl1pPr>
            <a:lvl2pPr marL="742950" indent="-285750">
              <a:buFont typeface="Arial" panose="020B0604020202020204" pitchFamily="34" charset="0"/>
              <a:buChar char="•"/>
              <a:defRPr sz="1500">
                <a:ln>
                  <a:noFill/>
                </a:ln>
                <a:solidFill>
                  <a:srgbClr val="060645"/>
                </a:solidFill>
              </a:defRPr>
            </a:lvl2pPr>
            <a:lvl3pPr>
              <a:defRPr sz="1500">
                <a:ln>
                  <a:noFill/>
                </a:ln>
                <a:solidFill>
                  <a:srgbClr val="060645"/>
                </a:solidFill>
              </a:defRPr>
            </a:lvl3pPr>
            <a:lvl4pPr>
              <a:defRPr sz="1500">
                <a:ln>
                  <a:noFill/>
                </a:ln>
                <a:solidFill>
                  <a:srgbClr val="060645"/>
                </a:solidFill>
              </a:defRPr>
            </a:lvl4pPr>
            <a:lvl5pPr>
              <a:defRPr sz="1500">
                <a:ln>
                  <a:noFill/>
                </a:ln>
                <a:solidFill>
                  <a:srgbClr val="060645"/>
                </a:solidFill>
              </a:defRPr>
            </a:lvl5pPr>
            <a:lvl6pPr>
              <a:defRPr sz="1500">
                <a:solidFill>
                  <a:srgbClr val="060645"/>
                </a:solidFill>
              </a:defRPr>
            </a:lvl6pPr>
            <a:lvl7pPr>
              <a:defRPr sz="1500">
                <a:solidFill>
                  <a:srgbClr val="060645"/>
                </a:solidFill>
              </a:defRPr>
            </a:lvl7pPr>
            <a:lvl8pPr>
              <a:defRPr sz="1500">
                <a:solidFill>
                  <a:srgbClr val="060645"/>
                </a:solidFill>
              </a:defRPr>
            </a:lvl8pPr>
            <a:lvl9pPr>
              <a:defRPr sz="1500">
                <a:solidFill>
                  <a:srgbClr val="060645"/>
                </a:solidFill>
              </a:defRPr>
            </a:lvl9pPr>
          </a:lstStyle>
          <a:p>
            <a:pPr lvl="0"/>
            <a:r>
              <a:rPr lang="en-GB"/>
              <a:t>Body copy goes here as Poppins Regular.</a:t>
            </a:r>
          </a:p>
        </p:txBody>
      </p:sp>
    </p:spTree>
    <p:extLst>
      <p:ext uri="{BB962C8B-B14F-4D97-AF65-F5344CB8AC3E}">
        <p14:creationId xmlns:p14="http://schemas.microsoft.com/office/powerpoint/2010/main" val="253933033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nly - Yellow">
    <p:bg>
      <p:bgPr>
        <a:blipFill dpi="0" rotWithShape="1">
          <a:blip r:embed="rId2" cstate="screen">
            <a:alphaModFix amt="69965"/>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0329EC4-43A1-4C93-CC9C-F8056BDA6D4F}"/>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16" name="TextBox 15">
            <a:extLst>
              <a:ext uri="{FF2B5EF4-FFF2-40B4-BE49-F238E27FC236}">
                <a16:creationId xmlns:a16="http://schemas.microsoft.com/office/drawing/2014/main" id="{2711EE3C-D327-2D36-872A-6FFDFE494240}"/>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19" name="Text Placeholder 11">
            <a:extLst>
              <a:ext uri="{FF2B5EF4-FFF2-40B4-BE49-F238E27FC236}">
                <a16:creationId xmlns:a16="http://schemas.microsoft.com/office/drawing/2014/main" id="{A411FBA2-250A-1C91-4112-94C1448712B6}"/>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20" name="Text Placeholder 11">
            <a:extLst>
              <a:ext uri="{FF2B5EF4-FFF2-40B4-BE49-F238E27FC236}">
                <a16:creationId xmlns:a16="http://schemas.microsoft.com/office/drawing/2014/main" id="{9D923CE2-295F-167C-F03F-85610416A092}"/>
              </a:ext>
            </a:extLst>
          </p:cNvPr>
          <p:cNvSpPr>
            <a:spLocks noGrp="1"/>
          </p:cNvSpPr>
          <p:nvPr>
            <p:ph type="body" sz="quarter" idx="25" hasCustomPrompt="1"/>
          </p:nvPr>
        </p:nvSpPr>
        <p:spPr>
          <a:xfrm>
            <a:off x="413915" y="912168"/>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2" name="Text Placeholder 11">
            <a:extLst>
              <a:ext uri="{FF2B5EF4-FFF2-40B4-BE49-F238E27FC236}">
                <a16:creationId xmlns:a16="http://schemas.microsoft.com/office/drawing/2014/main" id="{6EE845F2-FF2D-A9D4-3ED4-93E968473C23}"/>
              </a:ext>
            </a:extLst>
          </p:cNvPr>
          <p:cNvSpPr>
            <a:spLocks noGrp="1"/>
          </p:cNvSpPr>
          <p:nvPr>
            <p:ph type="body" sz="quarter" idx="12" hasCustomPrompt="1"/>
          </p:nvPr>
        </p:nvSpPr>
        <p:spPr>
          <a:xfrm>
            <a:off x="1001105" y="1676668"/>
            <a:ext cx="9591229" cy="289311"/>
          </a:xfrm>
          <a:prstGeom prst="rect">
            <a:avLst/>
          </a:prstGeom>
        </p:spPr>
        <p:txBody>
          <a:bodyPr>
            <a:noAutofit/>
          </a:bodyPr>
          <a:lstStyle>
            <a:lvl1pPr marL="0" indent="0">
              <a:lnSpc>
                <a:spcPct val="110000"/>
              </a:lnSpc>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3" name="Text Placeholder 11">
            <a:extLst>
              <a:ext uri="{FF2B5EF4-FFF2-40B4-BE49-F238E27FC236}">
                <a16:creationId xmlns:a16="http://schemas.microsoft.com/office/drawing/2014/main" id="{DC990BB7-CAE3-E4DB-4F60-3FD7EA815A47}"/>
              </a:ext>
            </a:extLst>
          </p:cNvPr>
          <p:cNvSpPr>
            <a:spLocks noGrp="1"/>
          </p:cNvSpPr>
          <p:nvPr>
            <p:ph type="body" sz="quarter" idx="14" hasCustomPrompt="1"/>
          </p:nvPr>
        </p:nvSpPr>
        <p:spPr>
          <a:xfrm>
            <a:off x="1001105" y="2093471"/>
            <a:ext cx="9591229" cy="496800"/>
          </a:xfrm>
          <a:prstGeom prst="rect">
            <a:avLst/>
          </a:prstGeom>
        </p:spPr>
        <p:txBody>
          <a:bodyPr>
            <a:noAutofit/>
          </a:bodyPr>
          <a:lstStyle>
            <a:lvl1pPr marL="0" indent="0">
              <a:lnSpc>
                <a:spcPct val="110000"/>
              </a:lnSpc>
              <a:spcBef>
                <a:spcPts val="0"/>
              </a:spcBef>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 as Poppins Regular.</a:t>
            </a:r>
          </a:p>
        </p:txBody>
      </p:sp>
      <p:pic>
        <p:nvPicPr>
          <p:cNvPr id="4" name="Picture 3">
            <a:extLst>
              <a:ext uri="{FF2B5EF4-FFF2-40B4-BE49-F238E27FC236}">
                <a16:creationId xmlns:a16="http://schemas.microsoft.com/office/drawing/2014/main" id="{C5C24151-A80D-7D37-B014-1E2D90CE3D12}"/>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
        <p:nvSpPr>
          <p:cNvPr id="5" name="Text Placeholder 11">
            <a:extLst>
              <a:ext uri="{FF2B5EF4-FFF2-40B4-BE49-F238E27FC236}">
                <a16:creationId xmlns:a16="http://schemas.microsoft.com/office/drawing/2014/main" id="{9FEF65C5-460E-FA21-D5A4-89B945A157BE}"/>
              </a:ext>
            </a:extLst>
          </p:cNvPr>
          <p:cNvSpPr>
            <a:spLocks noGrp="1"/>
          </p:cNvSpPr>
          <p:nvPr>
            <p:ph type="body" sz="quarter" idx="15" hasCustomPrompt="1"/>
          </p:nvPr>
        </p:nvSpPr>
        <p:spPr>
          <a:xfrm>
            <a:off x="1001105" y="2668674"/>
            <a:ext cx="9591229" cy="1991249"/>
          </a:xfrm>
          <a:prstGeom prst="rect">
            <a:avLst/>
          </a:prstGeom>
        </p:spPr>
        <p:txBody>
          <a:bodyPr>
            <a:noAutofit/>
          </a:bodyPr>
          <a:lstStyle>
            <a:lvl1pPr marL="285750" indent="-285750">
              <a:lnSpc>
                <a:spcPct val="110000"/>
              </a:lnSpc>
              <a:spcBef>
                <a:spcPts val="0"/>
              </a:spcBef>
              <a:spcAft>
                <a:spcPts val="600"/>
              </a:spcAft>
              <a:buFontTx/>
              <a:buBlip>
                <a:blip r:embed="rId5"/>
              </a:buBlip>
              <a:defRPr sz="1500" b="0" i="0">
                <a:ln>
                  <a:noFill/>
                </a:ln>
                <a:solidFill>
                  <a:srgbClr val="060645"/>
                </a:solidFill>
                <a:latin typeface="Poppins" panose="00000500000000000000" pitchFamily="2" charset="0"/>
                <a:cs typeface="Poppins" panose="00000500000000000000" pitchFamily="2" charset="0"/>
              </a:defRPr>
            </a:lvl1pPr>
            <a:lvl2pPr marL="742950" indent="-285750">
              <a:buFont typeface="Arial" panose="020B0604020202020204" pitchFamily="34" charset="0"/>
              <a:buChar char="•"/>
              <a:defRPr sz="1500">
                <a:ln>
                  <a:noFill/>
                </a:ln>
                <a:solidFill>
                  <a:srgbClr val="060645"/>
                </a:solidFill>
              </a:defRPr>
            </a:lvl2pPr>
            <a:lvl3pPr>
              <a:defRPr sz="1500">
                <a:ln>
                  <a:noFill/>
                </a:ln>
                <a:solidFill>
                  <a:srgbClr val="060645"/>
                </a:solidFill>
              </a:defRPr>
            </a:lvl3pPr>
            <a:lvl4pPr>
              <a:defRPr sz="1500">
                <a:ln>
                  <a:noFill/>
                </a:ln>
                <a:solidFill>
                  <a:srgbClr val="060645"/>
                </a:solidFill>
              </a:defRPr>
            </a:lvl4pPr>
            <a:lvl5pPr>
              <a:defRPr sz="1500">
                <a:ln>
                  <a:noFill/>
                </a:ln>
                <a:solidFill>
                  <a:srgbClr val="060645"/>
                </a:solidFill>
              </a:defRPr>
            </a:lvl5pPr>
            <a:lvl6pPr>
              <a:defRPr sz="1500">
                <a:solidFill>
                  <a:srgbClr val="060645"/>
                </a:solidFill>
              </a:defRPr>
            </a:lvl6pPr>
            <a:lvl7pPr>
              <a:defRPr sz="1500">
                <a:solidFill>
                  <a:srgbClr val="060645"/>
                </a:solidFill>
              </a:defRPr>
            </a:lvl7pPr>
            <a:lvl8pPr>
              <a:defRPr sz="1500">
                <a:solidFill>
                  <a:srgbClr val="060645"/>
                </a:solidFill>
              </a:defRPr>
            </a:lvl8pPr>
            <a:lvl9pPr>
              <a:defRPr sz="1500">
                <a:solidFill>
                  <a:srgbClr val="060645"/>
                </a:solidFill>
              </a:defRPr>
            </a:lvl9pPr>
          </a:lstStyle>
          <a:p>
            <a:pPr lvl="0"/>
            <a:r>
              <a:rPr lang="en-GB"/>
              <a:t>Body copy goes here as Poppins Regular.</a:t>
            </a:r>
          </a:p>
        </p:txBody>
      </p:sp>
    </p:spTree>
    <p:extLst>
      <p:ext uri="{BB962C8B-B14F-4D97-AF65-F5344CB8AC3E}">
        <p14:creationId xmlns:p14="http://schemas.microsoft.com/office/powerpoint/2010/main" val="313822771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 List - Blue">
    <p:bg>
      <p:bgPr>
        <a:blipFill dpi="0" rotWithShape="1">
          <a:blip r:embed="rId2" cstate="screen">
            <a:alphaModFix amt="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22950F0-F837-3643-8F3C-58187D933A49}"/>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31" name="TextBox 30">
            <a:extLst>
              <a:ext uri="{FF2B5EF4-FFF2-40B4-BE49-F238E27FC236}">
                <a16:creationId xmlns:a16="http://schemas.microsoft.com/office/drawing/2014/main" id="{994F0EA2-EF9D-F005-352F-0ED7ED3B654A}"/>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32" name="Text Placeholder 11">
            <a:extLst>
              <a:ext uri="{FF2B5EF4-FFF2-40B4-BE49-F238E27FC236}">
                <a16:creationId xmlns:a16="http://schemas.microsoft.com/office/drawing/2014/main" id="{67088FD3-2668-7B24-DF83-94C7E0A31C21}"/>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33" name="Text Placeholder 11">
            <a:extLst>
              <a:ext uri="{FF2B5EF4-FFF2-40B4-BE49-F238E27FC236}">
                <a16:creationId xmlns:a16="http://schemas.microsoft.com/office/drawing/2014/main" id="{C4507D10-D757-85E8-DCAB-5DE27031CB58}"/>
              </a:ext>
            </a:extLst>
          </p:cNvPr>
          <p:cNvSpPr>
            <a:spLocks noGrp="1"/>
          </p:cNvSpPr>
          <p:nvPr>
            <p:ph type="body" sz="quarter" idx="25" hasCustomPrompt="1"/>
          </p:nvPr>
        </p:nvSpPr>
        <p:spPr>
          <a:xfrm>
            <a:off x="413915" y="912168"/>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10" name="Text Placeholder 4">
            <a:extLst>
              <a:ext uri="{FF2B5EF4-FFF2-40B4-BE49-F238E27FC236}">
                <a16:creationId xmlns:a16="http://schemas.microsoft.com/office/drawing/2014/main" id="{613AA83D-6834-E464-0BBA-BB0EAC8C2612}"/>
              </a:ext>
            </a:extLst>
          </p:cNvPr>
          <p:cNvSpPr>
            <a:spLocks noGrp="1"/>
          </p:cNvSpPr>
          <p:nvPr>
            <p:ph type="body" sz="quarter" idx="27" hasCustomPrompt="1"/>
          </p:nvPr>
        </p:nvSpPr>
        <p:spPr>
          <a:xfrm>
            <a:off x="3286746" y="1562445"/>
            <a:ext cx="7739063" cy="742950"/>
          </a:xfrm>
          <a:prstGeom prst="rect">
            <a:avLst/>
          </a:prstGeom>
          <a:solidFill>
            <a:srgbClr val="E6FAFF"/>
          </a:solidFill>
        </p:spPr>
        <p:txBody>
          <a:bodyPr lIns="216000" tIns="108000" rIns="216000" bIns="72000"/>
          <a:lstStyle>
            <a:lvl1pPr marL="0" indent="0">
              <a:lnSpc>
                <a:spcPct val="110000"/>
              </a:lnSpc>
              <a:buNone/>
              <a:defRPr sz="1500">
                <a:latin typeface="Poppins" panose="000005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sz="1500">
                <a:solidFill>
                  <a:srgbClr val="060645"/>
                </a:solidFill>
              </a:rPr>
              <a:t>Body copy goes here</a:t>
            </a:r>
          </a:p>
        </p:txBody>
      </p:sp>
      <p:sp>
        <p:nvSpPr>
          <p:cNvPr id="4" name="Text Placeholder 11">
            <a:extLst>
              <a:ext uri="{FF2B5EF4-FFF2-40B4-BE49-F238E27FC236}">
                <a16:creationId xmlns:a16="http://schemas.microsoft.com/office/drawing/2014/main" id="{1217A9CF-DA6B-5003-7AB7-83F7002BC2F6}"/>
              </a:ext>
            </a:extLst>
          </p:cNvPr>
          <p:cNvSpPr>
            <a:spLocks noGrp="1"/>
          </p:cNvSpPr>
          <p:nvPr>
            <p:ph type="body" sz="quarter" idx="12" hasCustomPrompt="1"/>
          </p:nvPr>
        </p:nvSpPr>
        <p:spPr>
          <a:xfrm>
            <a:off x="887895" y="1558879"/>
            <a:ext cx="2313071" cy="746515"/>
          </a:xfrm>
          <a:prstGeom prst="rect">
            <a:avLst/>
          </a:prstGeom>
          <a:solidFill>
            <a:srgbClr val="1C46C0"/>
          </a:solidFill>
        </p:spPr>
        <p:txBody>
          <a:bodyPr lIns="216000" tIns="108000" rIns="216000" bIns="72000">
            <a:noAutofit/>
          </a:bodyPr>
          <a:lstStyle>
            <a:lvl1pPr marL="0" indent="0">
              <a:lnSpc>
                <a:spcPct val="110000"/>
              </a:lnSpc>
              <a:spcBef>
                <a:spcPts val="0"/>
              </a:spcBef>
              <a:buFont typeface="Arial" panose="020B0604020202020204" pitchFamily="34" charset="0"/>
              <a:buNone/>
              <a:defRPr sz="1800" b="1"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a:p>
            <a:pPr lvl="0"/>
            <a:r>
              <a:rPr lang="en-GB"/>
              <a:t>Section title</a:t>
            </a:r>
          </a:p>
        </p:txBody>
      </p:sp>
      <p:sp>
        <p:nvSpPr>
          <p:cNvPr id="11" name="Text Placeholder 4">
            <a:extLst>
              <a:ext uri="{FF2B5EF4-FFF2-40B4-BE49-F238E27FC236}">
                <a16:creationId xmlns:a16="http://schemas.microsoft.com/office/drawing/2014/main" id="{AF8B6BF6-2B20-BAE1-496B-4CE3AF22F71F}"/>
              </a:ext>
            </a:extLst>
          </p:cNvPr>
          <p:cNvSpPr>
            <a:spLocks noGrp="1"/>
          </p:cNvSpPr>
          <p:nvPr>
            <p:ph type="body" sz="quarter" idx="28" hasCustomPrompt="1"/>
          </p:nvPr>
        </p:nvSpPr>
        <p:spPr>
          <a:xfrm>
            <a:off x="3286746" y="2459335"/>
            <a:ext cx="7739063" cy="742950"/>
          </a:xfrm>
          <a:prstGeom prst="rect">
            <a:avLst/>
          </a:prstGeom>
          <a:solidFill>
            <a:srgbClr val="E6FAFF"/>
          </a:solidFill>
        </p:spPr>
        <p:txBody>
          <a:bodyPr lIns="216000" tIns="108000" rIns="216000" bIns="72000"/>
          <a:lstStyle>
            <a:lvl1pPr marL="0" indent="0">
              <a:lnSpc>
                <a:spcPct val="110000"/>
              </a:lnSpc>
              <a:buNone/>
              <a:defRPr sz="1500">
                <a:latin typeface="Poppins" panose="000005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sz="1500">
                <a:solidFill>
                  <a:srgbClr val="060645"/>
                </a:solidFill>
              </a:rPr>
              <a:t>Body copy goes here</a:t>
            </a:r>
          </a:p>
        </p:txBody>
      </p:sp>
      <p:sp>
        <p:nvSpPr>
          <p:cNvPr id="12" name="Text Placeholder 11">
            <a:extLst>
              <a:ext uri="{FF2B5EF4-FFF2-40B4-BE49-F238E27FC236}">
                <a16:creationId xmlns:a16="http://schemas.microsoft.com/office/drawing/2014/main" id="{82DA06FF-3584-5C18-7680-957EB66DCC1E}"/>
              </a:ext>
            </a:extLst>
          </p:cNvPr>
          <p:cNvSpPr>
            <a:spLocks noGrp="1"/>
          </p:cNvSpPr>
          <p:nvPr>
            <p:ph type="body" sz="quarter" idx="29" hasCustomPrompt="1"/>
          </p:nvPr>
        </p:nvSpPr>
        <p:spPr>
          <a:xfrm>
            <a:off x="887895" y="2455769"/>
            <a:ext cx="2313071" cy="746515"/>
          </a:xfrm>
          <a:prstGeom prst="rect">
            <a:avLst/>
          </a:prstGeom>
          <a:solidFill>
            <a:srgbClr val="1C46C0"/>
          </a:solidFill>
        </p:spPr>
        <p:txBody>
          <a:bodyPr lIns="216000" tIns="108000" rIns="216000" bIns="72000">
            <a:noAutofit/>
          </a:bodyPr>
          <a:lstStyle>
            <a:lvl1pPr marL="0" indent="0">
              <a:lnSpc>
                <a:spcPct val="110000"/>
              </a:lnSpc>
              <a:spcBef>
                <a:spcPts val="0"/>
              </a:spcBef>
              <a:buFont typeface="Arial" panose="020B0604020202020204" pitchFamily="34" charset="0"/>
              <a:buNone/>
              <a:defRPr sz="1800" b="1"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a:p>
            <a:pPr lvl="0"/>
            <a:r>
              <a:rPr lang="en-GB"/>
              <a:t>Section title</a:t>
            </a:r>
          </a:p>
        </p:txBody>
      </p:sp>
      <p:sp>
        <p:nvSpPr>
          <p:cNvPr id="13" name="Text Placeholder 4">
            <a:extLst>
              <a:ext uri="{FF2B5EF4-FFF2-40B4-BE49-F238E27FC236}">
                <a16:creationId xmlns:a16="http://schemas.microsoft.com/office/drawing/2014/main" id="{F18DBC1E-2F93-2120-01F2-76667F7A3598}"/>
              </a:ext>
            </a:extLst>
          </p:cNvPr>
          <p:cNvSpPr>
            <a:spLocks noGrp="1"/>
          </p:cNvSpPr>
          <p:nvPr>
            <p:ph type="body" sz="quarter" idx="30" hasCustomPrompt="1"/>
          </p:nvPr>
        </p:nvSpPr>
        <p:spPr>
          <a:xfrm>
            <a:off x="3286746" y="3356225"/>
            <a:ext cx="7739063" cy="742950"/>
          </a:xfrm>
          <a:prstGeom prst="rect">
            <a:avLst/>
          </a:prstGeom>
          <a:solidFill>
            <a:srgbClr val="E6FAFF"/>
          </a:solidFill>
        </p:spPr>
        <p:txBody>
          <a:bodyPr lIns="216000" tIns="108000" rIns="216000" bIns="72000"/>
          <a:lstStyle>
            <a:lvl1pPr marL="0" indent="0">
              <a:lnSpc>
                <a:spcPct val="110000"/>
              </a:lnSpc>
              <a:buNone/>
              <a:defRPr sz="1500">
                <a:latin typeface="Poppins" panose="000005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sz="1500">
                <a:solidFill>
                  <a:srgbClr val="060645"/>
                </a:solidFill>
              </a:rPr>
              <a:t>Body copy goes here</a:t>
            </a:r>
          </a:p>
        </p:txBody>
      </p:sp>
      <p:sp>
        <p:nvSpPr>
          <p:cNvPr id="15" name="Text Placeholder 11">
            <a:extLst>
              <a:ext uri="{FF2B5EF4-FFF2-40B4-BE49-F238E27FC236}">
                <a16:creationId xmlns:a16="http://schemas.microsoft.com/office/drawing/2014/main" id="{019B98AE-BA3F-CCAE-E04C-B8169D9363F3}"/>
              </a:ext>
            </a:extLst>
          </p:cNvPr>
          <p:cNvSpPr>
            <a:spLocks noGrp="1"/>
          </p:cNvSpPr>
          <p:nvPr>
            <p:ph type="body" sz="quarter" idx="31" hasCustomPrompt="1"/>
          </p:nvPr>
        </p:nvSpPr>
        <p:spPr>
          <a:xfrm>
            <a:off x="887895" y="3352659"/>
            <a:ext cx="2313071" cy="746515"/>
          </a:xfrm>
          <a:prstGeom prst="rect">
            <a:avLst/>
          </a:prstGeom>
          <a:solidFill>
            <a:srgbClr val="1C46C0"/>
          </a:solidFill>
        </p:spPr>
        <p:txBody>
          <a:bodyPr lIns="216000" tIns="108000" rIns="216000" bIns="72000">
            <a:noAutofit/>
          </a:bodyPr>
          <a:lstStyle>
            <a:lvl1pPr marL="0" indent="0">
              <a:lnSpc>
                <a:spcPct val="110000"/>
              </a:lnSpc>
              <a:spcBef>
                <a:spcPts val="0"/>
              </a:spcBef>
              <a:buFont typeface="Arial" panose="020B0604020202020204" pitchFamily="34" charset="0"/>
              <a:buNone/>
              <a:defRPr sz="1800" b="1"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a:p>
            <a:pPr lvl="0"/>
            <a:r>
              <a:rPr lang="en-GB"/>
              <a:t>Section title</a:t>
            </a:r>
          </a:p>
        </p:txBody>
      </p:sp>
      <p:sp>
        <p:nvSpPr>
          <p:cNvPr id="16" name="Text Placeholder 4">
            <a:extLst>
              <a:ext uri="{FF2B5EF4-FFF2-40B4-BE49-F238E27FC236}">
                <a16:creationId xmlns:a16="http://schemas.microsoft.com/office/drawing/2014/main" id="{7C8CB63D-4300-E62A-F48C-630CF6B95474}"/>
              </a:ext>
            </a:extLst>
          </p:cNvPr>
          <p:cNvSpPr>
            <a:spLocks noGrp="1"/>
          </p:cNvSpPr>
          <p:nvPr>
            <p:ph type="body" sz="quarter" idx="32" hasCustomPrompt="1"/>
          </p:nvPr>
        </p:nvSpPr>
        <p:spPr>
          <a:xfrm>
            <a:off x="3286746" y="4249549"/>
            <a:ext cx="7739063" cy="742950"/>
          </a:xfrm>
          <a:prstGeom prst="rect">
            <a:avLst/>
          </a:prstGeom>
          <a:solidFill>
            <a:srgbClr val="E6FAFF"/>
          </a:solidFill>
        </p:spPr>
        <p:txBody>
          <a:bodyPr lIns="216000" tIns="108000" rIns="216000" bIns="72000"/>
          <a:lstStyle>
            <a:lvl1pPr marL="0" indent="0">
              <a:lnSpc>
                <a:spcPct val="110000"/>
              </a:lnSpc>
              <a:buNone/>
              <a:defRPr sz="1500">
                <a:latin typeface="Poppins" panose="000005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sz="1500">
                <a:solidFill>
                  <a:srgbClr val="060645"/>
                </a:solidFill>
              </a:rPr>
              <a:t>Body copy goes here</a:t>
            </a:r>
          </a:p>
        </p:txBody>
      </p:sp>
      <p:sp>
        <p:nvSpPr>
          <p:cNvPr id="17" name="Text Placeholder 11">
            <a:extLst>
              <a:ext uri="{FF2B5EF4-FFF2-40B4-BE49-F238E27FC236}">
                <a16:creationId xmlns:a16="http://schemas.microsoft.com/office/drawing/2014/main" id="{4490E080-95F7-C04E-1506-EAC0EB4C5187}"/>
              </a:ext>
            </a:extLst>
          </p:cNvPr>
          <p:cNvSpPr>
            <a:spLocks noGrp="1"/>
          </p:cNvSpPr>
          <p:nvPr>
            <p:ph type="body" sz="quarter" idx="33" hasCustomPrompt="1"/>
          </p:nvPr>
        </p:nvSpPr>
        <p:spPr>
          <a:xfrm>
            <a:off x="887895" y="4245983"/>
            <a:ext cx="2313071" cy="746515"/>
          </a:xfrm>
          <a:prstGeom prst="rect">
            <a:avLst/>
          </a:prstGeom>
          <a:solidFill>
            <a:srgbClr val="1C46C0"/>
          </a:solidFill>
        </p:spPr>
        <p:txBody>
          <a:bodyPr lIns="216000" tIns="108000" rIns="216000" bIns="72000">
            <a:noAutofit/>
          </a:bodyPr>
          <a:lstStyle>
            <a:lvl1pPr marL="0" indent="0">
              <a:lnSpc>
                <a:spcPct val="110000"/>
              </a:lnSpc>
              <a:spcBef>
                <a:spcPts val="0"/>
              </a:spcBef>
              <a:buFont typeface="Arial" panose="020B0604020202020204" pitchFamily="34" charset="0"/>
              <a:buNone/>
              <a:defRPr sz="1800" b="1"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a:p>
            <a:pPr lvl="0"/>
            <a:r>
              <a:rPr lang="en-GB"/>
              <a:t>Section title</a:t>
            </a:r>
          </a:p>
        </p:txBody>
      </p:sp>
      <p:pic>
        <p:nvPicPr>
          <p:cNvPr id="2" name="Picture 1">
            <a:extLst>
              <a:ext uri="{FF2B5EF4-FFF2-40B4-BE49-F238E27FC236}">
                <a16:creationId xmlns:a16="http://schemas.microsoft.com/office/drawing/2014/main" id="{052FB48F-821A-CA54-A34E-E55E101C6CC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19894075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 List - Orange">
    <p:bg>
      <p:bgPr>
        <a:blipFill dpi="0" rotWithShape="1">
          <a:blip r:embed="rId2" cstate="screen">
            <a:alphaModFix amt="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C107E3E2-7CA3-497F-C4E8-4ECE3460E57A}"/>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57" name="TextBox 56">
            <a:extLst>
              <a:ext uri="{FF2B5EF4-FFF2-40B4-BE49-F238E27FC236}">
                <a16:creationId xmlns:a16="http://schemas.microsoft.com/office/drawing/2014/main" id="{87568DA1-20C9-8598-44C7-76FE257E9D79}"/>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23" name="Text Placeholder 11">
            <a:extLst>
              <a:ext uri="{FF2B5EF4-FFF2-40B4-BE49-F238E27FC236}">
                <a16:creationId xmlns:a16="http://schemas.microsoft.com/office/drawing/2014/main" id="{79B5BDD1-EF18-E4A2-DE79-A8B3B7FCED91}"/>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24" name="Text Placeholder 11">
            <a:extLst>
              <a:ext uri="{FF2B5EF4-FFF2-40B4-BE49-F238E27FC236}">
                <a16:creationId xmlns:a16="http://schemas.microsoft.com/office/drawing/2014/main" id="{A8F030FA-FAE8-B846-F0B1-F69F3B3AB75A}"/>
              </a:ext>
            </a:extLst>
          </p:cNvPr>
          <p:cNvSpPr>
            <a:spLocks noGrp="1"/>
          </p:cNvSpPr>
          <p:nvPr>
            <p:ph type="body" sz="quarter" idx="25" hasCustomPrompt="1"/>
          </p:nvPr>
        </p:nvSpPr>
        <p:spPr>
          <a:xfrm>
            <a:off x="413915" y="912168"/>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4" name="Text Placeholder 4">
            <a:extLst>
              <a:ext uri="{FF2B5EF4-FFF2-40B4-BE49-F238E27FC236}">
                <a16:creationId xmlns:a16="http://schemas.microsoft.com/office/drawing/2014/main" id="{269C5B20-B0D8-1392-83E8-B19EE7BA6B29}"/>
              </a:ext>
            </a:extLst>
          </p:cNvPr>
          <p:cNvSpPr>
            <a:spLocks noGrp="1"/>
          </p:cNvSpPr>
          <p:nvPr>
            <p:ph type="body" sz="quarter" idx="27" hasCustomPrompt="1"/>
          </p:nvPr>
        </p:nvSpPr>
        <p:spPr>
          <a:xfrm>
            <a:off x="3286746" y="1562445"/>
            <a:ext cx="7739063" cy="742950"/>
          </a:xfrm>
          <a:prstGeom prst="rect">
            <a:avLst/>
          </a:prstGeom>
          <a:solidFill>
            <a:srgbClr val="FFF0F3"/>
          </a:solidFill>
        </p:spPr>
        <p:txBody>
          <a:bodyPr lIns="216000" tIns="108000" rIns="216000" bIns="72000"/>
          <a:lstStyle>
            <a:lvl1pPr marL="0" indent="0">
              <a:lnSpc>
                <a:spcPct val="110000"/>
              </a:lnSpc>
              <a:buNone/>
              <a:defRPr sz="1500">
                <a:latin typeface="Poppins" panose="000005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sz="1500">
                <a:solidFill>
                  <a:srgbClr val="060645"/>
                </a:solidFill>
              </a:rPr>
              <a:t>Body copy goes here</a:t>
            </a:r>
          </a:p>
        </p:txBody>
      </p:sp>
      <p:sp>
        <p:nvSpPr>
          <p:cNvPr id="5" name="Text Placeholder 11">
            <a:extLst>
              <a:ext uri="{FF2B5EF4-FFF2-40B4-BE49-F238E27FC236}">
                <a16:creationId xmlns:a16="http://schemas.microsoft.com/office/drawing/2014/main" id="{1450AA39-F87C-B61C-59F0-76575DE5CCFB}"/>
              </a:ext>
            </a:extLst>
          </p:cNvPr>
          <p:cNvSpPr>
            <a:spLocks noGrp="1"/>
          </p:cNvSpPr>
          <p:nvPr>
            <p:ph type="body" sz="quarter" idx="12" hasCustomPrompt="1"/>
          </p:nvPr>
        </p:nvSpPr>
        <p:spPr>
          <a:xfrm>
            <a:off x="887895" y="1562445"/>
            <a:ext cx="2313071" cy="746515"/>
          </a:xfrm>
          <a:prstGeom prst="rect">
            <a:avLst/>
          </a:prstGeom>
          <a:solidFill>
            <a:srgbClr val="FF8A77"/>
          </a:solidFill>
        </p:spPr>
        <p:txBody>
          <a:bodyPr lIns="216000" tIns="108000" rIns="216000" bIns="72000">
            <a:noAutofit/>
          </a:bodyPr>
          <a:lstStyle>
            <a:lvl1pPr marL="0" indent="0">
              <a:lnSpc>
                <a:spcPct val="110000"/>
              </a:lnSpc>
              <a:spcBef>
                <a:spcPts val="0"/>
              </a:spcBef>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a:p>
            <a:pPr lvl="0"/>
            <a:r>
              <a:rPr lang="en-GB"/>
              <a:t>Section title</a:t>
            </a:r>
          </a:p>
        </p:txBody>
      </p:sp>
      <p:sp>
        <p:nvSpPr>
          <p:cNvPr id="6" name="Text Placeholder 4">
            <a:extLst>
              <a:ext uri="{FF2B5EF4-FFF2-40B4-BE49-F238E27FC236}">
                <a16:creationId xmlns:a16="http://schemas.microsoft.com/office/drawing/2014/main" id="{58D84559-6512-8243-0E68-926840CCE5EA}"/>
              </a:ext>
            </a:extLst>
          </p:cNvPr>
          <p:cNvSpPr>
            <a:spLocks noGrp="1"/>
          </p:cNvSpPr>
          <p:nvPr>
            <p:ph type="body" sz="quarter" idx="28" hasCustomPrompt="1"/>
          </p:nvPr>
        </p:nvSpPr>
        <p:spPr>
          <a:xfrm>
            <a:off x="3286746" y="2459335"/>
            <a:ext cx="7739063" cy="742950"/>
          </a:xfrm>
          <a:prstGeom prst="rect">
            <a:avLst/>
          </a:prstGeom>
          <a:solidFill>
            <a:srgbClr val="FFF0F3"/>
          </a:solidFill>
        </p:spPr>
        <p:txBody>
          <a:bodyPr lIns="216000" tIns="108000" rIns="216000" bIns="72000"/>
          <a:lstStyle>
            <a:lvl1pPr marL="0" indent="0">
              <a:lnSpc>
                <a:spcPct val="110000"/>
              </a:lnSpc>
              <a:buNone/>
              <a:defRPr sz="1500">
                <a:latin typeface="Poppins" panose="000005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sz="1500">
                <a:solidFill>
                  <a:srgbClr val="060645"/>
                </a:solidFill>
              </a:rPr>
              <a:t>Body copy goes here</a:t>
            </a:r>
          </a:p>
        </p:txBody>
      </p:sp>
      <p:sp>
        <p:nvSpPr>
          <p:cNvPr id="16" name="Text Placeholder 11">
            <a:extLst>
              <a:ext uri="{FF2B5EF4-FFF2-40B4-BE49-F238E27FC236}">
                <a16:creationId xmlns:a16="http://schemas.microsoft.com/office/drawing/2014/main" id="{3CA98CFD-BEE6-B7D0-940B-408558AE3B97}"/>
              </a:ext>
            </a:extLst>
          </p:cNvPr>
          <p:cNvSpPr>
            <a:spLocks noGrp="1"/>
          </p:cNvSpPr>
          <p:nvPr>
            <p:ph type="body" sz="quarter" idx="29" hasCustomPrompt="1"/>
          </p:nvPr>
        </p:nvSpPr>
        <p:spPr>
          <a:xfrm>
            <a:off x="887895" y="2459335"/>
            <a:ext cx="2313071" cy="746515"/>
          </a:xfrm>
          <a:prstGeom prst="rect">
            <a:avLst/>
          </a:prstGeom>
          <a:solidFill>
            <a:srgbClr val="FF8A77"/>
          </a:solidFill>
        </p:spPr>
        <p:txBody>
          <a:bodyPr lIns="216000" tIns="108000" rIns="216000" bIns="72000">
            <a:noAutofit/>
          </a:bodyPr>
          <a:lstStyle>
            <a:lvl1pPr marL="0" indent="0">
              <a:lnSpc>
                <a:spcPct val="110000"/>
              </a:lnSpc>
              <a:spcBef>
                <a:spcPts val="0"/>
              </a:spcBef>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a:p>
            <a:pPr lvl="0"/>
            <a:r>
              <a:rPr lang="en-GB"/>
              <a:t>Section title</a:t>
            </a:r>
          </a:p>
        </p:txBody>
      </p:sp>
      <p:sp>
        <p:nvSpPr>
          <p:cNvPr id="19" name="Text Placeholder 4">
            <a:extLst>
              <a:ext uri="{FF2B5EF4-FFF2-40B4-BE49-F238E27FC236}">
                <a16:creationId xmlns:a16="http://schemas.microsoft.com/office/drawing/2014/main" id="{73173B8F-4A38-6A7C-3840-1B6791B615E9}"/>
              </a:ext>
            </a:extLst>
          </p:cNvPr>
          <p:cNvSpPr>
            <a:spLocks noGrp="1"/>
          </p:cNvSpPr>
          <p:nvPr>
            <p:ph type="body" sz="quarter" idx="30" hasCustomPrompt="1"/>
          </p:nvPr>
        </p:nvSpPr>
        <p:spPr>
          <a:xfrm>
            <a:off x="3286746" y="3356225"/>
            <a:ext cx="7739063" cy="742950"/>
          </a:xfrm>
          <a:prstGeom prst="rect">
            <a:avLst/>
          </a:prstGeom>
          <a:solidFill>
            <a:srgbClr val="FFF0F3"/>
          </a:solidFill>
        </p:spPr>
        <p:txBody>
          <a:bodyPr lIns="216000" tIns="108000" rIns="216000" bIns="72000"/>
          <a:lstStyle>
            <a:lvl1pPr marL="0" indent="0">
              <a:lnSpc>
                <a:spcPct val="110000"/>
              </a:lnSpc>
              <a:buNone/>
              <a:defRPr sz="1500">
                <a:latin typeface="Poppins" panose="000005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sz="1500">
                <a:solidFill>
                  <a:srgbClr val="060645"/>
                </a:solidFill>
              </a:rPr>
              <a:t>Body copy goes here</a:t>
            </a:r>
          </a:p>
        </p:txBody>
      </p:sp>
      <p:sp>
        <p:nvSpPr>
          <p:cNvPr id="20" name="Text Placeholder 11">
            <a:extLst>
              <a:ext uri="{FF2B5EF4-FFF2-40B4-BE49-F238E27FC236}">
                <a16:creationId xmlns:a16="http://schemas.microsoft.com/office/drawing/2014/main" id="{1258A6A1-7C96-27AC-C908-3BA13CCF1F6E}"/>
              </a:ext>
            </a:extLst>
          </p:cNvPr>
          <p:cNvSpPr>
            <a:spLocks noGrp="1"/>
          </p:cNvSpPr>
          <p:nvPr>
            <p:ph type="body" sz="quarter" idx="31" hasCustomPrompt="1"/>
          </p:nvPr>
        </p:nvSpPr>
        <p:spPr>
          <a:xfrm>
            <a:off x="887895" y="3356225"/>
            <a:ext cx="2313071" cy="746515"/>
          </a:xfrm>
          <a:prstGeom prst="rect">
            <a:avLst/>
          </a:prstGeom>
          <a:solidFill>
            <a:srgbClr val="FF8A77"/>
          </a:solidFill>
        </p:spPr>
        <p:txBody>
          <a:bodyPr lIns="216000" tIns="108000" rIns="216000" bIns="72000">
            <a:noAutofit/>
          </a:bodyPr>
          <a:lstStyle>
            <a:lvl1pPr marL="0" indent="0">
              <a:lnSpc>
                <a:spcPct val="110000"/>
              </a:lnSpc>
              <a:spcBef>
                <a:spcPts val="0"/>
              </a:spcBef>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a:p>
            <a:pPr lvl="0"/>
            <a:r>
              <a:rPr lang="en-GB"/>
              <a:t>Section title</a:t>
            </a:r>
          </a:p>
        </p:txBody>
      </p:sp>
      <p:sp>
        <p:nvSpPr>
          <p:cNvPr id="27" name="Text Placeholder 4">
            <a:extLst>
              <a:ext uri="{FF2B5EF4-FFF2-40B4-BE49-F238E27FC236}">
                <a16:creationId xmlns:a16="http://schemas.microsoft.com/office/drawing/2014/main" id="{80D1A29E-8F23-E9BF-AE02-BAA15FD20AA3}"/>
              </a:ext>
            </a:extLst>
          </p:cNvPr>
          <p:cNvSpPr>
            <a:spLocks noGrp="1"/>
          </p:cNvSpPr>
          <p:nvPr>
            <p:ph type="body" sz="quarter" idx="32" hasCustomPrompt="1"/>
          </p:nvPr>
        </p:nvSpPr>
        <p:spPr>
          <a:xfrm>
            <a:off x="3286746" y="4249549"/>
            <a:ext cx="7739063" cy="742950"/>
          </a:xfrm>
          <a:prstGeom prst="rect">
            <a:avLst/>
          </a:prstGeom>
          <a:solidFill>
            <a:srgbClr val="FFF0F3"/>
          </a:solidFill>
        </p:spPr>
        <p:txBody>
          <a:bodyPr lIns="216000" tIns="108000" rIns="216000" bIns="72000"/>
          <a:lstStyle>
            <a:lvl1pPr marL="0" indent="0">
              <a:lnSpc>
                <a:spcPct val="110000"/>
              </a:lnSpc>
              <a:buNone/>
              <a:defRPr sz="1500">
                <a:latin typeface="Poppins" panose="000005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sz="1500">
                <a:solidFill>
                  <a:srgbClr val="060645"/>
                </a:solidFill>
              </a:rPr>
              <a:t>Body copy goes here</a:t>
            </a:r>
          </a:p>
        </p:txBody>
      </p:sp>
      <p:sp>
        <p:nvSpPr>
          <p:cNvPr id="28" name="Text Placeholder 11">
            <a:extLst>
              <a:ext uri="{FF2B5EF4-FFF2-40B4-BE49-F238E27FC236}">
                <a16:creationId xmlns:a16="http://schemas.microsoft.com/office/drawing/2014/main" id="{DB928D05-8855-2639-E843-A1F7DC27F6EC}"/>
              </a:ext>
            </a:extLst>
          </p:cNvPr>
          <p:cNvSpPr>
            <a:spLocks noGrp="1"/>
          </p:cNvSpPr>
          <p:nvPr>
            <p:ph type="body" sz="quarter" idx="33" hasCustomPrompt="1"/>
          </p:nvPr>
        </p:nvSpPr>
        <p:spPr>
          <a:xfrm>
            <a:off x="887895" y="4249549"/>
            <a:ext cx="2313071" cy="746515"/>
          </a:xfrm>
          <a:prstGeom prst="rect">
            <a:avLst/>
          </a:prstGeom>
          <a:solidFill>
            <a:srgbClr val="FF8A77"/>
          </a:solidFill>
        </p:spPr>
        <p:txBody>
          <a:bodyPr lIns="216000" tIns="108000" rIns="216000" bIns="72000">
            <a:noAutofit/>
          </a:bodyPr>
          <a:lstStyle>
            <a:lvl1pPr marL="0" indent="0">
              <a:lnSpc>
                <a:spcPct val="110000"/>
              </a:lnSpc>
              <a:spcBef>
                <a:spcPts val="0"/>
              </a:spcBef>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a:p>
            <a:pPr lvl="0"/>
            <a:r>
              <a:rPr lang="en-GB"/>
              <a:t>Section title</a:t>
            </a:r>
          </a:p>
        </p:txBody>
      </p:sp>
      <p:pic>
        <p:nvPicPr>
          <p:cNvPr id="2" name="Picture 1">
            <a:extLst>
              <a:ext uri="{FF2B5EF4-FFF2-40B4-BE49-F238E27FC236}">
                <a16:creationId xmlns:a16="http://schemas.microsoft.com/office/drawing/2014/main" id="{5AD93BCC-9ABA-3DB6-4ED6-2BD13246CBC0}"/>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30227138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Cover 2">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79A3FDC1-DA18-B647-8002-951F8A2778A7}"/>
              </a:ext>
            </a:extLst>
          </p:cNvPr>
          <p:cNvSpPr>
            <a:spLocks noGrp="1"/>
          </p:cNvSpPr>
          <p:nvPr>
            <p:ph type="pic" sz="quarter" idx="10"/>
          </p:nvPr>
        </p:nvSpPr>
        <p:spPr>
          <a:xfrm>
            <a:off x="6095999" y="0"/>
            <a:ext cx="6096001" cy="5334000"/>
          </a:xfrm>
          <a:prstGeom prst="round2SameRect">
            <a:avLst>
              <a:gd name="adj1" fmla="val 42678"/>
              <a:gd name="adj2" fmla="val 4847"/>
            </a:avLst>
          </a:prstGeom>
        </p:spPr>
        <p:txBody>
          <a:bodyPr/>
          <a:lstStyle>
            <a:lvl1pPr marL="0" indent="0" algn="ctr">
              <a:buNone/>
              <a:defRPr>
                <a:solidFill>
                  <a:schemeClr val="bg1"/>
                </a:solidFill>
                <a:latin typeface="Poppins" panose="00000500000000000000" pitchFamily="2" charset="0"/>
                <a:cs typeface="Poppins" panose="00000500000000000000" pitchFamily="2" charset="0"/>
              </a:defRPr>
            </a:lvl1pPr>
          </a:lstStyle>
          <a:p>
            <a:r>
              <a:rPr lang="en-US"/>
              <a:t>Click icon to add picture</a:t>
            </a:r>
          </a:p>
        </p:txBody>
      </p:sp>
      <p:pic>
        <p:nvPicPr>
          <p:cNvPr id="4" name="Picture 3">
            <a:extLst>
              <a:ext uri="{FF2B5EF4-FFF2-40B4-BE49-F238E27FC236}">
                <a16:creationId xmlns:a16="http://schemas.microsoft.com/office/drawing/2014/main" id="{6ED31C04-0A53-3A47-8287-081AE26B8A3D}"/>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96000" y="5334000"/>
            <a:ext cx="6096000" cy="1524000"/>
          </a:xfrm>
          <a:prstGeom prst="rect">
            <a:avLst/>
          </a:prstGeom>
        </p:spPr>
      </p:pic>
      <p:sp>
        <p:nvSpPr>
          <p:cNvPr id="9" name="Text Placeholder 11">
            <a:extLst>
              <a:ext uri="{FF2B5EF4-FFF2-40B4-BE49-F238E27FC236}">
                <a16:creationId xmlns:a16="http://schemas.microsoft.com/office/drawing/2014/main" id="{E28EB488-1C80-0E67-1A53-022688EC4609}"/>
              </a:ext>
            </a:extLst>
          </p:cNvPr>
          <p:cNvSpPr>
            <a:spLocks noGrp="1"/>
          </p:cNvSpPr>
          <p:nvPr>
            <p:ph type="body" sz="quarter" idx="11" hasCustomPrompt="1"/>
          </p:nvPr>
        </p:nvSpPr>
        <p:spPr>
          <a:xfrm>
            <a:off x="408207" y="559121"/>
            <a:ext cx="5557585" cy="1800200"/>
          </a:xfr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Front Cover Title Goes Here</a:t>
            </a:r>
          </a:p>
        </p:txBody>
      </p:sp>
      <p:sp>
        <p:nvSpPr>
          <p:cNvPr id="2" name="Text Placeholder 11">
            <a:extLst>
              <a:ext uri="{FF2B5EF4-FFF2-40B4-BE49-F238E27FC236}">
                <a16:creationId xmlns:a16="http://schemas.microsoft.com/office/drawing/2014/main" id="{9E9177B3-5DDF-C49A-F04A-F97D821D76FD}"/>
              </a:ext>
            </a:extLst>
          </p:cNvPr>
          <p:cNvSpPr>
            <a:spLocks noGrp="1"/>
          </p:cNvSpPr>
          <p:nvPr>
            <p:ph type="body" sz="quarter" idx="12" hasCustomPrompt="1"/>
          </p:nvPr>
        </p:nvSpPr>
        <p:spPr>
          <a:xfrm>
            <a:off x="408208" y="2431330"/>
            <a:ext cx="5557584" cy="1305402"/>
          </a:xfrm>
        </p:spPr>
        <p:txBody>
          <a:bodyPr>
            <a:noAutofit/>
          </a:bodyPr>
          <a:lstStyle>
            <a:lvl1pPr marL="0" indent="0">
              <a:lnSpc>
                <a:spcPct val="110000"/>
              </a:lnSpc>
              <a:spcBef>
                <a:spcPts val="0"/>
              </a:spcBef>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a:t>
            </a:r>
          </a:p>
        </p:txBody>
      </p:sp>
      <p:sp>
        <p:nvSpPr>
          <p:cNvPr id="3" name="Text Placeholder 11">
            <a:extLst>
              <a:ext uri="{FF2B5EF4-FFF2-40B4-BE49-F238E27FC236}">
                <a16:creationId xmlns:a16="http://schemas.microsoft.com/office/drawing/2014/main" id="{D3418B85-C84C-B824-D28F-BA79F5E04CAD}"/>
              </a:ext>
            </a:extLst>
          </p:cNvPr>
          <p:cNvSpPr>
            <a:spLocks noGrp="1"/>
          </p:cNvSpPr>
          <p:nvPr>
            <p:ph type="body" sz="quarter" idx="13" hasCustomPrompt="1"/>
          </p:nvPr>
        </p:nvSpPr>
        <p:spPr>
          <a:xfrm>
            <a:off x="408208" y="3846892"/>
            <a:ext cx="5557584" cy="347039"/>
          </a:xfrm>
        </p:spPr>
        <p:txBody>
          <a:bodyPr>
            <a:noAutofit/>
          </a:bodyPr>
          <a:lstStyle>
            <a:lvl1pPr marL="0" indent="0">
              <a:lnSpc>
                <a:spcPct val="110000"/>
              </a:lnSpc>
              <a:spcBef>
                <a:spcPts val="0"/>
              </a:spcBef>
              <a:buNone/>
              <a:defRPr sz="1600" b="1"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Presenters name</a:t>
            </a:r>
          </a:p>
        </p:txBody>
      </p:sp>
      <p:sp>
        <p:nvSpPr>
          <p:cNvPr id="5" name="Text Placeholder 11">
            <a:extLst>
              <a:ext uri="{FF2B5EF4-FFF2-40B4-BE49-F238E27FC236}">
                <a16:creationId xmlns:a16="http://schemas.microsoft.com/office/drawing/2014/main" id="{AE5F6774-8098-996B-DB40-EA611D348D2A}"/>
              </a:ext>
            </a:extLst>
          </p:cNvPr>
          <p:cNvSpPr>
            <a:spLocks noGrp="1"/>
          </p:cNvSpPr>
          <p:nvPr>
            <p:ph type="body" sz="quarter" idx="14" hasCustomPrompt="1"/>
          </p:nvPr>
        </p:nvSpPr>
        <p:spPr>
          <a:xfrm>
            <a:off x="408208" y="4198584"/>
            <a:ext cx="5557584" cy="347039"/>
          </a:xfrm>
        </p:spPr>
        <p:txBody>
          <a:bodyPr>
            <a:noAutofit/>
          </a:bodyPr>
          <a:lstStyle>
            <a:lvl1pPr marL="0" indent="0">
              <a:lnSpc>
                <a:spcPct val="110000"/>
              </a:lnSpc>
              <a:spcBef>
                <a:spcPts val="0"/>
              </a:spcBef>
              <a:buNone/>
              <a:defRPr sz="16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Department name</a:t>
            </a:r>
          </a:p>
        </p:txBody>
      </p:sp>
      <p:sp>
        <p:nvSpPr>
          <p:cNvPr id="6" name="Text Placeholder 11">
            <a:extLst>
              <a:ext uri="{FF2B5EF4-FFF2-40B4-BE49-F238E27FC236}">
                <a16:creationId xmlns:a16="http://schemas.microsoft.com/office/drawing/2014/main" id="{02518C58-E2DB-02D3-8708-B87996A9E5BC}"/>
              </a:ext>
            </a:extLst>
          </p:cNvPr>
          <p:cNvSpPr>
            <a:spLocks noGrp="1"/>
          </p:cNvSpPr>
          <p:nvPr>
            <p:ph type="body" sz="quarter" idx="15" hasCustomPrompt="1"/>
          </p:nvPr>
        </p:nvSpPr>
        <p:spPr>
          <a:xfrm>
            <a:off x="408208" y="4545623"/>
            <a:ext cx="5557584" cy="347039"/>
          </a:xfrm>
        </p:spPr>
        <p:txBody>
          <a:bodyPr>
            <a:noAutofit/>
          </a:bodyPr>
          <a:lstStyle>
            <a:lvl1pPr marL="0" indent="0">
              <a:lnSpc>
                <a:spcPct val="110000"/>
              </a:lnSpc>
              <a:spcBef>
                <a:spcPts val="0"/>
              </a:spcBef>
              <a:buNone/>
              <a:defRPr sz="16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Date</a:t>
            </a:r>
          </a:p>
        </p:txBody>
      </p:sp>
      <p:pic>
        <p:nvPicPr>
          <p:cNvPr id="15" name="Picture 14" descr="The Open University Logo">
            <a:extLst>
              <a:ext uri="{FF2B5EF4-FFF2-40B4-BE49-F238E27FC236}">
                <a16:creationId xmlns:a16="http://schemas.microsoft.com/office/drawing/2014/main" id="{95ADE654-C78D-7069-71BF-CB8E04298DE3}"/>
              </a:ext>
              <a:ext uri="{C183D7F6-B498-43B3-948B-1728B52AA6E4}">
                <adec:decorative xmlns:adec="http://schemas.microsoft.com/office/drawing/2017/decorative" val="0"/>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469675" y="5829301"/>
            <a:ext cx="1709992" cy="584196"/>
          </a:xfrm>
          <a:prstGeom prst="rect">
            <a:avLst/>
          </a:prstGeom>
        </p:spPr>
      </p:pic>
    </p:spTree>
    <p:extLst>
      <p:ext uri="{BB962C8B-B14F-4D97-AF65-F5344CB8AC3E}">
        <p14:creationId xmlns:p14="http://schemas.microsoft.com/office/powerpoint/2010/main" val="21765947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s 2 Column">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5BD7FBF3-7226-2149-BBD3-098185173264}"/>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10" y="0"/>
            <a:ext cx="12197909" cy="1551256"/>
          </a:xfrm>
          <a:prstGeom prst="rect">
            <a:avLst/>
          </a:prstGeom>
        </p:spPr>
      </p:pic>
      <p:sp>
        <p:nvSpPr>
          <p:cNvPr id="13" name="TextBox 12">
            <a:extLst>
              <a:ext uri="{FF2B5EF4-FFF2-40B4-BE49-F238E27FC236}">
                <a16:creationId xmlns:a16="http://schemas.microsoft.com/office/drawing/2014/main" id="{9931521C-CAF9-B57E-A59F-40B74F594929}"/>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rgbClr val="060645"/>
                </a:solidFill>
                <a:latin typeface="Poppins" panose="00000500000000000000" pitchFamily="2" charset="0"/>
                <a:cs typeface="Poppins" panose="00000500000000000000" pitchFamily="2" charset="0"/>
              </a:rPr>
              <a:t>‹#›</a:t>
            </a:fld>
            <a:endParaRPr lang="en-GB" sz="1500">
              <a:solidFill>
                <a:srgbClr val="060645"/>
              </a:solidFill>
              <a:latin typeface="Poppins" panose="00000500000000000000" pitchFamily="2" charset="0"/>
              <a:cs typeface="Poppins" panose="00000500000000000000" pitchFamily="2" charset="0"/>
            </a:endParaRPr>
          </a:p>
        </p:txBody>
      </p:sp>
      <p:sp>
        <p:nvSpPr>
          <p:cNvPr id="9" name="Text Placeholder 11">
            <a:extLst>
              <a:ext uri="{FF2B5EF4-FFF2-40B4-BE49-F238E27FC236}">
                <a16:creationId xmlns:a16="http://schemas.microsoft.com/office/drawing/2014/main" id="{4DAAB76E-1BCE-CA53-ACE8-77F42754E17D}"/>
              </a:ext>
            </a:extLst>
          </p:cNvPr>
          <p:cNvSpPr>
            <a:spLocks noGrp="1"/>
          </p:cNvSpPr>
          <p:nvPr>
            <p:ph type="body" sz="quarter" idx="21" hasCustomPrompt="1"/>
          </p:nvPr>
        </p:nvSpPr>
        <p:spPr>
          <a:xfrm>
            <a:off x="413915" y="326028"/>
            <a:ext cx="10766703" cy="497161"/>
          </a:xfrm>
          <a:prstGeom prst="rect">
            <a:avLst/>
          </a:prstGeom>
        </p:spPr>
        <p:txBody>
          <a:bodyPr>
            <a:noAutofit/>
          </a:bodyPr>
          <a:lstStyle>
            <a:lvl1pPr marL="0" indent="0">
              <a:lnSpc>
                <a:spcPct val="110000"/>
              </a:lnSpc>
              <a:buNone/>
              <a:defRPr sz="3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0" name="Text Placeholder 11">
            <a:extLst>
              <a:ext uri="{FF2B5EF4-FFF2-40B4-BE49-F238E27FC236}">
                <a16:creationId xmlns:a16="http://schemas.microsoft.com/office/drawing/2014/main" id="{FC210018-BF10-8707-6A21-CCCE83C373C4}"/>
              </a:ext>
            </a:extLst>
          </p:cNvPr>
          <p:cNvSpPr>
            <a:spLocks noGrp="1"/>
          </p:cNvSpPr>
          <p:nvPr>
            <p:ph type="body" sz="quarter" idx="22" hasCustomPrompt="1"/>
          </p:nvPr>
        </p:nvSpPr>
        <p:spPr>
          <a:xfrm>
            <a:off x="413915" y="833532"/>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2" name="Text Placeholder 11">
            <a:extLst>
              <a:ext uri="{FF2B5EF4-FFF2-40B4-BE49-F238E27FC236}">
                <a16:creationId xmlns:a16="http://schemas.microsoft.com/office/drawing/2014/main" id="{2B4FE0AC-2B61-A291-8C87-19783331AD79}"/>
              </a:ext>
            </a:extLst>
          </p:cNvPr>
          <p:cNvSpPr>
            <a:spLocks noGrp="1"/>
          </p:cNvSpPr>
          <p:nvPr>
            <p:ph type="body" sz="quarter" idx="14" hasCustomPrompt="1"/>
          </p:nvPr>
        </p:nvSpPr>
        <p:spPr>
          <a:xfrm>
            <a:off x="1001105" y="1756180"/>
            <a:ext cx="10179513" cy="49680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chemeClr val="tx1"/>
                </a:solidFill>
                <a:latin typeface="+mn-lt"/>
                <a:cs typeface="Poppins" panose="00000500000000000000" pitchFamily="2" charset="0"/>
              </a:defRPr>
            </a:lvl1pPr>
            <a:lvl2pPr marL="457200" indent="0">
              <a:buNone/>
              <a:defRPr sz="1500">
                <a:ln>
                  <a:noFill/>
                </a:ln>
                <a:solidFill>
                  <a:schemeClr val="tx1"/>
                </a:solidFill>
                <a:latin typeface="+mn-lt"/>
              </a:defRPr>
            </a:lvl2pPr>
            <a:lvl3pPr>
              <a:defRPr sz="1500">
                <a:ln>
                  <a:noFill/>
                </a:ln>
                <a:solidFill>
                  <a:schemeClr val="tx1"/>
                </a:solidFill>
              </a:defRPr>
            </a:lvl3pPr>
            <a:lvl4pPr>
              <a:defRPr sz="1500">
                <a:ln>
                  <a:noFill/>
                </a:ln>
                <a:solidFill>
                  <a:schemeClr val="tx1"/>
                </a:solidFill>
              </a:defRPr>
            </a:lvl4pPr>
            <a:lvl5pPr>
              <a:defRPr sz="1500">
                <a:ln>
                  <a:noFill/>
                </a:ln>
                <a:solidFill>
                  <a:schemeClr val="tx1"/>
                </a:solidFill>
              </a:defRPr>
            </a:lvl5pPr>
            <a:lvl6pPr>
              <a:defRPr sz="1500">
                <a:solidFill>
                  <a:schemeClr val="tx1"/>
                </a:solidFill>
              </a:defRPr>
            </a:lvl6pPr>
            <a:lvl7pPr>
              <a:defRPr sz="1500">
                <a:solidFill>
                  <a:schemeClr val="tx1"/>
                </a:solidFill>
              </a:defRPr>
            </a:lvl7pPr>
            <a:lvl8pPr>
              <a:defRPr sz="1500">
                <a:solidFill>
                  <a:schemeClr val="tx1"/>
                </a:solidFill>
              </a:defRPr>
            </a:lvl8pPr>
            <a:lvl9pPr>
              <a:defRPr sz="1500">
                <a:solidFill>
                  <a:schemeClr val="tx1"/>
                </a:solidFill>
              </a:defRPr>
            </a:lvl9pPr>
          </a:lstStyle>
          <a:p>
            <a:pPr lvl="0"/>
            <a:r>
              <a:rPr lang="en-GB"/>
              <a:t>Body copy goes here.</a:t>
            </a:r>
          </a:p>
        </p:txBody>
      </p:sp>
    </p:spTree>
    <p:extLst>
      <p:ext uri="{BB962C8B-B14F-4D97-AF65-F5344CB8AC3E}">
        <p14:creationId xmlns:p14="http://schemas.microsoft.com/office/powerpoint/2010/main" val="8421257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s &amp; Copy">
    <p:bg>
      <p:bgPr>
        <a:solidFill>
          <a:schemeClr val="bg1"/>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3025CC09-2BCF-3A4D-87E4-590716EC0718}"/>
              </a:ext>
            </a:extLst>
          </p:cNvPr>
          <p:cNvSpPr>
            <a:spLocks noGrp="1"/>
          </p:cNvSpPr>
          <p:nvPr>
            <p:ph type="body" sz="quarter" idx="18" hasCustomPrompt="1"/>
          </p:nvPr>
        </p:nvSpPr>
        <p:spPr>
          <a:xfrm>
            <a:off x="6493565" y="2856109"/>
            <a:ext cx="4687053" cy="3221029"/>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magna </a:t>
            </a:r>
            <a:r>
              <a:rPr lang="en-GB" err="1"/>
              <a:t>aliqua</a:t>
            </a:r>
            <a:r>
              <a:rPr lang="en-GB"/>
              <a:t>. Ut </a:t>
            </a:r>
            <a:r>
              <a:rPr lang="en-GB" err="1"/>
              <a:t>enim</a:t>
            </a:r>
            <a:r>
              <a:rPr lang="en-GB"/>
              <a:t> ad minim </a:t>
            </a:r>
            <a:r>
              <a:rPr lang="en-GB" err="1"/>
              <a:t>veniam</a:t>
            </a:r>
            <a:r>
              <a:rPr lang="en-GB"/>
              <a:t>, </a:t>
            </a:r>
            <a:r>
              <a:rPr lang="en-GB" err="1"/>
              <a:t>quis</a:t>
            </a:r>
            <a:r>
              <a:rPr lang="en-GB"/>
              <a:t> </a:t>
            </a:r>
            <a:r>
              <a:rPr lang="en-GB" err="1"/>
              <a:t>nostrud</a:t>
            </a:r>
            <a:r>
              <a:rPr lang="en-GB"/>
              <a:t> exercitation </a:t>
            </a:r>
            <a:r>
              <a:rPr lang="en-GB" err="1"/>
              <a:t>ullamco</a:t>
            </a:r>
            <a:r>
              <a:rPr lang="en-GB"/>
              <a:t> </a:t>
            </a:r>
            <a:r>
              <a:rPr lang="en-GB" err="1"/>
              <a:t>laboris</a:t>
            </a:r>
            <a:r>
              <a:rPr lang="en-GB"/>
              <a:t> nisi </a:t>
            </a:r>
            <a:r>
              <a:rPr lang="en-GB" err="1"/>
              <a:t>ut</a:t>
            </a:r>
            <a:r>
              <a:rPr lang="en-GB"/>
              <a:t> </a:t>
            </a:r>
            <a:r>
              <a:rPr lang="en-GB" err="1"/>
              <a:t>aliquip</a:t>
            </a:r>
            <a:r>
              <a:rPr lang="en-GB"/>
              <a:t> ex </a:t>
            </a:r>
            <a:r>
              <a:rPr lang="en-GB" err="1"/>
              <a:t>ea</a:t>
            </a:r>
            <a:r>
              <a:rPr lang="en-GB"/>
              <a:t> </a:t>
            </a:r>
            <a:r>
              <a:rPr lang="en-GB" err="1"/>
              <a:t>commodo</a:t>
            </a:r>
            <a:r>
              <a:rPr lang="en-GB"/>
              <a:t> </a:t>
            </a:r>
            <a:r>
              <a:rPr lang="en-GB" err="1"/>
              <a:t>consequat</a:t>
            </a:r>
            <a:r>
              <a:rPr lang="en-GB"/>
              <a:t>. Duis </a:t>
            </a:r>
            <a:r>
              <a:rPr lang="en-GB" err="1"/>
              <a:t>aute</a:t>
            </a:r>
            <a:r>
              <a:rPr lang="en-GB"/>
              <a:t> </a:t>
            </a:r>
            <a:r>
              <a:rPr lang="en-GB" err="1"/>
              <a:t>irure</a:t>
            </a:r>
            <a:r>
              <a:rPr lang="en-GB"/>
              <a:t> </a:t>
            </a:r>
            <a:r>
              <a:rPr lang="en-GB" err="1"/>
              <a:t>dolor</a:t>
            </a:r>
            <a:r>
              <a:rPr lang="en-GB"/>
              <a:t> in </a:t>
            </a:r>
            <a:r>
              <a:rPr lang="en-GB" err="1"/>
              <a:t>aliquip</a:t>
            </a:r>
            <a:r>
              <a:rPr lang="en-GB"/>
              <a:t> ex </a:t>
            </a:r>
            <a:r>
              <a:rPr lang="en-GB" err="1"/>
              <a:t>ea</a:t>
            </a:r>
            <a:r>
              <a:rPr lang="en-GB"/>
              <a:t> </a:t>
            </a:r>
            <a:r>
              <a:rPr lang="en-GB" err="1"/>
              <a:t>commodo</a:t>
            </a:r>
            <a:r>
              <a:rPr lang="en-GB"/>
              <a:t> consequat. Duis </a:t>
            </a:r>
            <a:r>
              <a:rPr lang="en-GB" err="1"/>
              <a:t>aute</a:t>
            </a:r>
            <a:r>
              <a:rPr lang="en-GB"/>
              <a:t> </a:t>
            </a:r>
            <a:r>
              <a:rPr lang="en-GB" err="1"/>
              <a:t>irure</a:t>
            </a:r>
            <a:r>
              <a:rPr lang="en-GB"/>
              <a:t> </a:t>
            </a:r>
            <a:r>
              <a:rPr lang="en-GB" err="1"/>
              <a:t>dolor</a:t>
            </a:r>
            <a:r>
              <a:rPr lang="en-GB"/>
              <a:t> in </a:t>
            </a:r>
            <a:r>
              <a:rPr lang="en-GB" err="1"/>
              <a:t>reprehenderit</a:t>
            </a:r>
            <a:r>
              <a:rPr lang="en-GB"/>
              <a:t> in </a:t>
            </a:r>
            <a:r>
              <a:rPr lang="en-GB" err="1"/>
              <a:t>voluptate</a:t>
            </a:r>
            <a:r>
              <a:rPr lang="en-GB"/>
              <a:t> </a:t>
            </a:r>
            <a:r>
              <a:rPr lang="en-GB" err="1"/>
              <a:t>velit</a:t>
            </a:r>
            <a:r>
              <a:rPr lang="en-GB"/>
              <a:t> </a:t>
            </a:r>
            <a:r>
              <a:rPr lang="en-GB" err="1"/>
              <a:t>esse</a:t>
            </a:r>
            <a:r>
              <a:rPr lang="en-GB"/>
              <a:t> </a:t>
            </a:r>
            <a:r>
              <a:rPr lang="en-GB" err="1"/>
              <a:t>cillum</a:t>
            </a:r>
            <a:r>
              <a:rPr lang="en-GB"/>
              <a:t> dolore </a:t>
            </a:r>
            <a:r>
              <a:rPr lang="en-GB" err="1"/>
              <a:t>eu</a:t>
            </a:r>
            <a:r>
              <a:rPr lang="en-GB"/>
              <a:t> </a:t>
            </a:r>
            <a:r>
              <a:rPr lang="en-GB" err="1"/>
              <a:t>fugiat</a:t>
            </a:r>
            <a:r>
              <a:rPr lang="en-GB"/>
              <a:t> </a:t>
            </a:r>
            <a:r>
              <a:rPr lang="en-GB" err="1"/>
              <a:t>nulla</a:t>
            </a:r>
            <a:r>
              <a:rPr lang="en-GB"/>
              <a:t> </a:t>
            </a:r>
            <a:r>
              <a:rPr lang="en-GB" err="1"/>
              <a:t>pariatur</a:t>
            </a:r>
            <a:r>
              <a:rPr lang="en-GB"/>
              <a:t>. </a:t>
            </a:r>
            <a:r>
              <a:rPr lang="en-GB" err="1"/>
              <a:t>Excepteur</a:t>
            </a:r>
            <a:r>
              <a:rPr lang="en-GB"/>
              <a:t> </a:t>
            </a:r>
            <a:r>
              <a:rPr lang="en-GB" err="1"/>
              <a:t>sint</a:t>
            </a:r>
            <a:r>
              <a:rPr lang="en-GB"/>
              <a:t> </a:t>
            </a:r>
            <a:r>
              <a:rPr lang="en-GB" err="1"/>
              <a:t>occaecat</a:t>
            </a:r>
            <a:r>
              <a:rPr lang="en-GB"/>
              <a:t> </a:t>
            </a:r>
            <a:r>
              <a:rPr lang="en-GB" err="1"/>
              <a:t>cupidatat</a:t>
            </a:r>
            <a:r>
              <a:rPr lang="en-GB"/>
              <a:t> non </a:t>
            </a:r>
            <a:r>
              <a:rPr lang="en-GB" err="1"/>
              <a:t>proident</a:t>
            </a:r>
            <a:r>
              <a:rPr lang="en-GB"/>
              <a:t>, sunt in culpa qui </a:t>
            </a:r>
            <a:r>
              <a:rPr lang="en-GB" err="1"/>
              <a:t>officia</a:t>
            </a:r>
            <a:r>
              <a:rPr lang="en-GB"/>
              <a:t> </a:t>
            </a:r>
            <a:r>
              <a:rPr lang="en-GB" err="1"/>
              <a:t>deserunt</a:t>
            </a:r>
            <a:r>
              <a:rPr lang="en-GB"/>
              <a:t> </a:t>
            </a:r>
            <a:r>
              <a:rPr lang="en-GB" err="1"/>
              <a:t>mollit</a:t>
            </a:r>
            <a:r>
              <a:rPr lang="en-GB"/>
              <a:t> </a:t>
            </a:r>
            <a:r>
              <a:rPr lang="en-GB" err="1"/>
              <a:t>anim</a:t>
            </a:r>
            <a:r>
              <a:rPr lang="en-GB"/>
              <a:t> id </a:t>
            </a:r>
            <a:r>
              <a:rPr lang="en-GB" err="1"/>
              <a:t>est</a:t>
            </a:r>
            <a:r>
              <a:rPr lang="en-GB"/>
              <a:t> </a:t>
            </a:r>
            <a:r>
              <a:rPr lang="en-GB" err="1"/>
              <a:t>laborum</a:t>
            </a:r>
            <a:r>
              <a:rPr lang="en-GB"/>
              <a:t>.</a:t>
            </a:r>
          </a:p>
        </p:txBody>
      </p:sp>
      <p:pic>
        <p:nvPicPr>
          <p:cNvPr id="11" name="Picture 10">
            <a:extLst>
              <a:ext uri="{FF2B5EF4-FFF2-40B4-BE49-F238E27FC236}">
                <a16:creationId xmlns:a16="http://schemas.microsoft.com/office/drawing/2014/main" id="{0CDFCC4E-7800-CD8E-7918-FDBF10EDE749}"/>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10" y="0"/>
            <a:ext cx="12197909" cy="1551256"/>
          </a:xfrm>
          <a:prstGeom prst="rect">
            <a:avLst/>
          </a:prstGeom>
        </p:spPr>
      </p:pic>
      <p:sp>
        <p:nvSpPr>
          <p:cNvPr id="16" name="TextBox 15">
            <a:extLst>
              <a:ext uri="{FF2B5EF4-FFF2-40B4-BE49-F238E27FC236}">
                <a16:creationId xmlns:a16="http://schemas.microsoft.com/office/drawing/2014/main" id="{475C6AF3-6B1E-0375-7D2A-5FD1C92321F7}"/>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rgbClr val="060645"/>
                </a:solidFill>
                <a:latin typeface="Poppins" panose="00000500000000000000" pitchFamily="2" charset="0"/>
                <a:cs typeface="Poppins" panose="00000500000000000000" pitchFamily="2" charset="0"/>
              </a:rPr>
              <a:t>‹#›</a:t>
            </a:fld>
            <a:endParaRPr lang="en-GB" sz="1500">
              <a:solidFill>
                <a:srgbClr val="060645"/>
              </a:solidFill>
              <a:latin typeface="Poppins" panose="00000500000000000000" pitchFamily="2" charset="0"/>
              <a:cs typeface="Poppins" panose="00000500000000000000" pitchFamily="2" charset="0"/>
            </a:endParaRPr>
          </a:p>
        </p:txBody>
      </p:sp>
      <p:sp>
        <p:nvSpPr>
          <p:cNvPr id="2" name="Text Placeholder 11">
            <a:extLst>
              <a:ext uri="{FF2B5EF4-FFF2-40B4-BE49-F238E27FC236}">
                <a16:creationId xmlns:a16="http://schemas.microsoft.com/office/drawing/2014/main" id="{A1FEAA9C-D9C5-C7E7-E834-0245869B2C7F}"/>
              </a:ext>
            </a:extLst>
          </p:cNvPr>
          <p:cNvSpPr>
            <a:spLocks noGrp="1"/>
          </p:cNvSpPr>
          <p:nvPr>
            <p:ph type="body" sz="quarter" idx="21" hasCustomPrompt="1"/>
          </p:nvPr>
        </p:nvSpPr>
        <p:spPr>
          <a:xfrm>
            <a:off x="413915" y="326028"/>
            <a:ext cx="10766703" cy="497161"/>
          </a:xfrm>
          <a:prstGeom prst="rect">
            <a:avLst/>
          </a:prstGeom>
        </p:spPr>
        <p:txBody>
          <a:bodyPr>
            <a:noAutofit/>
          </a:bodyPr>
          <a:lstStyle>
            <a:lvl1pPr marL="0" indent="0">
              <a:lnSpc>
                <a:spcPct val="110000"/>
              </a:lnSpc>
              <a:buNone/>
              <a:defRPr sz="3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3" name="Text Placeholder 11">
            <a:extLst>
              <a:ext uri="{FF2B5EF4-FFF2-40B4-BE49-F238E27FC236}">
                <a16:creationId xmlns:a16="http://schemas.microsoft.com/office/drawing/2014/main" id="{AA7150EB-D92B-C450-9558-0D39CD35C849}"/>
              </a:ext>
            </a:extLst>
          </p:cNvPr>
          <p:cNvSpPr>
            <a:spLocks noGrp="1"/>
          </p:cNvSpPr>
          <p:nvPr>
            <p:ph type="body" sz="quarter" idx="22" hasCustomPrompt="1"/>
          </p:nvPr>
        </p:nvSpPr>
        <p:spPr>
          <a:xfrm>
            <a:off x="413915" y="833532"/>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4" name="Text Placeholder 11">
            <a:extLst>
              <a:ext uri="{FF2B5EF4-FFF2-40B4-BE49-F238E27FC236}">
                <a16:creationId xmlns:a16="http://schemas.microsoft.com/office/drawing/2014/main" id="{58BE8F5A-8A1A-5C53-72B2-42712E54532F}"/>
              </a:ext>
            </a:extLst>
          </p:cNvPr>
          <p:cNvSpPr>
            <a:spLocks noGrp="1"/>
          </p:cNvSpPr>
          <p:nvPr>
            <p:ph type="body" sz="quarter" idx="14" hasCustomPrompt="1"/>
          </p:nvPr>
        </p:nvSpPr>
        <p:spPr>
          <a:xfrm>
            <a:off x="1001105" y="1756180"/>
            <a:ext cx="10179513" cy="49680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chemeClr val="tx1"/>
                </a:solidFill>
                <a:latin typeface="+mn-lt"/>
                <a:cs typeface="Poppins" panose="00000500000000000000" pitchFamily="2" charset="0"/>
              </a:defRPr>
            </a:lvl1pPr>
            <a:lvl2pPr marL="457200" indent="0">
              <a:buNone/>
              <a:defRPr sz="1500">
                <a:ln>
                  <a:noFill/>
                </a:ln>
                <a:solidFill>
                  <a:schemeClr val="tx1"/>
                </a:solidFill>
                <a:latin typeface="+mn-lt"/>
              </a:defRPr>
            </a:lvl2pPr>
            <a:lvl3pPr>
              <a:defRPr sz="1500">
                <a:ln>
                  <a:noFill/>
                </a:ln>
                <a:solidFill>
                  <a:schemeClr val="tx1"/>
                </a:solidFill>
              </a:defRPr>
            </a:lvl3pPr>
            <a:lvl4pPr>
              <a:defRPr sz="1500">
                <a:ln>
                  <a:noFill/>
                </a:ln>
                <a:solidFill>
                  <a:schemeClr val="tx1"/>
                </a:solidFill>
              </a:defRPr>
            </a:lvl4pPr>
            <a:lvl5pPr>
              <a:defRPr sz="1500">
                <a:ln>
                  <a:noFill/>
                </a:ln>
                <a:solidFill>
                  <a:schemeClr val="tx1"/>
                </a:solidFill>
              </a:defRPr>
            </a:lvl5pPr>
            <a:lvl6pPr>
              <a:defRPr sz="1500">
                <a:solidFill>
                  <a:schemeClr val="tx1"/>
                </a:solidFill>
              </a:defRPr>
            </a:lvl6pPr>
            <a:lvl7pPr>
              <a:defRPr sz="1500">
                <a:solidFill>
                  <a:schemeClr val="tx1"/>
                </a:solidFill>
              </a:defRPr>
            </a:lvl7pPr>
            <a:lvl8pPr>
              <a:defRPr sz="1500">
                <a:solidFill>
                  <a:schemeClr val="tx1"/>
                </a:solidFill>
              </a:defRPr>
            </a:lvl8pPr>
            <a:lvl9pPr>
              <a:defRPr sz="1500">
                <a:solidFill>
                  <a:schemeClr val="tx1"/>
                </a:solidFill>
              </a:defRPr>
            </a:lvl9pPr>
          </a:lstStyle>
          <a:p>
            <a:pPr lvl="0"/>
            <a:r>
              <a:rPr lang="en-GB"/>
              <a:t>Body copy goes here.</a:t>
            </a:r>
          </a:p>
        </p:txBody>
      </p:sp>
    </p:spTree>
    <p:extLst>
      <p:ext uri="{BB962C8B-B14F-4D97-AF65-F5344CB8AC3E}">
        <p14:creationId xmlns:p14="http://schemas.microsoft.com/office/powerpoint/2010/main" val="3039355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 Content - Tight Header">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931521C-CAF9-B57E-A59F-40B74F594929}"/>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rgbClr val="060645"/>
                </a:solidFill>
                <a:latin typeface="Poppins" panose="00000500000000000000" pitchFamily="2" charset="0"/>
                <a:cs typeface="Poppins" panose="00000500000000000000" pitchFamily="2" charset="0"/>
              </a:rPr>
              <a:t>‹#›</a:t>
            </a:fld>
            <a:endParaRPr lang="en-GB" sz="1500">
              <a:solidFill>
                <a:srgbClr val="060645"/>
              </a:solidFill>
              <a:latin typeface="Poppins" panose="00000500000000000000" pitchFamily="2" charset="0"/>
              <a:cs typeface="Poppins" panose="00000500000000000000" pitchFamily="2" charset="0"/>
            </a:endParaRPr>
          </a:p>
        </p:txBody>
      </p:sp>
      <p:sp>
        <p:nvSpPr>
          <p:cNvPr id="2" name="Rectangle: Single Corner Rounded 1">
            <a:extLst>
              <a:ext uri="{FF2B5EF4-FFF2-40B4-BE49-F238E27FC236}">
                <a16:creationId xmlns:a16="http://schemas.microsoft.com/office/drawing/2014/main" id="{E24568D3-44DC-E35D-6A09-5B5154DCE05F}"/>
              </a:ext>
            </a:extLst>
          </p:cNvPr>
          <p:cNvSpPr/>
          <p:nvPr userDrawn="1"/>
        </p:nvSpPr>
        <p:spPr>
          <a:xfrm flipV="1">
            <a:off x="-5910" y="0"/>
            <a:ext cx="12197910" cy="823189"/>
          </a:xfrm>
          <a:prstGeom prst="round1Rect">
            <a:avLst>
              <a:gd name="adj" fmla="val 50000"/>
            </a:avLst>
          </a:prstGeom>
          <a:solidFill>
            <a:srgbClr val="060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11">
            <a:extLst>
              <a:ext uri="{FF2B5EF4-FFF2-40B4-BE49-F238E27FC236}">
                <a16:creationId xmlns:a16="http://schemas.microsoft.com/office/drawing/2014/main" id="{4E490143-9197-1E5C-A155-ABAF72B3B09A}"/>
              </a:ext>
            </a:extLst>
          </p:cNvPr>
          <p:cNvSpPr>
            <a:spLocks noGrp="1"/>
          </p:cNvSpPr>
          <p:nvPr>
            <p:ph type="body" sz="quarter" idx="21" hasCustomPrompt="1"/>
          </p:nvPr>
        </p:nvSpPr>
        <p:spPr>
          <a:xfrm>
            <a:off x="413915" y="163013"/>
            <a:ext cx="10766703" cy="497161"/>
          </a:xfrm>
          <a:prstGeom prst="rect">
            <a:avLst/>
          </a:prstGeom>
        </p:spPr>
        <p:txBody>
          <a:bodyPr>
            <a:noAutofit/>
          </a:bodyPr>
          <a:lstStyle>
            <a:lvl1pPr marL="0" indent="0">
              <a:lnSpc>
                <a:spcPct val="110000"/>
              </a:lnSpc>
              <a:buNone/>
              <a:defRPr sz="3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4" name="Text Placeholder 11">
            <a:extLst>
              <a:ext uri="{FF2B5EF4-FFF2-40B4-BE49-F238E27FC236}">
                <a16:creationId xmlns:a16="http://schemas.microsoft.com/office/drawing/2014/main" id="{661C6824-08DF-793D-EE9A-11375C227AF3}"/>
              </a:ext>
            </a:extLst>
          </p:cNvPr>
          <p:cNvSpPr>
            <a:spLocks noGrp="1"/>
          </p:cNvSpPr>
          <p:nvPr>
            <p:ph type="body" sz="quarter" idx="22" hasCustomPrompt="1"/>
          </p:nvPr>
        </p:nvSpPr>
        <p:spPr>
          <a:xfrm>
            <a:off x="1001105" y="1095780"/>
            <a:ext cx="10179513" cy="49680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chemeClr val="tx1"/>
                </a:solidFill>
                <a:latin typeface="+mn-lt"/>
                <a:cs typeface="Poppins" panose="00000500000000000000" pitchFamily="2" charset="0"/>
              </a:defRPr>
            </a:lvl1pPr>
            <a:lvl2pPr marL="457200" indent="0">
              <a:buNone/>
              <a:defRPr sz="1500">
                <a:ln>
                  <a:noFill/>
                </a:ln>
                <a:solidFill>
                  <a:schemeClr val="tx1"/>
                </a:solidFill>
                <a:latin typeface="+mn-lt"/>
              </a:defRPr>
            </a:lvl2pPr>
            <a:lvl3pPr>
              <a:defRPr sz="1500">
                <a:ln>
                  <a:noFill/>
                </a:ln>
                <a:solidFill>
                  <a:schemeClr val="tx1"/>
                </a:solidFill>
              </a:defRPr>
            </a:lvl3pPr>
            <a:lvl4pPr>
              <a:defRPr sz="1500">
                <a:ln>
                  <a:noFill/>
                </a:ln>
                <a:solidFill>
                  <a:schemeClr val="tx1"/>
                </a:solidFill>
              </a:defRPr>
            </a:lvl4pPr>
            <a:lvl5pPr>
              <a:defRPr sz="1500">
                <a:ln>
                  <a:noFill/>
                </a:ln>
                <a:solidFill>
                  <a:schemeClr val="tx1"/>
                </a:solidFill>
              </a:defRPr>
            </a:lvl5pPr>
            <a:lvl6pPr>
              <a:defRPr sz="1500">
                <a:solidFill>
                  <a:schemeClr val="tx1"/>
                </a:solidFill>
              </a:defRPr>
            </a:lvl6pPr>
            <a:lvl7pPr>
              <a:defRPr sz="1500">
                <a:solidFill>
                  <a:schemeClr val="tx1"/>
                </a:solidFill>
              </a:defRPr>
            </a:lvl7pPr>
            <a:lvl8pPr>
              <a:defRPr sz="1500">
                <a:solidFill>
                  <a:schemeClr val="tx1"/>
                </a:solidFill>
              </a:defRPr>
            </a:lvl8pPr>
            <a:lvl9pPr>
              <a:defRPr sz="1500">
                <a:solidFill>
                  <a:schemeClr val="tx1"/>
                </a:solidFill>
              </a:defRPr>
            </a:lvl9pPr>
          </a:lstStyle>
          <a:p>
            <a:pPr lvl="0"/>
            <a:r>
              <a:rPr lang="en-GB"/>
              <a:t>Body copy goes here.</a:t>
            </a:r>
          </a:p>
        </p:txBody>
      </p:sp>
    </p:spTree>
    <p:extLst>
      <p:ext uri="{BB962C8B-B14F-4D97-AF65-F5344CB8AC3E}">
        <p14:creationId xmlns:p14="http://schemas.microsoft.com/office/powerpoint/2010/main" val="25731546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e Chart &amp; Copy - White">
    <p:bg>
      <p:bgPr>
        <a:blipFill dpi="0" rotWithShape="1">
          <a:blip r:embed="rId2" cstate="screen">
            <a:alphaModFix amt="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ound Single Corner of Rectangle 6">
            <a:extLst>
              <a:ext uri="{FF2B5EF4-FFF2-40B4-BE49-F238E27FC236}">
                <a16:creationId xmlns:a16="http://schemas.microsoft.com/office/drawing/2014/main" id="{CDACC711-C51A-FB4F-8AD7-5F9DB35F71F3}"/>
              </a:ext>
              <a:ext uri="{C183D7F6-B498-43B3-948B-1728B52AA6E4}">
                <adec:decorative xmlns:adec="http://schemas.microsoft.com/office/drawing/2017/decorative" val="1"/>
              </a:ext>
            </a:extLst>
          </p:cNvPr>
          <p:cNvSpPr/>
          <p:nvPr userDrawn="1"/>
        </p:nvSpPr>
        <p:spPr>
          <a:xfrm flipV="1">
            <a:off x="6096000" y="0"/>
            <a:ext cx="6096000" cy="6858000"/>
          </a:xfrm>
          <a:prstGeom prst="round1Rect">
            <a:avLst>
              <a:gd name="adj" fmla="val 20797"/>
            </a:avLst>
          </a:prstGeom>
          <a:solidFill>
            <a:srgbClr val="060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10000"/>
              </a:lnSpc>
              <a:spcBef>
                <a:spcPts val="0"/>
              </a:spcBef>
              <a:spcAft>
                <a:spcPts val="600"/>
              </a:spcAft>
            </a:pPr>
            <a:endParaRPr lang="en-US">
              <a:latin typeface="Poppins" panose="00000500000000000000" pitchFamily="2" charset="0"/>
            </a:endParaRPr>
          </a:p>
        </p:txBody>
      </p:sp>
      <p:sp>
        <p:nvSpPr>
          <p:cNvPr id="16" name="Text Placeholder 11">
            <a:extLst>
              <a:ext uri="{FF2B5EF4-FFF2-40B4-BE49-F238E27FC236}">
                <a16:creationId xmlns:a16="http://schemas.microsoft.com/office/drawing/2014/main" id="{481C071C-5A64-4146-A308-DE2C7FB11B85}"/>
              </a:ext>
            </a:extLst>
          </p:cNvPr>
          <p:cNvSpPr>
            <a:spLocks noGrp="1"/>
          </p:cNvSpPr>
          <p:nvPr>
            <p:ph type="body" sz="quarter" idx="12" hasCustomPrompt="1"/>
          </p:nvPr>
        </p:nvSpPr>
        <p:spPr>
          <a:xfrm>
            <a:off x="1001105" y="1676668"/>
            <a:ext cx="4325807" cy="289311"/>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7" name="Text Placeholder 11">
            <a:extLst>
              <a:ext uri="{FF2B5EF4-FFF2-40B4-BE49-F238E27FC236}">
                <a16:creationId xmlns:a16="http://schemas.microsoft.com/office/drawing/2014/main" id="{460542D6-22F5-6141-8C6F-6937620487FD}"/>
              </a:ext>
            </a:extLst>
          </p:cNvPr>
          <p:cNvSpPr>
            <a:spLocks noGrp="1"/>
          </p:cNvSpPr>
          <p:nvPr>
            <p:ph type="body" sz="quarter" idx="14" hasCustomPrompt="1"/>
          </p:nvPr>
        </p:nvSpPr>
        <p:spPr>
          <a:xfrm>
            <a:off x="1001105" y="2093471"/>
            <a:ext cx="4325807" cy="49680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22" name="TextBox 21">
            <a:extLst>
              <a:ext uri="{FF2B5EF4-FFF2-40B4-BE49-F238E27FC236}">
                <a16:creationId xmlns:a16="http://schemas.microsoft.com/office/drawing/2014/main" id="{EAD9D407-A97D-E17E-DBFA-25ABF15C9A31}"/>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rgbClr val="060645"/>
                </a:solidFill>
                <a:latin typeface="Poppins" panose="00000500000000000000" pitchFamily="2" charset="0"/>
                <a:cs typeface="Poppins" panose="00000500000000000000" pitchFamily="2" charset="0"/>
              </a:rPr>
              <a:t>‹#›</a:t>
            </a:fld>
            <a:endParaRPr lang="en-GB" sz="1500">
              <a:solidFill>
                <a:srgbClr val="060645"/>
              </a:solidFill>
              <a:latin typeface="Poppins" panose="00000500000000000000" pitchFamily="2" charset="0"/>
              <a:cs typeface="Poppins" panose="00000500000000000000" pitchFamily="2" charset="0"/>
            </a:endParaRPr>
          </a:p>
        </p:txBody>
      </p:sp>
      <p:sp>
        <p:nvSpPr>
          <p:cNvPr id="12" name="Text Placeholder 11">
            <a:extLst>
              <a:ext uri="{FF2B5EF4-FFF2-40B4-BE49-F238E27FC236}">
                <a16:creationId xmlns:a16="http://schemas.microsoft.com/office/drawing/2014/main" id="{DEF331A0-8630-D550-918D-B67681D6E481}"/>
              </a:ext>
            </a:extLst>
          </p:cNvPr>
          <p:cNvSpPr>
            <a:spLocks noGrp="1"/>
          </p:cNvSpPr>
          <p:nvPr>
            <p:ph type="body" sz="quarter" idx="21" hasCustomPrompt="1"/>
          </p:nvPr>
        </p:nvSpPr>
        <p:spPr>
          <a:xfrm>
            <a:off x="413915" y="404664"/>
            <a:ext cx="4912997"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3" name="Text Placeholder 11">
            <a:extLst>
              <a:ext uri="{FF2B5EF4-FFF2-40B4-BE49-F238E27FC236}">
                <a16:creationId xmlns:a16="http://schemas.microsoft.com/office/drawing/2014/main" id="{2E1D5FB1-6523-35BC-D888-0047E262787E}"/>
              </a:ext>
            </a:extLst>
          </p:cNvPr>
          <p:cNvSpPr>
            <a:spLocks noGrp="1"/>
          </p:cNvSpPr>
          <p:nvPr>
            <p:ph type="body" sz="quarter" idx="22" hasCustomPrompt="1"/>
          </p:nvPr>
        </p:nvSpPr>
        <p:spPr>
          <a:xfrm>
            <a:off x="413915" y="912168"/>
            <a:ext cx="4912997"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pic>
        <p:nvPicPr>
          <p:cNvPr id="2" name="Picture 1" descr="The Open University Logo">
            <a:extLst>
              <a:ext uri="{FF2B5EF4-FFF2-40B4-BE49-F238E27FC236}">
                <a16:creationId xmlns:a16="http://schemas.microsoft.com/office/drawing/2014/main" id="{6A75198C-6ADB-FB44-7D03-6F5213AC312E}"/>
              </a:ext>
              <a:ext uri="{C183D7F6-B498-43B3-948B-1728B52AA6E4}">
                <adec:decorative xmlns:adec="http://schemas.microsoft.com/office/drawing/2017/decorative" val="0"/>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
        <p:nvSpPr>
          <p:cNvPr id="4" name="Text Placeholder 11">
            <a:extLst>
              <a:ext uri="{FF2B5EF4-FFF2-40B4-BE49-F238E27FC236}">
                <a16:creationId xmlns:a16="http://schemas.microsoft.com/office/drawing/2014/main" id="{1C43D1CE-D536-7787-B56C-507BDEC316AF}"/>
              </a:ext>
            </a:extLst>
          </p:cNvPr>
          <p:cNvSpPr>
            <a:spLocks noGrp="1"/>
          </p:cNvSpPr>
          <p:nvPr>
            <p:ph type="body" sz="quarter" idx="23" hasCustomPrompt="1"/>
          </p:nvPr>
        </p:nvSpPr>
        <p:spPr>
          <a:xfrm>
            <a:off x="1001105" y="2668674"/>
            <a:ext cx="4325807" cy="3041010"/>
          </a:xfrm>
          <a:prstGeom prst="rect">
            <a:avLst/>
          </a:prstGeom>
        </p:spPr>
        <p:txBody>
          <a:bodyPr>
            <a:noAutofit/>
          </a:bodyPr>
          <a:lstStyle>
            <a:lvl1pPr marL="285750" indent="-285750">
              <a:lnSpc>
                <a:spcPct val="110000"/>
              </a:lnSpc>
              <a:spcBef>
                <a:spcPts val="0"/>
              </a:spcBef>
              <a:spcAft>
                <a:spcPts val="600"/>
              </a:spcAft>
              <a:buFontTx/>
              <a:buBlip>
                <a:blip r:embed="rId4"/>
              </a:buBlip>
              <a:defRPr sz="1500" b="0" i="0">
                <a:ln>
                  <a:noFill/>
                </a:ln>
                <a:solidFill>
                  <a:srgbClr val="060645"/>
                </a:solidFill>
                <a:latin typeface="Poppins" panose="00000500000000000000" pitchFamily="2" charset="0"/>
                <a:cs typeface="Poppins" panose="00000500000000000000" pitchFamily="2" charset="0"/>
              </a:defRPr>
            </a:lvl1pPr>
            <a:lvl2pPr marL="742950" indent="-285750">
              <a:buFont typeface="Arial" panose="020B0604020202020204" pitchFamily="34" charset="0"/>
              <a:buChar char="•"/>
              <a:defRPr sz="1500">
                <a:ln>
                  <a:noFill/>
                </a:ln>
                <a:solidFill>
                  <a:srgbClr val="060645"/>
                </a:solidFill>
              </a:defRPr>
            </a:lvl2pPr>
            <a:lvl3pPr>
              <a:defRPr sz="1500">
                <a:ln>
                  <a:noFill/>
                </a:ln>
                <a:solidFill>
                  <a:srgbClr val="060645"/>
                </a:solidFill>
              </a:defRPr>
            </a:lvl3pPr>
            <a:lvl4pPr>
              <a:defRPr sz="1500">
                <a:ln>
                  <a:noFill/>
                </a:ln>
                <a:solidFill>
                  <a:srgbClr val="060645"/>
                </a:solidFill>
              </a:defRPr>
            </a:lvl4pPr>
            <a:lvl5pPr>
              <a:defRPr sz="1500">
                <a:ln>
                  <a:noFill/>
                </a:ln>
                <a:solidFill>
                  <a:srgbClr val="060645"/>
                </a:solidFill>
              </a:defRPr>
            </a:lvl5pPr>
            <a:lvl6pPr>
              <a:defRPr sz="1500">
                <a:solidFill>
                  <a:srgbClr val="060645"/>
                </a:solidFill>
              </a:defRPr>
            </a:lvl6pPr>
            <a:lvl7pPr>
              <a:defRPr sz="1500">
                <a:solidFill>
                  <a:srgbClr val="060645"/>
                </a:solidFill>
              </a:defRPr>
            </a:lvl7pPr>
            <a:lvl8pPr>
              <a:defRPr sz="1500">
                <a:solidFill>
                  <a:srgbClr val="060645"/>
                </a:solidFill>
              </a:defRPr>
            </a:lvl8pPr>
            <a:lvl9pPr>
              <a:defRPr sz="1500">
                <a:solidFill>
                  <a:srgbClr val="060645"/>
                </a:solidFill>
              </a:defRPr>
            </a:lvl9pPr>
          </a:lstStyle>
          <a:p>
            <a:pPr lvl="0"/>
            <a:r>
              <a:rPr lang="en-GB"/>
              <a:t>Body copy goes here</a:t>
            </a:r>
          </a:p>
        </p:txBody>
      </p:sp>
    </p:spTree>
    <p:extLst>
      <p:ext uri="{BB962C8B-B14F-4D97-AF65-F5344CB8AC3E}">
        <p14:creationId xmlns:p14="http://schemas.microsoft.com/office/powerpoint/2010/main" val="1926337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e Chart &amp; Copy - Blue Light Mode">
    <p:bg>
      <p:bgPr>
        <a:blipFill dpi="0" rotWithShape="1">
          <a:blip r:embed="rId2" cstate="screen">
            <a:alphaModFix amt="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C4C01CCF-0DB7-F246-ABF2-EC18516A0FBD}"/>
              </a:ext>
              <a:ext uri="{C183D7F6-B498-43B3-948B-1728B52AA6E4}">
                <adec:decorative xmlns:adec="http://schemas.microsoft.com/office/drawing/2017/decorative" val="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6096000" cy="6858000"/>
          </a:xfrm>
          <a:prstGeom prst="rect">
            <a:avLst/>
          </a:prstGeom>
        </p:spPr>
      </p:pic>
      <p:sp>
        <p:nvSpPr>
          <p:cNvPr id="7" name="Round Single Corner of Rectangle 6">
            <a:extLst>
              <a:ext uri="{FF2B5EF4-FFF2-40B4-BE49-F238E27FC236}">
                <a16:creationId xmlns:a16="http://schemas.microsoft.com/office/drawing/2014/main" id="{CDACC711-C51A-FB4F-8AD7-5F9DB35F71F3}"/>
              </a:ext>
              <a:ext uri="{C183D7F6-B498-43B3-948B-1728B52AA6E4}">
                <adec:decorative xmlns:adec="http://schemas.microsoft.com/office/drawing/2017/decorative" val="1"/>
              </a:ext>
            </a:extLst>
          </p:cNvPr>
          <p:cNvSpPr/>
          <p:nvPr userDrawn="1"/>
        </p:nvSpPr>
        <p:spPr>
          <a:xfrm flipV="1">
            <a:off x="6096000" y="0"/>
            <a:ext cx="6096000" cy="6858000"/>
          </a:xfrm>
          <a:prstGeom prst="round1Rect">
            <a:avLst>
              <a:gd name="adj" fmla="val 20797"/>
            </a:avLst>
          </a:prstGeom>
          <a:solidFill>
            <a:srgbClr val="AE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Aft>
                <a:spcPts val="600"/>
              </a:spcAft>
            </a:pPr>
            <a:endParaRPr lang="en-US">
              <a:latin typeface="Poppins" panose="00000500000000000000" pitchFamily="2" charset="0"/>
            </a:endParaRPr>
          </a:p>
        </p:txBody>
      </p:sp>
      <p:sp>
        <p:nvSpPr>
          <p:cNvPr id="31" name="Text Placeholder 11">
            <a:extLst>
              <a:ext uri="{FF2B5EF4-FFF2-40B4-BE49-F238E27FC236}">
                <a16:creationId xmlns:a16="http://schemas.microsoft.com/office/drawing/2014/main" id="{441112C6-9F31-50D1-7D73-6298CB7F2E81}"/>
              </a:ext>
            </a:extLst>
          </p:cNvPr>
          <p:cNvSpPr>
            <a:spLocks noGrp="1"/>
          </p:cNvSpPr>
          <p:nvPr>
            <p:ph type="body" sz="quarter" idx="12" hasCustomPrompt="1"/>
          </p:nvPr>
        </p:nvSpPr>
        <p:spPr>
          <a:xfrm>
            <a:off x="1001105" y="1676668"/>
            <a:ext cx="4325807" cy="289311"/>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32" name="Text Placeholder 11">
            <a:extLst>
              <a:ext uri="{FF2B5EF4-FFF2-40B4-BE49-F238E27FC236}">
                <a16:creationId xmlns:a16="http://schemas.microsoft.com/office/drawing/2014/main" id="{C32AB5CB-C8A8-C7B0-84CC-CEA164037036}"/>
              </a:ext>
            </a:extLst>
          </p:cNvPr>
          <p:cNvSpPr>
            <a:spLocks noGrp="1"/>
          </p:cNvSpPr>
          <p:nvPr>
            <p:ph type="body" sz="quarter" idx="14" hasCustomPrompt="1"/>
          </p:nvPr>
        </p:nvSpPr>
        <p:spPr>
          <a:xfrm>
            <a:off x="1001105" y="2093471"/>
            <a:ext cx="4325807" cy="49680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14" name="TextBox 13">
            <a:extLst>
              <a:ext uri="{FF2B5EF4-FFF2-40B4-BE49-F238E27FC236}">
                <a16:creationId xmlns:a16="http://schemas.microsoft.com/office/drawing/2014/main" id="{F8F44462-549C-8EC7-19AB-A506B51C3E6A}"/>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rgbClr val="060645"/>
                </a:solidFill>
                <a:latin typeface="Poppins" panose="00000500000000000000" pitchFamily="2" charset="0"/>
                <a:cs typeface="Poppins" panose="00000500000000000000" pitchFamily="2" charset="0"/>
              </a:rPr>
              <a:t>‹#›</a:t>
            </a:fld>
            <a:endParaRPr lang="en-GB" sz="1500">
              <a:solidFill>
                <a:srgbClr val="060645"/>
              </a:solidFill>
              <a:latin typeface="Poppins" panose="00000500000000000000" pitchFamily="2" charset="0"/>
              <a:cs typeface="Poppins" panose="00000500000000000000" pitchFamily="2" charset="0"/>
            </a:endParaRPr>
          </a:p>
        </p:txBody>
      </p:sp>
      <p:sp>
        <p:nvSpPr>
          <p:cNvPr id="15" name="Text Placeholder 11">
            <a:extLst>
              <a:ext uri="{FF2B5EF4-FFF2-40B4-BE49-F238E27FC236}">
                <a16:creationId xmlns:a16="http://schemas.microsoft.com/office/drawing/2014/main" id="{EB2C4ECE-5A58-924D-D8E6-C4AE68AD8C78}"/>
              </a:ext>
            </a:extLst>
          </p:cNvPr>
          <p:cNvSpPr>
            <a:spLocks noGrp="1"/>
          </p:cNvSpPr>
          <p:nvPr>
            <p:ph type="body" sz="quarter" idx="21" hasCustomPrompt="1"/>
          </p:nvPr>
        </p:nvSpPr>
        <p:spPr>
          <a:xfrm>
            <a:off x="413915" y="404664"/>
            <a:ext cx="4912997"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6" name="Text Placeholder 11">
            <a:extLst>
              <a:ext uri="{FF2B5EF4-FFF2-40B4-BE49-F238E27FC236}">
                <a16:creationId xmlns:a16="http://schemas.microsoft.com/office/drawing/2014/main" id="{DDC83B33-527D-290B-B1B2-1DEADA31AE05}"/>
              </a:ext>
            </a:extLst>
          </p:cNvPr>
          <p:cNvSpPr>
            <a:spLocks noGrp="1"/>
          </p:cNvSpPr>
          <p:nvPr>
            <p:ph type="body" sz="quarter" idx="22" hasCustomPrompt="1"/>
          </p:nvPr>
        </p:nvSpPr>
        <p:spPr>
          <a:xfrm>
            <a:off x="413915" y="912168"/>
            <a:ext cx="4912997"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pic>
        <p:nvPicPr>
          <p:cNvPr id="2" name="Picture 1" descr="The Open University Logo">
            <a:extLst>
              <a:ext uri="{FF2B5EF4-FFF2-40B4-BE49-F238E27FC236}">
                <a16:creationId xmlns:a16="http://schemas.microsoft.com/office/drawing/2014/main" id="{65EE5AA7-CE9F-6795-3587-5FECAE583054}"/>
              </a:ext>
              <a:ext uri="{C183D7F6-B498-43B3-948B-1728B52AA6E4}">
                <adec:decorative xmlns:adec="http://schemas.microsoft.com/office/drawing/2017/decorative" val="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
        <p:nvSpPr>
          <p:cNvPr id="4" name="Text Placeholder 11">
            <a:extLst>
              <a:ext uri="{FF2B5EF4-FFF2-40B4-BE49-F238E27FC236}">
                <a16:creationId xmlns:a16="http://schemas.microsoft.com/office/drawing/2014/main" id="{2BDC46EF-DAEB-0903-12EF-94C369E351C9}"/>
              </a:ext>
            </a:extLst>
          </p:cNvPr>
          <p:cNvSpPr>
            <a:spLocks noGrp="1"/>
          </p:cNvSpPr>
          <p:nvPr>
            <p:ph type="body" sz="quarter" idx="23" hasCustomPrompt="1"/>
          </p:nvPr>
        </p:nvSpPr>
        <p:spPr>
          <a:xfrm>
            <a:off x="1001105" y="2668674"/>
            <a:ext cx="4325807" cy="3041010"/>
          </a:xfrm>
          <a:prstGeom prst="rect">
            <a:avLst/>
          </a:prstGeom>
        </p:spPr>
        <p:txBody>
          <a:bodyPr>
            <a:noAutofit/>
          </a:bodyPr>
          <a:lstStyle>
            <a:lvl1pPr marL="285750" indent="-285750">
              <a:lnSpc>
                <a:spcPct val="110000"/>
              </a:lnSpc>
              <a:spcBef>
                <a:spcPts val="0"/>
              </a:spcBef>
              <a:spcAft>
                <a:spcPts val="600"/>
              </a:spcAft>
              <a:buFontTx/>
              <a:buBlip>
                <a:blip r:embed="rId5"/>
              </a:buBlip>
              <a:defRPr sz="1500" b="0" i="0">
                <a:ln>
                  <a:noFill/>
                </a:ln>
                <a:solidFill>
                  <a:srgbClr val="060645"/>
                </a:solidFill>
                <a:latin typeface="Poppins" panose="00000500000000000000" pitchFamily="2" charset="0"/>
                <a:cs typeface="Poppins" panose="00000500000000000000" pitchFamily="2" charset="0"/>
              </a:defRPr>
            </a:lvl1pPr>
            <a:lvl2pPr marL="742950" indent="-285750">
              <a:buFont typeface="Arial" panose="020B0604020202020204" pitchFamily="34" charset="0"/>
              <a:buChar char="•"/>
              <a:defRPr sz="1500">
                <a:ln>
                  <a:noFill/>
                </a:ln>
                <a:solidFill>
                  <a:srgbClr val="060645"/>
                </a:solidFill>
              </a:defRPr>
            </a:lvl2pPr>
            <a:lvl3pPr>
              <a:defRPr sz="1500">
                <a:ln>
                  <a:noFill/>
                </a:ln>
                <a:solidFill>
                  <a:srgbClr val="060645"/>
                </a:solidFill>
              </a:defRPr>
            </a:lvl3pPr>
            <a:lvl4pPr>
              <a:defRPr sz="1500">
                <a:ln>
                  <a:noFill/>
                </a:ln>
                <a:solidFill>
                  <a:srgbClr val="060645"/>
                </a:solidFill>
              </a:defRPr>
            </a:lvl4pPr>
            <a:lvl5pPr>
              <a:defRPr sz="1500">
                <a:ln>
                  <a:noFill/>
                </a:ln>
                <a:solidFill>
                  <a:srgbClr val="060645"/>
                </a:solidFill>
              </a:defRPr>
            </a:lvl5pPr>
            <a:lvl6pPr>
              <a:defRPr sz="1500">
                <a:solidFill>
                  <a:srgbClr val="060645"/>
                </a:solidFill>
              </a:defRPr>
            </a:lvl6pPr>
            <a:lvl7pPr>
              <a:defRPr sz="1500">
                <a:solidFill>
                  <a:srgbClr val="060645"/>
                </a:solidFill>
              </a:defRPr>
            </a:lvl7pPr>
            <a:lvl8pPr>
              <a:defRPr sz="1500">
                <a:solidFill>
                  <a:srgbClr val="060645"/>
                </a:solidFill>
              </a:defRPr>
            </a:lvl8pPr>
            <a:lvl9pPr>
              <a:defRPr sz="1500">
                <a:solidFill>
                  <a:srgbClr val="060645"/>
                </a:solidFill>
              </a:defRPr>
            </a:lvl9pPr>
          </a:lstStyle>
          <a:p>
            <a:pPr lvl="0"/>
            <a:r>
              <a:rPr lang="en-GB"/>
              <a:t>Body copy goes here</a:t>
            </a:r>
          </a:p>
        </p:txBody>
      </p:sp>
    </p:spTree>
    <p:extLst>
      <p:ext uri="{BB962C8B-B14F-4D97-AF65-F5344CB8AC3E}">
        <p14:creationId xmlns:p14="http://schemas.microsoft.com/office/powerpoint/2010/main" val="396868532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e Chart &amp; Copy - Green Light Mode">
    <p:bg>
      <p:bgPr>
        <a:blipFill dpi="0" rotWithShape="1">
          <a:blip r:embed="rId2" cstate="screen">
            <a:alphaModFix amt="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647B443-B36F-0143-9A72-596E9458A3DA}"/>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0" y="0"/>
            <a:ext cx="6096000" cy="6858000"/>
          </a:xfrm>
          <a:prstGeom prst="rect">
            <a:avLst/>
          </a:prstGeom>
        </p:spPr>
      </p:pic>
      <p:sp>
        <p:nvSpPr>
          <p:cNvPr id="7" name="Round Single Corner of Rectangle 6">
            <a:extLst>
              <a:ext uri="{FF2B5EF4-FFF2-40B4-BE49-F238E27FC236}">
                <a16:creationId xmlns:a16="http://schemas.microsoft.com/office/drawing/2014/main" id="{CDACC711-C51A-FB4F-8AD7-5F9DB35F71F3}"/>
              </a:ext>
              <a:ext uri="{C183D7F6-B498-43B3-948B-1728B52AA6E4}">
                <adec:decorative xmlns:adec="http://schemas.microsoft.com/office/drawing/2017/decorative" val="1"/>
              </a:ext>
            </a:extLst>
          </p:cNvPr>
          <p:cNvSpPr/>
          <p:nvPr userDrawn="1"/>
        </p:nvSpPr>
        <p:spPr>
          <a:xfrm flipV="1">
            <a:off x="6096000" y="0"/>
            <a:ext cx="6096000" cy="6858000"/>
          </a:xfrm>
          <a:prstGeom prst="round1Rect">
            <a:avLst>
              <a:gd name="adj" fmla="val 20797"/>
            </a:avLst>
          </a:prstGeom>
          <a:solidFill>
            <a:srgbClr val="D1F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Poppins" panose="00000500000000000000" pitchFamily="2" charset="0"/>
            </a:endParaRPr>
          </a:p>
        </p:txBody>
      </p:sp>
      <p:sp>
        <p:nvSpPr>
          <p:cNvPr id="32" name="Text Placeholder 11">
            <a:extLst>
              <a:ext uri="{FF2B5EF4-FFF2-40B4-BE49-F238E27FC236}">
                <a16:creationId xmlns:a16="http://schemas.microsoft.com/office/drawing/2014/main" id="{F66FAE19-7B52-BB59-E57B-29D522C6BDE9}"/>
              </a:ext>
            </a:extLst>
          </p:cNvPr>
          <p:cNvSpPr>
            <a:spLocks noGrp="1"/>
          </p:cNvSpPr>
          <p:nvPr>
            <p:ph type="body" sz="quarter" idx="12" hasCustomPrompt="1"/>
          </p:nvPr>
        </p:nvSpPr>
        <p:spPr>
          <a:xfrm>
            <a:off x="1001105" y="1676668"/>
            <a:ext cx="4325807" cy="289311"/>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33" name="Text Placeholder 11">
            <a:extLst>
              <a:ext uri="{FF2B5EF4-FFF2-40B4-BE49-F238E27FC236}">
                <a16:creationId xmlns:a16="http://schemas.microsoft.com/office/drawing/2014/main" id="{F77B454A-E504-0EE7-A8CA-E5D9EEC2F495}"/>
              </a:ext>
            </a:extLst>
          </p:cNvPr>
          <p:cNvSpPr>
            <a:spLocks noGrp="1"/>
          </p:cNvSpPr>
          <p:nvPr>
            <p:ph type="body" sz="quarter" idx="14" hasCustomPrompt="1"/>
          </p:nvPr>
        </p:nvSpPr>
        <p:spPr>
          <a:xfrm>
            <a:off x="1001105" y="2093471"/>
            <a:ext cx="4325807" cy="49680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37" name="TextBox 36">
            <a:extLst>
              <a:ext uri="{FF2B5EF4-FFF2-40B4-BE49-F238E27FC236}">
                <a16:creationId xmlns:a16="http://schemas.microsoft.com/office/drawing/2014/main" id="{C4228A78-C513-C604-6CB6-28BAE7604C73}"/>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rgbClr val="060645"/>
                </a:solidFill>
                <a:latin typeface="Poppins" panose="00000500000000000000" pitchFamily="2" charset="0"/>
                <a:cs typeface="Poppins" panose="00000500000000000000" pitchFamily="2" charset="0"/>
              </a:rPr>
              <a:t>‹#›</a:t>
            </a:fld>
            <a:endParaRPr lang="en-GB" sz="1500">
              <a:solidFill>
                <a:srgbClr val="060645"/>
              </a:solidFill>
              <a:latin typeface="Poppins" panose="00000500000000000000" pitchFamily="2" charset="0"/>
              <a:cs typeface="Poppins" panose="00000500000000000000" pitchFamily="2" charset="0"/>
            </a:endParaRPr>
          </a:p>
        </p:txBody>
      </p:sp>
      <p:sp>
        <p:nvSpPr>
          <p:cNvPr id="12" name="Text Placeholder 11">
            <a:extLst>
              <a:ext uri="{FF2B5EF4-FFF2-40B4-BE49-F238E27FC236}">
                <a16:creationId xmlns:a16="http://schemas.microsoft.com/office/drawing/2014/main" id="{21EAD907-96B1-968B-D6C2-A05E0A48B049}"/>
              </a:ext>
            </a:extLst>
          </p:cNvPr>
          <p:cNvSpPr>
            <a:spLocks noGrp="1"/>
          </p:cNvSpPr>
          <p:nvPr>
            <p:ph type="body" sz="quarter" idx="21" hasCustomPrompt="1"/>
          </p:nvPr>
        </p:nvSpPr>
        <p:spPr>
          <a:xfrm>
            <a:off x="413915" y="404664"/>
            <a:ext cx="4912997"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3" name="Text Placeholder 11">
            <a:extLst>
              <a:ext uri="{FF2B5EF4-FFF2-40B4-BE49-F238E27FC236}">
                <a16:creationId xmlns:a16="http://schemas.microsoft.com/office/drawing/2014/main" id="{DA310DCE-936B-7A91-931F-F8940F242D38}"/>
              </a:ext>
            </a:extLst>
          </p:cNvPr>
          <p:cNvSpPr>
            <a:spLocks noGrp="1"/>
          </p:cNvSpPr>
          <p:nvPr>
            <p:ph type="body" sz="quarter" idx="22" hasCustomPrompt="1"/>
          </p:nvPr>
        </p:nvSpPr>
        <p:spPr>
          <a:xfrm>
            <a:off x="413915" y="912168"/>
            <a:ext cx="4912997"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pic>
        <p:nvPicPr>
          <p:cNvPr id="2" name="Picture 1" descr="The Open University Logo">
            <a:extLst>
              <a:ext uri="{FF2B5EF4-FFF2-40B4-BE49-F238E27FC236}">
                <a16:creationId xmlns:a16="http://schemas.microsoft.com/office/drawing/2014/main" id="{87A5F3DD-B4AB-BD17-596F-E74A62BFB683}"/>
              </a:ext>
              <a:ext uri="{C183D7F6-B498-43B3-948B-1728B52AA6E4}">
                <adec:decorative xmlns:adec="http://schemas.microsoft.com/office/drawing/2017/decorative" val="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
        <p:nvSpPr>
          <p:cNvPr id="4" name="Text Placeholder 11">
            <a:extLst>
              <a:ext uri="{FF2B5EF4-FFF2-40B4-BE49-F238E27FC236}">
                <a16:creationId xmlns:a16="http://schemas.microsoft.com/office/drawing/2014/main" id="{39EF2175-79D4-C751-5757-BD3B632DF1C4}"/>
              </a:ext>
            </a:extLst>
          </p:cNvPr>
          <p:cNvSpPr>
            <a:spLocks noGrp="1"/>
          </p:cNvSpPr>
          <p:nvPr>
            <p:ph type="body" sz="quarter" idx="23" hasCustomPrompt="1"/>
          </p:nvPr>
        </p:nvSpPr>
        <p:spPr>
          <a:xfrm>
            <a:off x="1001105" y="2668674"/>
            <a:ext cx="4325807" cy="3041010"/>
          </a:xfrm>
          <a:prstGeom prst="rect">
            <a:avLst/>
          </a:prstGeom>
        </p:spPr>
        <p:txBody>
          <a:bodyPr>
            <a:noAutofit/>
          </a:bodyPr>
          <a:lstStyle>
            <a:lvl1pPr marL="285750" indent="-285750">
              <a:lnSpc>
                <a:spcPct val="110000"/>
              </a:lnSpc>
              <a:spcBef>
                <a:spcPts val="0"/>
              </a:spcBef>
              <a:spcAft>
                <a:spcPts val="600"/>
              </a:spcAft>
              <a:buFontTx/>
              <a:buBlip>
                <a:blip r:embed="rId5"/>
              </a:buBlip>
              <a:defRPr sz="1500" b="0" i="0">
                <a:ln>
                  <a:noFill/>
                </a:ln>
                <a:solidFill>
                  <a:srgbClr val="060645"/>
                </a:solidFill>
                <a:latin typeface="Poppins" panose="00000500000000000000" pitchFamily="2" charset="0"/>
                <a:cs typeface="Poppins" panose="00000500000000000000" pitchFamily="2" charset="0"/>
              </a:defRPr>
            </a:lvl1pPr>
            <a:lvl2pPr marL="742950" indent="-285750">
              <a:buFont typeface="Arial" panose="020B0604020202020204" pitchFamily="34" charset="0"/>
              <a:buChar char="•"/>
              <a:defRPr sz="1500">
                <a:ln>
                  <a:noFill/>
                </a:ln>
                <a:solidFill>
                  <a:srgbClr val="060645"/>
                </a:solidFill>
              </a:defRPr>
            </a:lvl2pPr>
            <a:lvl3pPr>
              <a:defRPr sz="1500">
                <a:ln>
                  <a:noFill/>
                </a:ln>
                <a:solidFill>
                  <a:srgbClr val="060645"/>
                </a:solidFill>
              </a:defRPr>
            </a:lvl3pPr>
            <a:lvl4pPr>
              <a:defRPr sz="1500">
                <a:ln>
                  <a:noFill/>
                </a:ln>
                <a:solidFill>
                  <a:srgbClr val="060645"/>
                </a:solidFill>
              </a:defRPr>
            </a:lvl4pPr>
            <a:lvl5pPr>
              <a:defRPr sz="1500">
                <a:ln>
                  <a:noFill/>
                </a:ln>
                <a:solidFill>
                  <a:srgbClr val="060645"/>
                </a:solidFill>
              </a:defRPr>
            </a:lvl5pPr>
            <a:lvl6pPr>
              <a:defRPr sz="1500">
                <a:solidFill>
                  <a:srgbClr val="060645"/>
                </a:solidFill>
              </a:defRPr>
            </a:lvl6pPr>
            <a:lvl7pPr>
              <a:defRPr sz="1500">
                <a:solidFill>
                  <a:srgbClr val="060645"/>
                </a:solidFill>
              </a:defRPr>
            </a:lvl7pPr>
            <a:lvl8pPr>
              <a:defRPr sz="1500">
                <a:solidFill>
                  <a:srgbClr val="060645"/>
                </a:solidFill>
              </a:defRPr>
            </a:lvl8pPr>
            <a:lvl9pPr>
              <a:defRPr sz="1500">
                <a:solidFill>
                  <a:srgbClr val="060645"/>
                </a:solidFill>
              </a:defRPr>
            </a:lvl9pPr>
          </a:lstStyle>
          <a:p>
            <a:pPr lvl="0"/>
            <a:r>
              <a:rPr lang="en-GB"/>
              <a:t>Body copy goes here</a:t>
            </a:r>
          </a:p>
        </p:txBody>
      </p:sp>
    </p:spTree>
    <p:extLst>
      <p:ext uri="{BB962C8B-B14F-4D97-AF65-F5344CB8AC3E}">
        <p14:creationId xmlns:p14="http://schemas.microsoft.com/office/powerpoint/2010/main" val="25946435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e Chart &amp; Copy - Pink Light Mode">
    <p:bg>
      <p:bgPr>
        <a:blipFill dpi="0" rotWithShape="1">
          <a:blip r:embed="rId2" cstate="screen">
            <a:alphaModFix amt="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647B443-B36F-0143-9A72-596E9458A3DA}"/>
              </a:ext>
              <a:ext uri="{C183D7F6-B498-43B3-948B-1728B52AA6E4}">
                <adec:decorative xmlns:adec="http://schemas.microsoft.com/office/drawing/2017/decorative" val="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6096000" cy="6858000"/>
          </a:xfrm>
          <a:prstGeom prst="rect">
            <a:avLst/>
          </a:prstGeom>
        </p:spPr>
      </p:pic>
      <p:sp>
        <p:nvSpPr>
          <p:cNvPr id="7" name="Round Single Corner of Rectangle 6">
            <a:extLst>
              <a:ext uri="{FF2B5EF4-FFF2-40B4-BE49-F238E27FC236}">
                <a16:creationId xmlns:a16="http://schemas.microsoft.com/office/drawing/2014/main" id="{CDACC711-C51A-FB4F-8AD7-5F9DB35F71F3}"/>
              </a:ext>
              <a:ext uri="{C183D7F6-B498-43B3-948B-1728B52AA6E4}">
                <adec:decorative xmlns:adec="http://schemas.microsoft.com/office/drawing/2017/decorative" val="1"/>
              </a:ext>
            </a:extLst>
          </p:cNvPr>
          <p:cNvSpPr/>
          <p:nvPr userDrawn="1"/>
        </p:nvSpPr>
        <p:spPr>
          <a:xfrm flipV="1">
            <a:off x="6096000" y="0"/>
            <a:ext cx="6096000" cy="6858000"/>
          </a:xfrm>
          <a:prstGeom prst="round1Rect">
            <a:avLst>
              <a:gd name="adj" fmla="val 20797"/>
            </a:avLst>
          </a:prstGeom>
          <a:solidFill>
            <a:srgbClr val="FFE8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Poppins" panose="00000500000000000000" pitchFamily="2" charset="0"/>
            </a:endParaRPr>
          </a:p>
        </p:txBody>
      </p:sp>
      <p:sp>
        <p:nvSpPr>
          <p:cNvPr id="25" name="Text Placeholder 11">
            <a:extLst>
              <a:ext uri="{FF2B5EF4-FFF2-40B4-BE49-F238E27FC236}">
                <a16:creationId xmlns:a16="http://schemas.microsoft.com/office/drawing/2014/main" id="{02A26A26-C4B5-4D8E-73A4-981818756D94}"/>
              </a:ext>
            </a:extLst>
          </p:cNvPr>
          <p:cNvSpPr>
            <a:spLocks noGrp="1"/>
          </p:cNvSpPr>
          <p:nvPr>
            <p:ph type="body" sz="quarter" idx="12" hasCustomPrompt="1"/>
          </p:nvPr>
        </p:nvSpPr>
        <p:spPr>
          <a:xfrm>
            <a:off x="1001105" y="1676668"/>
            <a:ext cx="4325807" cy="289311"/>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26" name="Text Placeholder 11">
            <a:extLst>
              <a:ext uri="{FF2B5EF4-FFF2-40B4-BE49-F238E27FC236}">
                <a16:creationId xmlns:a16="http://schemas.microsoft.com/office/drawing/2014/main" id="{F8328C9E-9DA1-DF63-59C8-5F540DB4BB7E}"/>
              </a:ext>
            </a:extLst>
          </p:cNvPr>
          <p:cNvSpPr>
            <a:spLocks noGrp="1"/>
          </p:cNvSpPr>
          <p:nvPr>
            <p:ph type="body" sz="quarter" idx="14" hasCustomPrompt="1"/>
          </p:nvPr>
        </p:nvSpPr>
        <p:spPr>
          <a:xfrm>
            <a:off x="1001105" y="2093471"/>
            <a:ext cx="4325807" cy="49680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32" name="TextBox 31">
            <a:extLst>
              <a:ext uri="{FF2B5EF4-FFF2-40B4-BE49-F238E27FC236}">
                <a16:creationId xmlns:a16="http://schemas.microsoft.com/office/drawing/2014/main" id="{4E1A6B9E-E779-E0D7-BC86-EA660E984003}"/>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rgbClr val="060645"/>
                </a:solidFill>
                <a:latin typeface="Poppins" panose="00000500000000000000" pitchFamily="2" charset="0"/>
                <a:cs typeface="Poppins" panose="00000500000000000000" pitchFamily="2" charset="0"/>
              </a:rPr>
              <a:t>‹#›</a:t>
            </a:fld>
            <a:endParaRPr lang="en-GB" sz="1500">
              <a:solidFill>
                <a:srgbClr val="060645"/>
              </a:solidFill>
              <a:latin typeface="Poppins" panose="00000500000000000000" pitchFamily="2" charset="0"/>
              <a:cs typeface="Poppins" panose="00000500000000000000" pitchFamily="2" charset="0"/>
            </a:endParaRPr>
          </a:p>
        </p:txBody>
      </p:sp>
      <p:sp>
        <p:nvSpPr>
          <p:cNvPr id="12" name="Text Placeholder 11">
            <a:extLst>
              <a:ext uri="{FF2B5EF4-FFF2-40B4-BE49-F238E27FC236}">
                <a16:creationId xmlns:a16="http://schemas.microsoft.com/office/drawing/2014/main" id="{F46F34F4-9E99-01A0-2C06-1C0C5E776290}"/>
              </a:ext>
            </a:extLst>
          </p:cNvPr>
          <p:cNvSpPr>
            <a:spLocks noGrp="1"/>
          </p:cNvSpPr>
          <p:nvPr>
            <p:ph type="body" sz="quarter" idx="21" hasCustomPrompt="1"/>
          </p:nvPr>
        </p:nvSpPr>
        <p:spPr>
          <a:xfrm>
            <a:off x="413915" y="404664"/>
            <a:ext cx="4912997"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3" name="Text Placeholder 11">
            <a:extLst>
              <a:ext uri="{FF2B5EF4-FFF2-40B4-BE49-F238E27FC236}">
                <a16:creationId xmlns:a16="http://schemas.microsoft.com/office/drawing/2014/main" id="{77341710-98F6-F41B-8C50-352203DF2B2A}"/>
              </a:ext>
            </a:extLst>
          </p:cNvPr>
          <p:cNvSpPr>
            <a:spLocks noGrp="1"/>
          </p:cNvSpPr>
          <p:nvPr>
            <p:ph type="body" sz="quarter" idx="22" hasCustomPrompt="1"/>
          </p:nvPr>
        </p:nvSpPr>
        <p:spPr>
          <a:xfrm>
            <a:off x="413915" y="912168"/>
            <a:ext cx="4912997"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pic>
        <p:nvPicPr>
          <p:cNvPr id="2" name="Picture 1" descr="The Open University Logo">
            <a:extLst>
              <a:ext uri="{FF2B5EF4-FFF2-40B4-BE49-F238E27FC236}">
                <a16:creationId xmlns:a16="http://schemas.microsoft.com/office/drawing/2014/main" id="{A412ECB0-A0F7-C3C3-CD7E-53BD50174983}"/>
              </a:ext>
              <a:ext uri="{C183D7F6-B498-43B3-948B-1728B52AA6E4}">
                <adec:decorative xmlns:adec="http://schemas.microsoft.com/office/drawing/2017/decorative" val="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
        <p:nvSpPr>
          <p:cNvPr id="4" name="Text Placeholder 11">
            <a:extLst>
              <a:ext uri="{FF2B5EF4-FFF2-40B4-BE49-F238E27FC236}">
                <a16:creationId xmlns:a16="http://schemas.microsoft.com/office/drawing/2014/main" id="{9E7BCFB4-52D8-AB3A-B496-979C9126C966}"/>
              </a:ext>
            </a:extLst>
          </p:cNvPr>
          <p:cNvSpPr>
            <a:spLocks noGrp="1"/>
          </p:cNvSpPr>
          <p:nvPr>
            <p:ph type="body" sz="quarter" idx="23" hasCustomPrompt="1"/>
          </p:nvPr>
        </p:nvSpPr>
        <p:spPr>
          <a:xfrm>
            <a:off x="1001105" y="2668674"/>
            <a:ext cx="4325807" cy="3041010"/>
          </a:xfrm>
          <a:prstGeom prst="rect">
            <a:avLst/>
          </a:prstGeom>
        </p:spPr>
        <p:txBody>
          <a:bodyPr>
            <a:noAutofit/>
          </a:bodyPr>
          <a:lstStyle>
            <a:lvl1pPr marL="285750" indent="-285750">
              <a:lnSpc>
                <a:spcPct val="110000"/>
              </a:lnSpc>
              <a:spcBef>
                <a:spcPts val="0"/>
              </a:spcBef>
              <a:spcAft>
                <a:spcPts val="600"/>
              </a:spcAft>
              <a:buFontTx/>
              <a:buBlip>
                <a:blip r:embed="rId5"/>
              </a:buBlip>
              <a:defRPr sz="1500" b="0" i="0">
                <a:ln>
                  <a:noFill/>
                </a:ln>
                <a:solidFill>
                  <a:srgbClr val="060645"/>
                </a:solidFill>
                <a:latin typeface="Poppins" panose="00000500000000000000" pitchFamily="2" charset="0"/>
                <a:cs typeface="Poppins" panose="00000500000000000000" pitchFamily="2" charset="0"/>
              </a:defRPr>
            </a:lvl1pPr>
            <a:lvl2pPr marL="742950" indent="-285750">
              <a:buFont typeface="Arial" panose="020B0604020202020204" pitchFamily="34" charset="0"/>
              <a:buChar char="•"/>
              <a:defRPr sz="1500">
                <a:ln>
                  <a:noFill/>
                </a:ln>
                <a:solidFill>
                  <a:srgbClr val="060645"/>
                </a:solidFill>
              </a:defRPr>
            </a:lvl2pPr>
            <a:lvl3pPr>
              <a:defRPr sz="1500">
                <a:ln>
                  <a:noFill/>
                </a:ln>
                <a:solidFill>
                  <a:srgbClr val="060645"/>
                </a:solidFill>
              </a:defRPr>
            </a:lvl3pPr>
            <a:lvl4pPr>
              <a:defRPr sz="1500">
                <a:ln>
                  <a:noFill/>
                </a:ln>
                <a:solidFill>
                  <a:srgbClr val="060645"/>
                </a:solidFill>
              </a:defRPr>
            </a:lvl4pPr>
            <a:lvl5pPr>
              <a:defRPr sz="1500">
                <a:ln>
                  <a:noFill/>
                </a:ln>
                <a:solidFill>
                  <a:srgbClr val="060645"/>
                </a:solidFill>
              </a:defRPr>
            </a:lvl5pPr>
            <a:lvl6pPr>
              <a:defRPr sz="1500">
                <a:solidFill>
                  <a:srgbClr val="060645"/>
                </a:solidFill>
              </a:defRPr>
            </a:lvl6pPr>
            <a:lvl7pPr>
              <a:defRPr sz="1500">
                <a:solidFill>
                  <a:srgbClr val="060645"/>
                </a:solidFill>
              </a:defRPr>
            </a:lvl7pPr>
            <a:lvl8pPr>
              <a:defRPr sz="1500">
                <a:solidFill>
                  <a:srgbClr val="060645"/>
                </a:solidFill>
              </a:defRPr>
            </a:lvl8pPr>
            <a:lvl9pPr>
              <a:defRPr sz="1500">
                <a:solidFill>
                  <a:srgbClr val="060645"/>
                </a:solidFill>
              </a:defRPr>
            </a:lvl9pPr>
          </a:lstStyle>
          <a:p>
            <a:pPr lvl="0"/>
            <a:r>
              <a:rPr lang="en-GB"/>
              <a:t>Body copy goes here</a:t>
            </a:r>
          </a:p>
        </p:txBody>
      </p:sp>
    </p:spTree>
    <p:extLst>
      <p:ext uri="{BB962C8B-B14F-4D97-AF65-F5344CB8AC3E}">
        <p14:creationId xmlns:p14="http://schemas.microsoft.com/office/powerpoint/2010/main" val="40785534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e Chart &amp; Copy - Yellow Light Mode">
    <p:bg>
      <p:bgPr>
        <a:blipFill dpi="0" rotWithShape="1">
          <a:blip r:embed="rId2" cstate="screen">
            <a:alphaModFix amt="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647B443-B36F-0143-9A72-596E9458A3DA}"/>
              </a:ext>
              <a:ext uri="{C183D7F6-B498-43B3-948B-1728B52AA6E4}">
                <adec:decorative xmlns:adec="http://schemas.microsoft.com/office/drawing/2017/decorative" val="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6096000" cy="6858000"/>
          </a:xfrm>
          <a:prstGeom prst="rect">
            <a:avLst/>
          </a:prstGeom>
        </p:spPr>
      </p:pic>
      <p:sp>
        <p:nvSpPr>
          <p:cNvPr id="7" name="Round Single Corner of Rectangle 6">
            <a:extLst>
              <a:ext uri="{FF2B5EF4-FFF2-40B4-BE49-F238E27FC236}">
                <a16:creationId xmlns:a16="http://schemas.microsoft.com/office/drawing/2014/main" id="{CDACC711-C51A-FB4F-8AD7-5F9DB35F71F3}"/>
              </a:ext>
              <a:ext uri="{C183D7F6-B498-43B3-948B-1728B52AA6E4}">
                <adec:decorative xmlns:adec="http://schemas.microsoft.com/office/drawing/2017/decorative" val="1"/>
              </a:ext>
            </a:extLst>
          </p:cNvPr>
          <p:cNvSpPr/>
          <p:nvPr userDrawn="1"/>
        </p:nvSpPr>
        <p:spPr>
          <a:xfrm flipV="1">
            <a:off x="6096000" y="0"/>
            <a:ext cx="6096000" cy="6858000"/>
          </a:xfrm>
          <a:prstGeom prst="round1Rect">
            <a:avLst>
              <a:gd name="adj" fmla="val 20797"/>
            </a:avLst>
          </a:prstGeom>
          <a:solidFill>
            <a:srgbClr val="FFF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Poppins" panose="00000500000000000000" pitchFamily="2" charset="0"/>
            </a:endParaRPr>
          </a:p>
        </p:txBody>
      </p:sp>
      <p:sp>
        <p:nvSpPr>
          <p:cNvPr id="25" name="Text Placeholder 11">
            <a:extLst>
              <a:ext uri="{FF2B5EF4-FFF2-40B4-BE49-F238E27FC236}">
                <a16:creationId xmlns:a16="http://schemas.microsoft.com/office/drawing/2014/main" id="{AE055DE8-0C87-1B8E-B033-C6AACEF7E883}"/>
              </a:ext>
            </a:extLst>
          </p:cNvPr>
          <p:cNvSpPr>
            <a:spLocks noGrp="1"/>
          </p:cNvSpPr>
          <p:nvPr>
            <p:ph type="body" sz="quarter" idx="12" hasCustomPrompt="1"/>
          </p:nvPr>
        </p:nvSpPr>
        <p:spPr>
          <a:xfrm>
            <a:off x="1001105" y="1676668"/>
            <a:ext cx="4325807" cy="289311"/>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26" name="Text Placeholder 11">
            <a:extLst>
              <a:ext uri="{FF2B5EF4-FFF2-40B4-BE49-F238E27FC236}">
                <a16:creationId xmlns:a16="http://schemas.microsoft.com/office/drawing/2014/main" id="{A7B175B1-4990-DB78-B09A-5CABDC6E0946}"/>
              </a:ext>
            </a:extLst>
          </p:cNvPr>
          <p:cNvSpPr>
            <a:spLocks noGrp="1"/>
          </p:cNvSpPr>
          <p:nvPr>
            <p:ph type="body" sz="quarter" idx="14" hasCustomPrompt="1"/>
          </p:nvPr>
        </p:nvSpPr>
        <p:spPr>
          <a:xfrm>
            <a:off x="1001105" y="2093471"/>
            <a:ext cx="4325807" cy="49680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32" name="TextBox 31">
            <a:extLst>
              <a:ext uri="{FF2B5EF4-FFF2-40B4-BE49-F238E27FC236}">
                <a16:creationId xmlns:a16="http://schemas.microsoft.com/office/drawing/2014/main" id="{D5C357FA-846B-A0EC-644D-8C00E0D073E6}"/>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rgbClr val="060645"/>
                </a:solidFill>
                <a:latin typeface="Poppins" panose="00000500000000000000" pitchFamily="2" charset="0"/>
                <a:cs typeface="Poppins" panose="00000500000000000000" pitchFamily="2" charset="0"/>
              </a:rPr>
              <a:t>‹#›</a:t>
            </a:fld>
            <a:endParaRPr lang="en-GB" sz="1500">
              <a:solidFill>
                <a:srgbClr val="060645"/>
              </a:solidFill>
              <a:latin typeface="Poppins" panose="00000500000000000000" pitchFamily="2" charset="0"/>
              <a:cs typeface="Poppins" panose="00000500000000000000" pitchFamily="2" charset="0"/>
            </a:endParaRPr>
          </a:p>
        </p:txBody>
      </p:sp>
      <p:sp>
        <p:nvSpPr>
          <p:cNvPr id="12" name="Text Placeholder 11">
            <a:extLst>
              <a:ext uri="{FF2B5EF4-FFF2-40B4-BE49-F238E27FC236}">
                <a16:creationId xmlns:a16="http://schemas.microsoft.com/office/drawing/2014/main" id="{091828A5-E0F9-F12F-D6E9-03BB177B08C8}"/>
              </a:ext>
            </a:extLst>
          </p:cNvPr>
          <p:cNvSpPr>
            <a:spLocks noGrp="1"/>
          </p:cNvSpPr>
          <p:nvPr>
            <p:ph type="body" sz="quarter" idx="21" hasCustomPrompt="1"/>
          </p:nvPr>
        </p:nvSpPr>
        <p:spPr>
          <a:xfrm>
            <a:off x="413915" y="404664"/>
            <a:ext cx="4912997"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3" name="Text Placeholder 11">
            <a:extLst>
              <a:ext uri="{FF2B5EF4-FFF2-40B4-BE49-F238E27FC236}">
                <a16:creationId xmlns:a16="http://schemas.microsoft.com/office/drawing/2014/main" id="{19CF92BA-CA8F-0DC8-7240-3FE5CDE3317F}"/>
              </a:ext>
            </a:extLst>
          </p:cNvPr>
          <p:cNvSpPr>
            <a:spLocks noGrp="1"/>
          </p:cNvSpPr>
          <p:nvPr>
            <p:ph type="body" sz="quarter" idx="22" hasCustomPrompt="1"/>
          </p:nvPr>
        </p:nvSpPr>
        <p:spPr>
          <a:xfrm>
            <a:off x="413915" y="912168"/>
            <a:ext cx="4912997"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pic>
        <p:nvPicPr>
          <p:cNvPr id="2" name="Picture 1" descr="The Open University Logo">
            <a:extLst>
              <a:ext uri="{FF2B5EF4-FFF2-40B4-BE49-F238E27FC236}">
                <a16:creationId xmlns:a16="http://schemas.microsoft.com/office/drawing/2014/main" id="{A1EF4921-C4EA-38D0-FDB1-827E4E6B7F75}"/>
              </a:ext>
              <a:ext uri="{C183D7F6-B498-43B3-948B-1728B52AA6E4}">
                <adec:decorative xmlns:adec="http://schemas.microsoft.com/office/drawing/2017/decorative" val="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
        <p:nvSpPr>
          <p:cNvPr id="4" name="Text Placeholder 11">
            <a:extLst>
              <a:ext uri="{FF2B5EF4-FFF2-40B4-BE49-F238E27FC236}">
                <a16:creationId xmlns:a16="http://schemas.microsoft.com/office/drawing/2014/main" id="{488D0769-700C-B45D-A282-AC13D3471A14}"/>
              </a:ext>
            </a:extLst>
          </p:cNvPr>
          <p:cNvSpPr>
            <a:spLocks noGrp="1"/>
          </p:cNvSpPr>
          <p:nvPr>
            <p:ph type="body" sz="quarter" idx="23" hasCustomPrompt="1"/>
          </p:nvPr>
        </p:nvSpPr>
        <p:spPr>
          <a:xfrm>
            <a:off x="1001105" y="2668674"/>
            <a:ext cx="4325807" cy="3041010"/>
          </a:xfrm>
          <a:prstGeom prst="rect">
            <a:avLst/>
          </a:prstGeom>
        </p:spPr>
        <p:txBody>
          <a:bodyPr>
            <a:noAutofit/>
          </a:bodyPr>
          <a:lstStyle>
            <a:lvl1pPr marL="285750" indent="-285750">
              <a:lnSpc>
                <a:spcPct val="110000"/>
              </a:lnSpc>
              <a:spcBef>
                <a:spcPts val="0"/>
              </a:spcBef>
              <a:spcAft>
                <a:spcPts val="600"/>
              </a:spcAft>
              <a:buFontTx/>
              <a:buBlip>
                <a:blip r:embed="rId5"/>
              </a:buBlip>
              <a:defRPr sz="1500" b="0" i="0">
                <a:ln>
                  <a:noFill/>
                </a:ln>
                <a:solidFill>
                  <a:srgbClr val="060645"/>
                </a:solidFill>
                <a:latin typeface="Poppins" panose="00000500000000000000" pitchFamily="2" charset="0"/>
                <a:cs typeface="Poppins" panose="00000500000000000000" pitchFamily="2" charset="0"/>
              </a:defRPr>
            </a:lvl1pPr>
            <a:lvl2pPr marL="742950" indent="-285750">
              <a:buFont typeface="Arial" panose="020B0604020202020204" pitchFamily="34" charset="0"/>
              <a:buChar char="•"/>
              <a:defRPr sz="1500">
                <a:ln>
                  <a:noFill/>
                </a:ln>
                <a:solidFill>
                  <a:srgbClr val="060645"/>
                </a:solidFill>
              </a:defRPr>
            </a:lvl2pPr>
            <a:lvl3pPr>
              <a:defRPr sz="1500">
                <a:ln>
                  <a:noFill/>
                </a:ln>
                <a:solidFill>
                  <a:srgbClr val="060645"/>
                </a:solidFill>
              </a:defRPr>
            </a:lvl3pPr>
            <a:lvl4pPr>
              <a:defRPr sz="1500">
                <a:ln>
                  <a:noFill/>
                </a:ln>
                <a:solidFill>
                  <a:srgbClr val="060645"/>
                </a:solidFill>
              </a:defRPr>
            </a:lvl4pPr>
            <a:lvl5pPr>
              <a:defRPr sz="1500">
                <a:ln>
                  <a:noFill/>
                </a:ln>
                <a:solidFill>
                  <a:srgbClr val="060645"/>
                </a:solidFill>
              </a:defRPr>
            </a:lvl5pPr>
            <a:lvl6pPr>
              <a:defRPr sz="1500">
                <a:solidFill>
                  <a:srgbClr val="060645"/>
                </a:solidFill>
              </a:defRPr>
            </a:lvl6pPr>
            <a:lvl7pPr>
              <a:defRPr sz="1500">
                <a:solidFill>
                  <a:srgbClr val="060645"/>
                </a:solidFill>
              </a:defRPr>
            </a:lvl7pPr>
            <a:lvl8pPr>
              <a:defRPr sz="1500">
                <a:solidFill>
                  <a:srgbClr val="060645"/>
                </a:solidFill>
              </a:defRPr>
            </a:lvl8pPr>
            <a:lvl9pPr>
              <a:defRPr sz="1500">
                <a:solidFill>
                  <a:srgbClr val="060645"/>
                </a:solidFill>
              </a:defRPr>
            </a:lvl9pPr>
          </a:lstStyle>
          <a:p>
            <a:pPr lvl="0"/>
            <a:r>
              <a:rPr lang="en-GB"/>
              <a:t>Body copy goes here</a:t>
            </a:r>
          </a:p>
        </p:txBody>
      </p:sp>
    </p:spTree>
    <p:extLst>
      <p:ext uri="{BB962C8B-B14F-4D97-AF65-F5344CB8AC3E}">
        <p14:creationId xmlns:p14="http://schemas.microsoft.com/office/powerpoint/2010/main" val="4605756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mp; Media - Blue">
    <p:bg>
      <p:bgPr>
        <a:blipFill dpi="0" rotWithShape="1">
          <a:blip r:embed="rId2" cstate="screen">
            <a:alphaModFix amt="8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4" name="Text Placeholder 11">
            <a:extLst>
              <a:ext uri="{FF2B5EF4-FFF2-40B4-BE49-F238E27FC236}">
                <a16:creationId xmlns:a16="http://schemas.microsoft.com/office/drawing/2014/main" id="{9A20ABB2-4946-8543-8051-832C526BDE70}"/>
              </a:ext>
            </a:extLst>
          </p:cNvPr>
          <p:cNvSpPr>
            <a:spLocks noGrp="1"/>
          </p:cNvSpPr>
          <p:nvPr>
            <p:ph type="body" sz="quarter" idx="12" hasCustomPrompt="1"/>
          </p:nvPr>
        </p:nvSpPr>
        <p:spPr>
          <a:xfrm>
            <a:off x="1001105" y="1676669"/>
            <a:ext cx="4128571" cy="27612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5" name="Text Placeholder 11">
            <a:extLst>
              <a:ext uri="{FF2B5EF4-FFF2-40B4-BE49-F238E27FC236}">
                <a16:creationId xmlns:a16="http://schemas.microsoft.com/office/drawing/2014/main" id="{05F2301F-306F-F745-8E98-23873CA63381}"/>
              </a:ext>
            </a:extLst>
          </p:cNvPr>
          <p:cNvSpPr>
            <a:spLocks noGrp="1"/>
          </p:cNvSpPr>
          <p:nvPr>
            <p:ph type="body" sz="quarter" idx="14" hasCustomPrompt="1"/>
          </p:nvPr>
        </p:nvSpPr>
        <p:spPr>
          <a:xfrm>
            <a:off x="1001105" y="2093471"/>
            <a:ext cx="4922617" cy="474148"/>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17" name="Text Placeholder 11">
            <a:extLst>
              <a:ext uri="{FF2B5EF4-FFF2-40B4-BE49-F238E27FC236}">
                <a16:creationId xmlns:a16="http://schemas.microsoft.com/office/drawing/2014/main" id="{C560DF7B-AF74-3B4B-9618-C8D97385E9C0}"/>
              </a:ext>
            </a:extLst>
          </p:cNvPr>
          <p:cNvSpPr>
            <a:spLocks noGrp="1"/>
          </p:cNvSpPr>
          <p:nvPr>
            <p:ph type="body" sz="quarter" idx="19" hasCustomPrompt="1"/>
          </p:nvPr>
        </p:nvSpPr>
        <p:spPr>
          <a:xfrm>
            <a:off x="6288724" y="1676669"/>
            <a:ext cx="4128571" cy="27612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8" name="Text Placeholder 11">
            <a:extLst>
              <a:ext uri="{FF2B5EF4-FFF2-40B4-BE49-F238E27FC236}">
                <a16:creationId xmlns:a16="http://schemas.microsoft.com/office/drawing/2014/main" id="{116DB742-7748-6B47-8825-E1F742F7A393}"/>
              </a:ext>
            </a:extLst>
          </p:cNvPr>
          <p:cNvSpPr>
            <a:spLocks noGrp="1"/>
          </p:cNvSpPr>
          <p:nvPr>
            <p:ph type="body" sz="quarter" idx="20" hasCustomPrompt="1"/>
          </p:nvPr>
        </p:nvSpPr>
        <p:spPr>
          <a:xfrm>
            <a:off x="6288724" y="2093471"/>
            <a:ext cx="4922617" cy="474148"/>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19" name="Text Placeholder 11">
            <a:extLst>
              <a:ext uri="{FF2B5EF4-FFF2-40B4-BE49-F238E27FC236}">
                <a16:creationId xmlns:a16="http://schemas.microsoft.com/office/drawing/2014/main" id="{4D9318EE-FBC8-5864-3CD0-AE0098E538F7}"/>
              </a:ext>
            </a:extLst>
          </p:cNvPr>
          <p:cNvSpPr>
            <a:spLocks noGrp="1"/>
          </p:cNvSpPr>
          <p:nvPr>
            <p:ph type="body" sz="quarter" idx="21" hasCustomPrompt="1"/>
          </p:nvPr>
        </p:nvSpPr>
        <p:spPr>
          <a:xfrm>
            <a:off x="413915" y="404664"/>
            <a:ext cx="10797426"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20" name="Text Placeholder 11">
            <a:extLst>
              <a:ext uri="{FF2B5EF4-FFF2-40B4-BE49-F238E27FC236}">
                <a16:creationId xmlns:a16="http://schemas.microsoft.com/office/drawing/2014/main" id="{E84F7B52-8D5A-AF1A-29EE-E205DB0920A2}"/>
              </a:ext>
            </a:extLst>
          </p:cNvPr>
          <p:cNvSpPr>
            <a:spLocks noGrp="1"/>
          </p:cNvSpPr>
          <p:nvPr>
            <p:ph type="body" sz="quarter" idx="22" hasCustomPrompt="1"/>
          </p:nvPr>
        </p:nvSpPr>
        <p:spPr>
          <a:xfrm>
            <a:off x="413915" y="912168"/>
            <a:ext cx="10797426"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3" name="Content Placeholder 3">
            <a:extLst>
              <a:ext uri="{FF2B5EF4-FFF2-40B4-BE49-F238E27FC236}">
                <a16:creationId xmlns:a16="http://schemas.microsoft.com/office/drawing/2014/main" id="{7D29F004-17E9-56AE-60BE-6AF7E9D45C7F}"/>
              </a:ext>
            </a:extLst>
          </p:cNvPr>
          <p:cNvSpPr>
            <a:spLocks noGrp="1"/>
          </p:cNvSpPr>
          <p:nvPr>
            <p:ph sz="half" idx="2"/>
          </p:nvPr>
        </p:nvSpPr>
        <p:spPr>
          <a:xfrm>
            <a:off x="1001105" y="2642305"/>
            <a:ext cx="4922617" cy="3072695"/>
          </a:xfrm>
          <a:prstGeom prst="rect">
            <a:avLst/>
          </a:prstGeom>
        </p:spPr>
        <p:txBody>
          <a:bodyPr>
            <a:noAutofit/>
          </a:bodyPr>
          <a:lstStyle>
            <a:lvl1pPr marL="228600" indent="-228600">
              <a:lnSpc>
                <a:spcPct val="110000"/>
              </a:lnSpc>
              <a:spcBef>
                <a:spcPts val="0"/>
              </a:spcBef>
              <a:spcAft>
                <a:spcPts val="600"/>
              </a:spcAft>
              <a:buFontTx/>
              <a:buBlip>
                <a:blip r:embed="rId3"/>
              </a:buBlip>
              <a:defRPr sz="1500">
                <a:solidFill>
                  <a:srgbClr val="060645"/>
                </a:solidFill>
                <a:latin typeface="Poppins" panose="00000500000000000000" pitchFamily="2" charset="0"/>
                <a:cs typeface="Poppins" panose="00000500000000000000" pitchFamily="2" charset="0"/>
              </a:defRPr>
            </a:lvl1pPr>
            <a:lvl2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2pPr>
            <a:lvl3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3pPr>
            <a:lvl4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4pPr>
            <a:lvl5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Content Placeholder 3">
            <a:extLst>
              <a:ext uri="{FF2B5EF4-FFF2-40B4-BE49-F238E27FC236}">
                <a16:creationId xmlns:a16="http://schemas.microsoft.com/office/drawing/2014/main" id="{EEA18CF2-7030-5F92-17DA-C816F4E6622B}"/>
              </a:ext>
            </a:extLst>
          </p:cNvPr>
          <p:cNvSpPr>
            <a:spLocks noGrp="1"/>
          </p:cNvSpPr>
          <p:nvPr>
            <p:ph sz="half" idx="18"/>
          </p:nvPr>
        </p:nvSpPr>
        <p:spPr>
          <a:xfrm>
            <a:off x="6288724" y="2642305"/>
            <a:ext cx="4922617" cy="3072695"/>
          </a:xfrm>
          <a:prstGeom prst="rect">
            <a:avLst/>
          </a:prstGeom>
        </p:spPr>
        <p:txBody>
          <a:bodyPr>
            <a:noAutofit/>
          </a:bodyPr>
          <a:lstStyle>
            <a:lvl1pPr marL="228600" indent="-228600">
              <a:lnSpc>
                <a:spcPct val="110000"/>
              </a:lnSpc>
              <a:spcBef>
                <a:spcPts val="0"/>
              </a:spcBef>
              <a:spcAft>
                <a:spcPts val="600"/>
              </a:spcAft>
              <a:buFontTx/>
              <a:buBlip>
                <a:blip r:embed="rId3"/>
              </a:buBlip>
              <a:defRPr sz="1500">
                <a:solidFill>
                  <a:srgbClr val="060645"/>
                </a:solidFill>
                <a:latin typeface="Poppins" panose="00000500000000000000" pitchFamily="2" charset="0"/>
                <a:cs typeface="Poppins" panose="00000500000000000000" pitchFamily="2" charset="0"/>
              </a:defRPr>
            </a:lvl1pPr>
            <a:lvl2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2pPr>
            <a:lvl3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3pPr>
            <a:lvl4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4pPr>
            <a:lvl5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 name="Picture 1">
            <a:extLst>
              <a:ext uri="{FF2B5EF4-FFF2-40B4-BE49-F238E27FC236}">
                <a16:creationId xmlns:a16="http://schemas.microsoft.com/office/drawing/2014/main" id="{DEA096BC-E124-A3C8-7101-B7F957B0170C}"/>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6" name="TextBox 5">
            <a:extLst>
              <a:ext uri="{FF2B5EF4-FFF2-40B4-BE49-F238E27FC236}">
                <a16:creationId xmlns:a16="http://schemas.microsoft.com/office/drawing/2014/main" id="{23F19E9F-F344-6302-5340-E96D54FF2151}"/>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pic>
        <p:nvPicPr>
          <p:cNvPr id="4" name="Picture 3" descr="The Open University Logo">
            <a:extLst>
              <a:ext uri="{FF2B5EF4-FFF2-40B4-BE49-F238E27FC236}">
                <a16:creationId xmlns:a16="http://schemas.microsoft.com/office/drawing/2014/main" id="{38D216E0-7352-C52F-6A35-B80CBA184970}"/>
              </a:ext>
              <a:ext uri="{C183D7F6-B498-43B3-948B-1728B52AA6E4}">
                <adec:decorative xmlns:adec="http://schemas.microsoft.com/office/drawing/2017/decorative" val="0"/>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12360226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mp; Media - Green">
    <p:bg>
      <p:bgPr>
        <a:blipFill dpi="0" rotWithShape="1">
          <a:blip r:embed="rId2" cstate="screen">
            <a:alphaModFix amt="66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7" name="Text Placeholder 11">
            <a:extLst>
              <a:ext uri="{FF2B5EF4-FFF2-40B4-BE49-F238E27FC236}">
                <a16:creationId xmlns:a16="http://schemas.microsoft.com/office/drawing/2014/main" id="{C2A4FC37-64F1-B22C-8E38-7A3C90DBFD8E}"/>
              </a:ext>
            </a:extLst>
          </p:cNvPr>
          <p:cNvSpPr>
            <a:spLocks noGrp="1"/>
          </p:cNvSpPr>
          <p:nvPr>
            <p:ph type="body" sz="quarter" idx="12" hasCustomPrompt="1"/>
          </p:nvPr>
        </p:nvSpPr>
        <p:spPr>
          <a:xfrm>
            <a:off x="1001105" y="1676669"/>
            <a:ext cx="4128571" cy="27612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8" name="Text Placeholder 11">
            <a:extLst>
              <a:ext uri="{FF2B5EF4-FFF2-40B4-BE49-F238E27FC236}">
                <a16:creationId xmlns:a16="http://schemas.microsoft.com/office/drawing/2014/main" id="{0ABC2298-01AB-ED2E-6E05-CA32FACF9EBE}"/>
              </a:ext>
            </a:extLst>
          </p:cNvPr>
          <p:cNvSpPr>
            <a:spLocks noGrp="1"/>
          </p:cNvSpPr>
          <p:nvPr>
            <p:ph type="body" sz="quarter" idx="14" hasCustomPrompt="1"/>
          </p:nvPr>
        </p:nvSpPr>
        <p:spPr>
          <a:xfrm>
            <a:off x="1001105" y="2093471"/>
            <a:ext cx="4922617" cy="474148"/>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20" name="Text Placeholder 11">
            <a:extLst>
              <a:ext uri="{FF2B5EF4-FFF2-40B4-BE49-F238E27FC236}">
                <a16:creationId xmlns:a16="http://schemas.microsoft.com/office/drawing/2014/main" id="{8FAAEB2F-DEF2-71DD-AF98-C0A446D1229F}"/>
              </a:ext>
            </a:extLst>
          </p:cNvPr>
          <p:cNvSpPr>
            <a:spLocks noGrp="1"/>
          </p:cNvSpPr>
          <p:nvPr>
            <p:ph type="body" sz="quarter" idx="19" hasCustomPrompt="1"/>
          </p:nvPr>
        </p:nvSpPr>
        <p:spPr>
          <a:xfrm>
            <a:off x="6288724" y="1676669"/>
            <a:ext cx="4128571" cy="27612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21" name="Text Placeholder 11">
            <a:extLst>
              <a:ext uri="{FF2B5EF4-FFF2-40B4-BE49-F238E27FC236}">
                <a16:creationId xmlns:a16="http://schemas.microsoft.com/office/drawing/2014/main" id="{8EA9D7F9-BC14-C206-DFF8-5ABCD5E6E7A5}"/>
              </a:ext>
            </a:extLst>
          </p:cNvPr>
          <p:cNvSpPr>
            <a:spLocks noGrp="1"/>
          </p:cNvSpPr>
          <p:nvPr>
            <p:ph type="body" sz="quarter" idx="20" hasCustomPrompt="1"/>
          </p:nvPr>
        </p:nvSpPr>
        <p:spPr>
          <a:xfrm>
            <a:off x="6288724" y="2093471"/>
            <a:ext cx="4922617" cy="474148"/>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13" name="Text Placeholder 11">
            <a:extLst>
              <a:ext uri="{FF2B5EF4-FFF2-40B4-BE49-F238E27FC236}">
                <a16:creationId xmlns:a16="http://schemas.microsoft.com/office/drawing/2014/main" id="{1C2A8E84-605E-EB25-4A36-3D3984B92A31}"/>
              </a:ext>
            </a:extLst>
          </p:cNvPr>
          <p:cNvSpPr>
            <a:spLocks noGrp="1"/>
          </p:cNvSpPr>
          <p:nvPr>
            <p:ph type="body" sz="quarter" idx="21" hasCustomPrompt="1"/>
          </p:nvPr>
        </p:nvSpPr>
        <p:spPr>
          <a:xfrm>
            <a:off x="413915" y="404664"/>
            <a:ext cx="10797426"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4" name="Text Placeholder 11">
            <a:extLst>
              <a:ext uri="{FF2B5EF4-FFF2-40B4-BE49-F238E27FC236}">
                <a16:creationId xmlns:a16="http://schemas.microsoft.com/office/drawing/2014/main" id="{96C642D6-66F1-8A0A-CDDC-2EBC92AF862D}"/>
              </a:ext>
            </a:extLst>
          </p:cNvPr>
          <p:cNvSpPr>
            <a:spLocks noGrp="1"/>
          </p:cNvSpPr>
          <p:nvPr>
            <p:ph type="body" sz="quarter" idx="22" hasCustomPrompt="1"/>
          </p:nvPr>
        </p:nvSpPr>
        <p:spPr>
          <a:xfrm>
            <a:off x="413915" y="912168"/>
            <a:ext cx="10797426"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2" name="Content Placeholder 3">
            <a:extLst>
              <a:ext uri="{FF2B5EF4-FFF2-40B4-BE49-F238E27FC236}">
                <a16:creationId xmlns:a16="http://schemas.microsoft.com/office/drawing/2014/main" id="{CA09EE3C-F0CF-8B96-88AA-6DE36F7A6CBC}"/>
              </a:ext>
            </a:extLst>
          </p:cNvPr>
          <p:cNvSpPr>
            <a:spLocks noGrp="1"/>
          </p:cNvSpPr>
          <p:nvPr>
            <p:ph sz="half" idx="2"/>
          </p:nvPr>
        </p:nvSpPr>
        <p:spPr>
          <a:xfrm>
            <a:off x="1001105" y="2642305"/>
            <a:ext cx="4922617" cy="3072695"/>
          </a:xfrm>
          <a:prstGeom prst="rect">
            <a:avLst/>
          </a:prstGeom>
        </p:spPr>
        <p:txBody>
          <a:bodyPr>
            <a:noAutofit/>
          </a:bodyPr>
          <a:lstStyle>
            <a:lvl1pPr marL="228600" indent="-228600">
              <a:lnSpc>
                <a:spcPct val="110000"/>
              </a:lnSpc>
              <a:spcBef>
                <a:spcPts val="0"/>
              </a:spcBef>
              <a:spcAft>
                <a:spcPts val="600"/>
              </a:spcAft>
              <a:buFontTx/>
              <a:buBlip>
                <a:blip r:embed="rId3"/>
              </a:buBlip>
              <a:defRPr sz="1500">
                <a:solidFill>
                  <a:srgbClr val="060645"/>
                </a:solidFill>
                <a:latin typeface="Poppins" panose="00000500000000000000" pitchFamily="2" charset="0"/>
                <a:cs typeface="Poppins" panose="00000500000000000000" pitchFamily="2" charset="0"/>
              </a:defRPr>
            </a:lvl1pPr>
            <a:lvl2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2pPr>
            <a:lvl3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3pPr>
            <a:lvl4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4pPr>
            <a:lvl5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Content Placeholder 3">
            <a:extLst>
              <a:ext uri="{FF2B5EF4-FFF2-40B4-BE49-F238E27FC236}">
                <a16:creationId xmlns:a16="http://schemas.microsoft.com/office/drawing/2014/main" id="{9391E2F5-B870-1650-36DA-566F186BE6B9}"/>
              </a:ext>
            </a:extLst>
          </p:cNvPr>
          <p:cNvSpPr>
            <a:spLocks noGrp="1"/>
          </p:cNvSpPr>
          <p:nvPr>
            <p:ph sz="half" idx="18"/>
          </p:nvPr>
        </p:nvSpPr>
        <p:spPr>
          <a:xfrm>
            <a:off x="6288724" y="2642305"/>
            <a:ext cx="4922617" cy="3072695"/>
          </a:xfrm>
          <a:prstGeom prst="rect">
            <a:avLst/>
          </a:prstGeom>
        </p:spPr>
        <p:txBody>
          <a:bodyPr>
            <a:noAutofit/>
          </a:bodyPr>
          <a:lstStyle>
            <a:lvl1pPr marL="228600" indent="-228600">
              <a:lnSpc>
                <a:spcPct val="110000"/>
              </a:lnSpc>
              <a:spcBef>
                <a:spcPts val="0"/>
              </a:spcBef>
              <a:spcAft>
                <a:spcPts val="600"/>
              </a:spcAft>
              <a:buFontTx/>
              <a:buBlip>
                <a:blip r:embed="rId3"/>
              </a:buBlip>
              <a:defRPr sz="1500">
                <a:solidFill>
                  <a:srgbClr val="060645"/>
                </a:solidFill>
                <a:latin typeface="Poppins" panose="00000500000000000000" pitchFamily="2" charset="0"/>
                <a:cs typeface="Poppins" panose="00000500000000000000" pitchFamily="2" charset="0"/>
              </a:defRPr>
            </a:lvl1pPr>
            <a:lvl2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2pPr>
            <a:lvl3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3pPr>
            <a:lvl4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4pPr>
            <a:lvl5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Picture 4">
            <a:extLst>
              <a:ext uri="{FF2B5EF4-FFF2-40B4-BE49-F238E27FC236}">
                <a16:creationId xmlns:a16="http://schemas.microsoft.com/office/drawing/2014/main" id="{FF3714E0-498A-B29B-94FB-DA93A6A9662D}"/>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6" name="TextBox 5">
            <a:extLst>
              <a:ext uri="{FF2B5EF4-FFF2-40B4-BE49-F238E27FC236}">
                <a16:creationId xmlns:a16="http://schemas.microsoft.com/office/drawing/2014/main" id="{79E8BF09-B464-A1E1-02C2-01D09400BA77}"/>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pic>
        <p:nvPicPr>
          <p:cNvPr id="4" name="Picture 3" descr="The Open University Logo">
            <a:extLst>
              <a:ext uri="{FF2B5EF4-FFF2-40B4-BE49-F238E27FC236}">
                <a16:creationId xmlns:a16="http://schemas.microsoft.com/office/drawing/2014/main" id="{1EB04BC9-BBC1-9452-43AC-4FD759F04F16}"/>
              </a:ext>
              <a:ext uri="{C183D7F6-B498-43B3-948B-1728B52AA6E4}">
                <adec:decorative xmlns:adec="http://schemas.microsoft.com/office/drawing/2017/decorative" val="0"/>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37273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ront Cover 3">
    <p:spTree>
      <p:nvGrpSpPr>
        <p:cNvPr id="1" name=""/>
        <p:cNvGrpSpPr/>
        <p:nvPr/>
      </p:nvGrpSpPr>
      <p:grpSpPr>
        <a:xfrm>
          <a:off x="0" y="0"/>
          <a:ext cx="0" cy="0"/>
          <a:chOff x="0" y="0"/>
          <a:chExt cx="0" cy="0"/>
        </a:xfrm>
      </p:grpSpPr>
      <p:sp>
        <p:nvSpPr>
          <p:cNvPr id="9" name="Text Placeholder 11">
            <a:extLst>
              <a:ext uri="{FF2B5EF4-FFF2-40B4-BE49-F238E27FC236}">
                <a16:creationId xmlns:a16="http://schemas.microsoft.com/office/drawing/2014/main" id="{E28EB488-1C80-0E67-1A53-022688EC4609}"/>
              </a:ext>
            </a:extLst>
          </p:cNvPr>
          <p:cNvSpPr>
            <a:spLocks noGrp="1"/>
          </p:cNvSpPr>
          <p:nvPr>
            <p:ph type="body" sz="quarter" idx="11" hasCustomPrompt="1"/>
          </p:nvPr>
        </p:nvSpPr>
        <p:spPr>
          <a:xfrm>
            <a:off x="408207" y="559121"/>
            <a:ext cx="10740439" cy="1800200"/>
          </a:xfr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Front Cover Title Goes Here</a:t>
            </a:r>
          </a:p>
        </p:txBody>
      </p:sp>
      <p:sp>
        <p:nvSpPr>
          <p:cNvPr id="2" name="Text Placeholder 11">
            <a:extLst>
              <a:ext uri="{FF2B5EF4-FFF2-40B4-BE49-F238E27FC236}">
                <a16:creationId xmlns:a16="http://schemas.microsoft.com/office/drawing/2014/main" id="{ACA2EAA2-94E2-6FA0-C059-2C890F869226}"/>
              </a:ext>
            </a:extLst>
          </p:cNvPr>
          <p:cNvSpPr>
            <a:spLocks noGrp="1"/>
          </p:cNvSpPr>
          <p:nvPr>
            <p:ph type="body" sz="quarter" idx="13" hasCustomPrompt="1"/>
          </p:nvPr>
        </p:nvSpPr>
        <p:spPr>
          <a:xfrm>
            <a:off x="408208" y="3846892"/>
            <a:ext cx="5557584" cy="347039"/>
          </a:xfrm>
        </p:spPr>
        <p:txBody>
          <a:bodyPr>
            <a:noAutofit/>
          </a:bodyPr>
          <a:lstStyle>
            <a:lvl1pPr marL="0" indent="0">
              <a:lnSpc>
                <a:spcPct val="110000"/>
              </a:lnSpc>
              <a:spcBef>
                <a:spcPts val="0"/>
              </a:spcBef>
              <a:buNone/>
              <a:defRPr sz="1600" b="1"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Presenters name</a:t>
            </a:r>
          </a:p>
        </p:txBody>
      </p:sp>
      <p:sp>
        <p:nvSpPr>
          <p:cNvPr id="3" name="Text Placeholder 11">
            <a:extLst>
              <a:ext uri="{FF2B5EF4-FFF2-40B4-BE49-F238E27FC236}">
                <a16:creationId xmlns:a16="http://schemas.microsoft.com/office/drawing/2014/main" id="{96034E2F-27F1-1CF2-367B-4204B15ECE78}"/>
              </a:ext>
            </a:extLst>
          </p:cNvPr>
          <p:cNvSpPr>
            <a:spLocks noGrp="1"/>
          </p:cNvSpPr>
          <p:nvPr>
            <p:ph type="body" sz="quarter" idx="14" hasCustomPrompt="1"/>
          </p:nvPr>
        </p:nvSpPr>
        <p:spPr>
          <a:xfrm>
            <a:off x="408208" y="4198584"/>
            <a:ext cx="5557584" cy="347039"/>
          </a:xfrm>
        </p:spPr>
        <p:txBody>
          <a:bodyPr>
            <a:noAutofit/>
          </a:bodyPr>
          <a:lstStyle>
            <a:lvl1pPr marL="0" indent="0">
              <a:lnSpc>
                <a:spcPct val="110000"/>
              </a:lnSpc>
              <a:spcBef>
                <a:spcPts val="0"/>
              </a:spcBef>
              <a:buNone/>
              <a:defRPr sz="16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Department name</a:t>
            </a:r>
          </a:p>
        </p:txBody>
      </p:sp>
      <p:sp>
        <p:nvSpPr>
          <p:cNvPr id="4" name="Text Placeholder 11">
            <a:extLst>
              <a:ext uri="{FF2B5EF4-FFF2-40B4-BE49-F238E27FC236}">
                <a16:creationId xmlns:a16="http://schemas.microsoft.com/office/drawing/2014/main" id="{1276E79C-EF9C-9014-0C08-C31EE127DC52}"/>
              </a:ext>
            </a:extLst>
          </p:cNvPr>
          <p:cNvSpPr>
            <a:spLocks noGrp="1"/>
          </p:cNvSpPr>
          <p:nvPr>
            <p:ph type="body" sz="quarter" idx="15" hasCustomPrompt="1"/>
          </p:nvPr>
        </p:nvSpPr>
        <p:spPr>
          <a:xfrm>
            <a:off x="408208" y="4545623"/>
            <a:ext cx="5557584" cy="347039"/>
          </a:xfrm>
        </p:spPr>
        <p:txBody>
          <a:bodyPr>
            <a:noAutofit/>
          </a:bodyPr>
          <a:lstStyle>
            <a:lvl1pPr marL="0" indent="0">
              <a:lnSpc>
                <a:spcPct val="110000"/>
              </a:lnSpc>
              <a:spcBef>
                <a:spcPts val="0"/>
              </a:spcBef>
              <a:buNone/>
              <a:defRPr sz="16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Date</a:t>
            </a:r>
          </a:p>
        </p:txBody>
      </p:sp>
      <p:sp>
        <p:nvSpPr>
          <p:cNvPr id="5" name="Text Placeholder 11">
            <a:extLst>
              <a:ext uri="{FF2B5EF4-FFF2-40B4-BE49-F238E27FC236}">
                <a16:creationId xmlns:a16="http://schemas.microsoft.com/office/drawing/2014/main" id="{98D122DE-5974-E6F7-5A07-1674D7445444}"/>
              </a:ext>
            </a:extLst>
          </p:cNvPr>
          <p:cNvSpPr>
            <a:spLocks noGrp="1"/>
          </p:cNvSpPr>
          <p:nvPr>
            <p:ph type="body" sz="quarter" idx="16" hasCustomPrompt="1"/>
          </p:nvPr>
        </p:nvSpPr>
        <p:spPr>
          <a:xfrm>
            <a:off x="408208" y="2431330"/>
            <a:ext cx="10740438" cy="1305402"/>
          </a:xfrm>
        </p:spPr>
        <p:txBody>
          <a:bodyPr>
            <a:noAutofit/>
          </a:bodyPr>
          <a:lstStyle>
            <a:lvl1pPr marL="0" indent="0">
              <a:lnSpc>
                <a:spcPct val="110000"/>
              </a:lnSpc>
              <a:spcBef>
                <a:spcPts val="0"/>
              </a:spcBef>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a:t>
            </a:r>
          </a:p>
        </p:txBody>
      </p:sp>
      <p:pic>
        <p:nvPicPr>
          <p:cNvPr id="6" name="Picture 5" descr="The Open University Logo">
            <a:extLst>
              <a:ext uri="{FF2B5EF4-FFF2-40B4-BE49-F238E27FC236}">
                <a16:creationId xmlns:a16="http://schemas.microsoft.com/office/drawing/2014/main" id="{21830BFA-19EA-B404-F805-72BD114E6B2B}"/>
              </a:ext>
              <a:ext uri="{C183D7F6-B498-43B3-948B-1728B52AA6E4}">
                <adec:decorative xmlns:adec="http://schemas.microsoft.com/office/drawing/2017/decorative" val="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469675" y="5829301"/>
            <a:ext cx="1709992" cy="584196"/>
          </a:xfrm>
          <a:prstGeom prst="rect">
            <a:avLst/>
          </a:prstGeom>
        </p:spPr>
      </p:pic>
    </p:spTree>
    <p:extLst>
      <p:ext uri="{BB962C8B-B14F-4D97-AF65-F5344CB8AC3E}">
        <p14:creationId xmlns:p14="http://schemas.microsoft.com/office/powerpoint/2010/main" val="33572059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mp; Media - Pink">
    <p:bg>
      <p:bgPr>
        <a:blipFill dpi="0" rotWithShape="1">
          <a:blip r:embed="rId2" cstate="screen">
            <a:alphaModFix amt="5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7" name="Text Placeholder 11">
            <a:extLst>
              <a:ext uri="{FF2B5EF4-FFF2-40B4-BE49-F238E27FC236}">
                <a16:creationId xmlns:a16="http://schemas.microsoft.com/office/drawing/2014/main" id="{DDA1F39E-370E-9BF5-101D-A0A5D784F8FC}"/>
              </a:ext>
            </a:extLst>
          </p:cNvPr>
          <p:cNvSpPr>
            <a:spLocks noGrp="1"/>
          </p:cNvSpPr>
          <p:nvPr>
            <p:ph type="body" sz="quarter" idx="12" hasCustomPrompt="1"/>
          </p:nvPr>
        </p:nvSpPr>
        <p:spPr>
          <a:xfrm>
            <a:off x="1001105" y="1676669"/>
            <a:ext cx="4128571" cy="27612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8" name="Text Placeholder 11">
            <a:extLst>
              <a:ext uri="{FF2B5EF4-FFF2-40B4-BE49-F238E27FC236}">
                <a16:creationId xmlns:a16="http://schemas.microsoft.com/office/drawing/2014/main" id="{DFB8AF0D-6CCE-C411-DB47-6E723C872006}"/>
              </a:ext>
            </a:extLst>
          </p:cNvPr>
          <p:cNvSpPr>
            <a:spLocks noGrp="1"/>
          </p:cNvSpPr>
          <p:nvPr>
            <p:ph type="body" sz="quarter" idx="14" hasCustomPrompt="1"/>
          </p:nvPr>
        </p:nvSpPr>
        <p:spPr>
          <a:xfrm>
            <a:off x="1001105" y="2093471"/>
            <a:ext cx="4922617" cy="474148"/>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20" name="Text Placeholder 11">
            <a:extLst>
              <a:ext uri="{FF2B5EF4-FFF2-40B4-BE49-F238E27FC236}">
                <a16:creationId xmlns:a16="http://schemas.microsoft.com/office/drawing/2014/main" id="{77B68DC7-43A5-C3AB-0F02-A24CE21AC048}"/>
              </a:ext>
            </a:extLst>
          </p:cNvPr>
          <p:cNvSpPr>
            <a:spLocks noGrp="1"/>
          </p:cNvSpPr>
          <p:nvPr>
            <p:ph type="body" sz="quarter" idx="19" hasCustomPrompt="1"/>
          </p:nvPr>
        </p:nvSpPr>
        <p:spPr>
          <a:xfrm>
            <a:off x="6288724" y="1676669"/>
            <a:ext cx="4128571" cy="27612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21" name="Text Placeholder 11">
            <a:extLst>
              <a:ext uri="{FF2B5EF4-FFF2-40B4-BE49-F238E27FC236}">
                <a16:creationId xmlns:a16="http://schemas.microsoft.com/office/drawing/2014/main" id="{998BAA85-672C-2406-1402-92D7361EB722}"/>
              </a:ext>
            </a:extLst>
          </p:cNvPr>
          <p:cNvSpPr>
            <a:spLocks noGrp="1"/>
          </p:cNvSpPr>
          <p:nvPr>
            <p:ph type="body" sz="quarter" idx="20" hasCustomPrompt="1"/>
          </p:nvPr>
        </p:nvSpPr>
        <p:spPr>
          <a:xfrm>
            <a:off x="6288724" y="2093471"/>
            <a:ext cx="4922617" cy="474148"/>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13" name="Text Placeholder 11">
            <a:extLst>
              <a:ext uri="{FF2B5EF4-FFF2-40B4-BE49-F238E27FC236}">
                <a16:creationId xmlns:a16="http://schemas.microsoft.com/office/drawing/2014/main" id="{4114C635-6BF1-6FFE-A4DB-8BB78F696D88}"/>
              </a:ext>
            </a:extLst>
          </p:cNvPr>
          <p:cNvSpPr>
            <a:spLocks noGrp="1"/>
          </p:cNvSpPr>
          <p:nvPr>
            <p:ph type="body" sz="quarter" idx="21" hasCustomPrompt="1"/>
          </p:nvPr>
        </p:nvSpPr>
        <p:spPr>
          <a:xfrm>
            <a:off x="413915" y="404664"/>
            <a:ext cx="10797426"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4" name="Text Placeholder 11">
            <a:extLst>
              <a:ext uri="{FF2B5EF4-FFF2-40B4-BE49-F238E27FC236}">
                <a16:creationId xmlns:a16="http://schemas.microsoft.com/office/drawing/2014/main" id="{FC530D6A-EBB8-CD26-B104-C0F70BBC946E}"/>
              </a:ext>
            </a:extLst>
          </p:cNvPr>
          <p:cNvSpPr>
            <a:spLocks noGrp="1"/>
          </p:cNvSpPr>
          <p:nvPr>
            <p:ph type="body" sz="quarter" idx="22" hasCustomPrompt="1"/>
          </p:nvPr>
        </p:nvSpPr>
        <p:spPr>
          <a:xfrm>
            <a:off x="413915" y="912168"/>
            <a:ext cx="10797426"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2" name="Content Placeholder 3">
            <a:extLst>
              <a:ext uri="{FF2B5EF4-FFF2-40B4-BE49-F238E27FC236}">
                <a16:creationId xmlns:a16="http://schemas.microsoft.com/office/drawing/2014/main" id="{3E24F392-DCB7-9BFE-802F-2C3A475EA0F3}"/>
              </a:ext>
            </a:extLst>
          </p:cNvPr>
          <p:cNvSpPr>
            <a:spLocks noGrp="1"/>
          </p:cNvSpPr>
          <p:nvPr>
            <p:ph sz="half" idx="2"/>
          </p:nvPr>
        </p:nvSpPr>
        <p:spPr>
          <a:xfrm>
            <a:off x="1001105" y="2642305"/>
            <a:ext cx="4922617" cy="3072695"/>
          </a:xfrm>
          <a:prstGeom prst="rect">
            <a:avLst/>
          </a:prstGeom>
        </p:spPr>
        <p:txBody>
          <a:bodyPr>
            <a:noAutofit/>
          </a:bodyPr>
          <a:lstStyle>
            <a:lvl1pPr marL="228600" indent="-228600">
              <a:lnSpc>
                <a:spcPct val="110000"/>
              </a:lnSpc>
              <a:spcBef>
                <a:spcPts val="0"/>
              </a:spcBef>
              <a:spcAft>
                <a:spcPts val="600"/>
              </a:spcAft>
              <a:buFontTx/>
              <a:buBlip>
                <a:blip r:embed="rId3"/>
              </a:buBlip>
              <a:defRPr sz="1500">
                <a:solidFill>
                  <a:srgbClr val="060645"/>
                </a:solidFill>
                <a:latin typeface="Poppins" panose="00000500000000000000" pitchFamily="2" charset="0"/>
                <a:cs typeface="Poppins" panose="00000500000000000000" pitchFamily="2" charset="0"/>
              </a:defRPr>
            </a:lvl1pPr>
            <a:lvl2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2pPr>
            <a:lvl3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3pPr>
            <a:lvl4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4pPr>
            <a:lvl5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Content Placeholder 3">
            <a:extLst>
              <a:ext uri="{FF2B5EF4-FFF2-40B4-BE49-F238E27FC236}">
                <a16:creationId xmlns:a16="http://schemas.microsoft.com/office/drawing/2014/main" id="{C48C1F3A-E328-D7D8-0A81-F997F4F944DC}"/>
              </a:ext>
            </a:extLst>
          </p:cNvPr>
          <p:cNvSpPr>
            <a:spLocks noGrp="1"/>
          </p:cNvSpPr>
          <p:nvPr>
            <p:ph sz="half" idx="18"/>
          </p:nvPr>
        </p:nvSpPr>
        <p:spPr>
          <a:xfrm>
            <a:off x="6288724" y="2642305"/>
            <a:ext cx="4922617" cy="3072695"/>
          </a:xfrm>
          <a:prstGeom prst="rect">
            <a:avLst/>
          </a:prstGeom>
        </p:spPr>
        <p:txBody>
          <a:bodyPr>
            <a:noAutofit/>
          </a:bodyPr>
          <a:lstStyle>
            <a:lvl1pPr marL="228600" indent="-228600">
              <a:lnSpc>
                <a:spcPct val="110000"/>
              </a:lnSpc>
              <a:spcBef>
                <a:spcPts val="0"/>
              </a:spcBef>
              <a:spcAft>
                <a:spcPts val="600"/>
              </a:spcAft>
              <a:buFontTx/>
              <a:buBlip>
                <a:blip r:embed="rId3"/>
              </a:buBlip>
              <a:defRPr sz="1500">
                <a:solidFill>
                  <a:srgbClr val="060645"/>
                </a:solidFill>
                <a:latin typeface="Poppins" panose="00000500000000000000" pitchFamily="2" charset="0"/>
                <a:cs typeface="Poppins" panose="00000500000000000000" pitchFamily="2" charset="0"/>
              </a:defRPr>
            </a:lvl1pPr>
            <a:lvl2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2pPr>
            <a:lvl3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3pPr>
            <a:lvl4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4pPr>
            <a:lvl5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Picture 4">
            <a:extLst>
              <a:ext uri="{FF2B5EF4-FFF2-40B4-BE49-F238E27FC236}">
                <a16:creationId xmlns:a16="http://schemas.microsoft.com/office/drawing/2014/main" id="{B15771C0-93BA-5ADF-64A4-2A43F86D54F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6" name="TextBox 5">
            <a:extLst>
              <a:ext uri="{FF2B5EF4-FFF2-40B4-BE49-F238E27FC236}">
                <a16:creationId xmlns:a16="http://schemas.microsoft.com/office/drawing/2014/main" id="{7EBDBA90-2059-F1EB-DC4D-1F490EC5C85F}"/>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pic>
        <p:nvPicPr>
          <p:cNvPr id="4" name="Picture 3" descr="The Open University Logo">
            <a:extLst>
              <a:ext uri="{FF2B5EF4-FFF2-40B4-BE49-F238E27FC236}">
                <a16:creationId xmlns:a16="http://schemas.microsoft.com/office/drawing/2014/main" id="{DBE218AA-1FFB-BE5D-8642-2B04DCCE99A0}"/>
              </a:ext>
              <a:ext uri="{C183D7F6-B498-43B3-948B-1728B52AA6E4}">
                <adec:decorative xmlns:adec="http://schemas.microsoft.com/office/drawing/2017/decorative" val="0"/>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219773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amp; Media - Yellow">
    <p:bg>
      <p:bgPr>
        <a:blipFill dpi="0" rotWithShape="1">
          <a:blip r:embed="rId2" cstate="screen">
            <a:alphaModFix amt="28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8EEEF07-1889-D507-89A8-BB2EE63EB0BD}"/>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17" name="Text Placeholder 11">
            <a:extLst>
              <a:ext uri="{FF2B5EF4-FFF2-40B4-BE49-F238E27FC236}">
                <a16:creationId xmlns:a16="http://schemas.microsoft.com/office/drawing/2014/main" id="{8BEC0FC6-0311-3559-C180-50FE399D9CC5}"/>
              </a:ext>
            </a:extLst>
          </p:cNvPr>
          <p:cNvSpPr>
            <a:spLocks noGrp="1"/>
          </p:cNvSpPr>
          <p:nvPr>
            <p:ph type="body" sz="quarter" idx="12" hasCustomPrompt="1"/>
          </p:nvPr>
        </p:nvSpPr>
        <p:spPr>
          <a:xfrm>
            <a:off x="1001105" y="1676669"/>
            <a:ext cx="4128571" cy="27612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8" name="Text Placeholder 11">
            <a:extLst>
              <a:ext uri="{FF2B5EF4-FFF2-40B4-BE49-F238E27FC236}">
                <a16:creationId xmlns:a16="http://schemas.microsoft.com/office/drawing/2014/main" id="{D1F924AA-0E70-3369-B99A-AAFFD470F461}"/>
              </a:ext>
            </a:extLst>
          </p:cNvPr>
          <p:cNvSpPr>
            <a:spLocks noGrp="1"/>
          </p:cNvSpPr>
          <p:nvPr>
            <p:ph type="body" sz="quarter" idx="14" hasCustomPrompt="1"/>
          </p:nvPr>
        </p:nvSpPr>
        <p:spPr>
          <a:xfrm>
            <a:off x="1001105" y="2093471"/>
            <a:ext cx="4922617" cy="474148"/>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20" name="Text Placeholder 11">
            <a:extLst>
              <a:ext uri="{FF2B5EF4-FFF2-40B4-BE49-F238E27FC236}">
                <a16:creationId xmlns:a16="http://schemas.microsoft.com/office/drawing/2014/main" id="{F87F5EB3-C62D-D57D-1AAE-737B9D43A07A}"/>
              </a:ext>
            </a:extLst>
          </p:cNvPr>
          <p:cNvSpPr>
            <a:spLocks noGrp="1"/>
          </p:cNvSpPr>
          <p:nvPr>
            <p:ph type="body" sz="quarter" idx="19" hasCustomPrompt="1"/>
          </p:nvPr>
        </p:nvSpPr>
        <p:spPr>
          <a:xfrm>
            <a:off x="6288724" y="1676669"/>
            <a:ext cx="4128571" cy="27612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21" name="Text Placeholder 11">
            <a:extLst>
              <a:ext uri="{FF2B5EF4-FFF2-40B4-BE49-F238E27FC236}">
                <a16:creationId xmlns:a16="http://schemas.microsoft.com/office/drawing/2014/main" id="{1FD2D1B6-81BB-517B-130B-5D9202C4FAAB}"/>
              </a:ext>
            </a:extLst>
          </p:cNvPr>
          <p:cNvSpPr>
            <a:spLocks noGrp="1"/>
          </p:cNvSpPr>
          <p:nvPr>
            <p:ph type="body" sz="quarter" idx="20" hasCustomPrompt="1"/>
          </p:nvPr>
        </p:nvSpPr>
        <p:spPr>
          <a:xfrm>
            <a:off x="6288724" y="2093471"/>
            <a:ext cx="4922617" cy="474148"/>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25" name="TextBox 24">
            <a:extLst>
              <a:ext uri="{FF2B5EF4-FFF2-40B4-BE49-F238E27FC236}">
                <a16:creationId xmlns:a16="http://schemas.microsoft.com/office/drawing/2014/main" id="{2DFA7EF7-2594-397E-B832-BCDBA1E05203}"/>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13" name="Text Placeholder 11">
            <a:extLst>
              <a:ext uri="{FF2B5EF4-FFF2-40B4-BE49-F238E27FC236}">
                <a16:creationId xmlns:a16="http://schemas.microsoft.com/office/drawing/2014/main" id="{C2BD26A5-F2B2-8F17-EF04-893F3851265E}"/>
              </a:ext>
            </a:extLst>
          </p:cNvPr>
          <p:cNvSpPr>
            <a:spLocks noGrp="1"/>
          </p:cNvSpPr>
          <p:nvPr>
            <p:ph type="body" sz="quarter" idx="21" hasCustomPrompt="1"/>
          </p:nvPr>
        </p:nvSpPr>
        <p:spPr>
          <a:xfrm>
            <a:off x="413915" y="404664"/>
            <a:ext cx="10797426"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4" name="Text Placeholder 11">
            <a:extLst>
              <a:ext uri="{FF2B5EF4-FFF2-40B4-BE49-F238E27FC236}">
                <a16:creationId xmlns:a16="http://schemas.microsoft.com/office/drawing/2014/main" id="{FA620FFB-407F-A512-2C9D-569EEBC1E883}"/>
              </a:ext>
            </a:extLst>
          </p:cNvPr>
          <p:cNvSpPr>
            <a:spLocks noGrp="1"/>
          </p:cNvSpPr>
          <p:nvPr>
            <p:ph type="body" sz="quarter" idx="22" hasCustomPrompt="1"/>
          </p:nvPr>
        </p:nvSpPr>
        <p:spPr>
          <a:xfrm>
            <a:off x="413915" y="912168"/>
            <a:ext cx="10797426"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2" name="Content Placeholder 3">
            <a:extLst>
              <a:ext uri="{FF2B5EF4-FFF2-40B4-BE49-F238E27FC236}">
                <a16:creationId xmlns:a16="http://schemas.microsoft.com/office/drawing/2014/main" id="{3F65C4A6-90EE-54F5-1CA2-BBB24F562C52}"/>
              </a:ext>
            </a:extLst>
          </p:cNvPr>
          <p:cNvSpPr>
            <a:spLocks noGrp="1"/>
          </p:cNvSpPr>
          <p:nvPr>
            <p:ph sz="half" idx="2"/>
          </p:nvPr>
        </p:nvSpPr>
        <p:spPr>
          <a:xfrm>
            <a:off x="1001105" y="2642305"/>
            <a:ext cx="4922617" cy="3072695"/>
          </a:xfrm>
          <a:prstGeom prst="rect">
            <a:avLst/>
          </a:prstGeom>
        </p:spPr>
        <p:txBody>
          <a:bodyPr>
            <a:noAutofit/>
          </a:bodyPr>
          <a:lstStyle>
            <a:lvl1pPr marL="228600" indent="-228600">
              <a:lnSpc>
                <a:spcPct val="110000"/>
              </a:lnSpc>
              <a:spcBef>
                <a:spcPts val="0"/>
              </a:spcBef>
              <a:spcAft>
                <a:spcPts val="600"/>
              </a:spcAft>
              <a:buFontTx/>
              <a:buBlip>
                <a:blip r:embed="rId4"/>
              </a:buBlip>
              <a:defRPr sz="1500">
                <a:solidFill>
                  <a:srgbClr val="060645"/>
                </a:solidFill>
                <a:latin typeface="Poppins" panose="00000500000000000000" pitchFamily="2" charset="0"/>
                <a:cs typeface="Poppins" panose="00000500000000000000" pitchFamily="2" charset="0"/>
              </a:defRPr>
            </a:lvl1pPr>
            <a:lvl2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2pPr>
            <a:lvl3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3pPr>
            <a:lvl4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4pPr>
            <a:lvl5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Content Placeholder 3">
            <a:extLst>
              <a:ext uri="{FF2B5EF4-FFF2-40B4-BE49-F238E27FC236}">
                <a16:creationId xmlns:a16="http://schemas.microsoft.com/office/drawing/2014/main" id="{801F7FFA-E94E-A280-B1B5-ACAC603AC4BB}"/>
              </a:ext>
            </a:extLst>
          </p:cNvPr>
          <p:cNvSpPr>
            <a:spLocks noGrp="1"/>
          </p:cNvSpPr>
          <p:nvPr>
            <p:ph sz="half" idx="18"/>
          </p:nvPr>
        </p:nvSpPr>
        <p:spPr>
          <a:xfrm>
            <a:off x="6288724" y="2642305"/>
            <a:ext cx="4922617" cy="3072695"/>
          </a:xfrm>
          <a:prstGeom prst="rect">
            <a:avLst/>
          </a:prstGeom>
        </p:spPr>
        <p:txBody>
          <a:bodyPr>
            <a:noAutofit/>
          </a:bodyPr>
          <a:lstStyle>
            <a:lvl1pPr marL="228600" indent="-228600">
              <a:lnSpc>
                <a:spcPct val="110000"/>
              </a:lnSpc>
              <a:spcBef>
                <a:spcPts val="0"/>
              </a:spcBef>
              <a:spcAft>
                <a:spcPts val="600"/>
              </a:spcAft>
              <a:buFontTx/>
              <a:buBlip>
                <a:blip r:embed="rId4"/>
              </a:buBlip>
              <a:defRPr sz="1500">
                <a:solidFill>
                  <a:srgbClr val="060645"/>
                </a:solidFill>
                <a:latin typeface="Poppins" panose="00000500000000000000" pitchFamily="2" charset="0"/>
                <a:cs typeface="Poppins" panose="00000500000000000000" pitchFamily="2" charset="0"/>
              </a:defRPr>
            </a:lvl1pPr>
            <a:lvl2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2pPr>
            <a:lvl3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3pPr>
            <a:lvl4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4pPr>
            <a:lvl5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Picture 4" descr="The Open University Logo">
            <a:extLst>
              <a:ext uri="{FF2B5EF4-FFF2-40B4-BE49-F238E27FC236}">
                <a16:creationId xmlns:a16="http://schemas.microsoft.com/office/drawing/2014/main" id="{5E1AC07D-4E2F-CEA1-4D8E-FFA7745DD919}"/>
              </a:ext>
              <a:ext uri="{C183D7F6-B498-43B3-948B-1728B52AA6E4}">
                <adec:decorative xmlns:adec="http://schemas.microsoft.com/office/drawing/2017/decorative" val="0"/>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3442978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End Slide 2">
    <p:spTree>
      <p:nvGrpSpPr>
        <p:cNvPr id="1" name=""/>
        <p:cNvGrpSpPr/>
        <p:nvPr/>
      </p:nvGrpSpPr>
      <p:grpSpPr>
        <a:xfrm>
          <a:off x="0" y="0"/>
          <a:ext cx="0" cy="0"/>
          <a:chOff x="0" y="0"/>
          <a:chExt cx="0" cy="0"/>
        </a:xfrm>
      </p:grpSpPr>
      <p:pic>
        <p:nvPicPr>
          <p:cNvPr id="4" name="Picture 3" descr="The Open University Logo">
            <a:extLst>
              <a:ext uri="{FF2B5EF4-FFF2-40B4-BE49-F238E27FC236}">
                <a16:creationId xmlns:a16="http://schemas.microsoft.com/office/drawing/2014/main" id="{EA88F0E0-0334-005F-5AE6-97F8EFADF09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074299" y="2622093"/>
            <a:ext cx="6043402" cy="2021693"/>
          </a:xfrm>
          <a:prstGeom prst="rect">
            <a:avLst/>
          </a:prstGeom>
        </p:spPr>
      </p:pic>
    </p:spTree>
    <p:extLst>
      <p:ext uri="{BB962C8B-B14F-4D97-AF65-F5344CB8AC3E}">
        <p14:creationId xmlns:p14="http://schemas.microsoft.com/office/powerpoint/2010/main" val="35227678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 Slide 1">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D467C06D-0BA0-E66A-1254-70AFC158713D}"/>
              </a:ext>
            </a:extLst>
          </p:cNvPr>
          <p:cNvSpPr>
            <a:spLocks noGrp="1"/>
          </p:cNvSpPr>
          <p:nvPr>
            <p:ph type="body" sz="quarter" idx="10" hasCustomPrompt="1"/>
          </p:nvPr>
        </p:nvSpPr>
        <p:spPr>
          <a:xfrm>
            <a:off x="340167" y="3124517"/>
            <a:ext cx="7500938" cy="608965"/>
          </a:xfrm>
          <a:prstGeom prst="rect">
            <a:avLst/>
          </a:prstGeom>
        </p:spPr>
        <p:txBody>
          <a:bodyPr/>
          <a:lstStyle>
            <a:lvl1pPr marL="0" indent="0">
              <a:buNone/>
              <a:defRPr sz="4400" b="1">
                <a:solidFill>
                  <a:schemeClr val="bg1"/>
                </a:solidFill>
                <a:latin typeface="Poppins SemiBold" panose="00000700000000000000" pitchFamily="50" charset="0"/>
                <a:cs typeface="Poppins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GB"/>
              <a:t>Type your message here</a:t>
            </a:r>
          </a:p>
        </p:txBody>
      </p:sp>
      <p:pic>
        <p:nvPicPr>
          <p:cNvPr id="2" name="Picture 1" descr="The Open University Logo">
            <a:extLst>
              <a:ext uri="{FF2B5EF4-FFF2-40B4-BE49-F238E27FC236}">
                <a16:creationId xmlns:a16="http://schemas.microsoft.com/office/drawing/2014/main" id="{98F1B169-2DA1-B49F-3EA1-DD312E568D4C}"/>
              </a:ext>
              <a:ext uri="{C183D7F6-B498-43B3-948B-1728B52AA6E4}">
                <adec:decorative xmlns:adec="http://schemas.microsoft.com/office/drawing/2017/decorative" val="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469675" y="5829301"/>
            <a:ext cx="1709992" cy="584196"/>
          </a:xfrm>
          <a:prstGeom prst="rect">
            <a:avLst/>
          </a:prstGeom>
        </p:spPr>
      </p:pic>
    </p:spTree>
    <p:extLst>
      <p:ext uri="{BB962C8B-B14F-4D97-AF65-F5344CB8AC3E}">
        <p14:creationId xmlns:p14="http://schemas.microsoft.com/office/powerpoint/2010/main" val="21612600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 Slide 2">
    <p:spTree>
      <p:nvGrpSpPr>
        <p:cNvPr id="1" name=""/>
        <p:cNvGrpSpPr/>
        <p:nvPr/>
      </p:nvGrpSpPr>
      <p:grpSpPr>
        <a:xfrm>
          <a:off x="0" y="0"/>
          <a:ext cx="0" cy="0"/>
          <a:chOff x="0" y="0"/>
          <a:chExt cx="0" cy="0"/>
        </a:xfrm>
      </p:grpSpPr>
      <p:pic>
        <p:nvPicPr>
          <p:cNvPr id="4" name="Picture 3" descr="The Open University Logo">
            <a:extLst>
              <a:ext uri="{FF2B5EF4-FFF2-40B4-BE49-F238E27FC236}">
                <a16:creationId xmlns:a16="http://schemas.microsoft.com/office/drawing/2014/main" id="{EA88F0E0-0334-005F-5AE6-97F8EFADF09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074299" y="2622093"/>
            <a:ext cx="6043402" cy="2021693"/>
          </a:xfrm>
          <a:prstGeom prst="rect">
            <a:avLst/>
          </a:prstGeom>
        </p:spPr>
      </p:pic>
    </p:spTree>
    <p:extLst>
      <p:ext uri="{BB962C8B-B14F-4D97-AF65-F5344CB8AC3E}">
        <p14:creationId xmlns:p14="http://schemas.microsoft.com/office/powerpoint/2010/main" val="3776294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1">
    <p:spTree>
      <p:nvGrpSpPr>
        <p:cNvPr id="1" name=""/>
        <p:cNvGrpSpPr/>
        <p:nvPr/>
      </p:nvGrpSpPr>
      <p:grpSpPr>
        <a:xfrm>
          <a:off x="0" y="0"/>
          <a:ext cx="0" cy="0"/>
          <a:chOff x="0" y="0"/>
          <a:chExt cx="0" cy="0"/>
        </a:xfrm>
      </p:grpSpPr>
      <p:sp>
        <p:nvSpPr>
          <p:cNvPr id="9" name="Text Placeholder 11">
            <a:extLst>
              <a:ext uri="{FF2B5EF4-FFF2-40B4-BE49-F238E27FC236}">
                <a16:creationId xmlns:a16="http://schemas.microsoft.com/office/drawing/2014/main" id="{7C4D0DBB-988A-6342-8902-0563E9803CEA}"/>
              </a:ext>
            </a:extLst>
          </p:cNvPr>
          <p:cNvSpPr>
            <a:spLocks noGrp="1"/>
          </p:cNvSpPr>
          <p:nvPr>
            <p:ph type="body" sz="quarter" idx="11" hasCustomPrompt="1"/>
          </p:nvPr>
        </p:nvSpPr>
        <p:spPr>
          <a:xfrm>
            <a:off x="5275119" y="404664"/>
            <a:ext cx="4715313" cy="497161"/>
          </a:xfrm>
          <a:prstGeom prst="rect">
            <a:avLst/>
          </a:prstGeom>
        </p:spPr>
        <p:txBody>
          <a:bodyPr>
            <a:noAutofit/>
          </a:bodyPr>
          <a:lstStyle>
            <a:lvl1pPr marL="0" indent="0">
              <a:buNone/>
              <a:defRPr sz="3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Contents Title </a:t>
            </a:r>
          </a:p>
        </p:txBody>
      </p:sp>
      <p:sp>
        <p:nvSpPr>
          <p:cNvPr id="11" name="Text Placeholder 11">
            <a:extLst>
              <a:ext uri="{FF2B5EF4-FFF2-40B4-BE49-F238E27FC236}">
                <a16:creationId xmlns:a16="http://schemas.microsoft.com/office/drawing/2014/main" id="{BAD27DD2-BE62-DA40-8EBD-559298C56286}"/>
              </a:ext>
            </a:extLst>
          </p:cNvPr>
          <p:cNvSpPr>
            <a:spLocks noGrp="1"/>
          </p:cNvSpPr>
          <p:nvPr>
            <p:ph type="body" sz="quarter" idx="12" hasCustomPrompt="1"/>
          </p:nvPr>
        </p:nvSpPr>
        <p:spPr>
          <a:xfrm>
            <a:off x="6012873" y="1539489"/>
            <a:ext cx="4014180" cy="289311"/>
          </a:xfrm>
          <a:prstGeom prst="rect">
            <a:avLst/>
          </a:prstGeom>
        </p:spPr>
        <p:txBody>
          <a:bodyPr>
            <a:noAutofit/>
          </a:bodyPr>
          <a:lstStyle>
            <a:lvl1pPr marL="0" indent="0">
              <a:buFont typeface="Arial" panose="020B0604020202020204" pitchFamily="34" charset="0"/>
              <a:buNone/>
              <a:defRPr sz="2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Content Chapter</a:t>
            </a:r>
          </a:p>
        </p:txBody>
      </p:sp>
      <p:sp>
        <p:nvSpPr>
          <p:cNvPr id="21" name="Text Placeholder 11">
            <a:extLst>
              <a:ext uri="{FF2B5EF4-FFF2-40B4-BE49-F238E27FC236}">
                <a16:creationId xmlns:a16="http://schemas.microsoft.com/office/drawing/2014/main" id="{1254454E-2B5C-B046-98EC-9A0A923749AA}"/>
              </a:ext>
            </a:extLst>
          </p:cNvPr>
          <p:cNvSpPr>
            <a:spLocks noGrp="1"/>
          </p:cNvSpPr>
          <p:nvPr>
            <p:ph type="body" sz="quarter" idx="15" hasCustomPrompt="1"/>
          </p:nvPr>
        </p:nvSpPr>
        <p:spPr>
          <a:xfrm>
            <a:off x="6012873" y="2882868"/>
            <a:ext cx="4014180" cy="289311"/>
          </a:xfrm>
          <a:prstGeom prst="rect">
            <a:avLst/>
          </a:prstGeom>
        </p:spPr>
        <p:txBody>
          <a:bodyPr>
            <a:noAutofit/>
          </a:bodyPr>
          <a:lstStyle>
            <a:lvl1pPr marL="0" indent="0">
              <a:buFont typeface="Arial" panose="020B0604020202020204" pitchFamily="34" charset="0"/>
              <a:buNone/>
              <a:defRPr sz="2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Content Chapter</a:t>
            </a:r>
          </a:p>
        </p:txBody>
      </p:sp>
      <p:sp>
        <p:nvSpPr>
          <p:cNvPr id="45" name="Text Placeholder 11">
            <a:extLst>
              <a:ext uri="{FF2B5EF4-FFF2-40B4-BE49-F238E27FC236}">
                <a16:creationId xmlns:a16="http://schemas.microsoft.com/office/drawing/2014/main" id="{AB826CD5-5C92-B242-BB8B-DD1F5772801E}"/>
              </a:ext>
            </a:extLst>
          </p:cNvPr>
          <p:cNvSpPr>
            <a:spLocks noGrp="1"/>
          </p:cNvSpPr>
          <p:nvPr>
            <p:ph type="body" sz="quarter" idx="26" hasCustomPrompt="1"/>
          </p:nvPr>
        </p:nvSpPr>
        <p:spPr>
          <a:xfrm>
            <a:off x="5275119" y="1539489"/>
            <a:ext cx="747051" cy="289311"/>
          </a:xfrm>
          <a:prstGeom prst="rect">
            <a:avLst/>
          </a:prstGeom>
        </p:spPr>
        <p:txBody>
          <a:bodyPr>
            <a:noAutofit/>
          </a:bodyPr>
          <a:lstStyle>
            <a:lvl1pPr marL="0" indent="0">
              <a:buFont typeface="Arial" panose="020B0604020202020204" pitchFamily="34" charset="0"/>
              <a:buNone/>
              <a:defRPr sz="2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01</a:t>
            </a:r>
          </a:p>
        </p:txBody>
      </p:sp>
      <p:sp>
        <p:nvSpPr>
          <p:cNvPr id="46" name="Text Placeholder 11">
            <a:extLst>
              <a:ext uri="{FF2B5EF4-FFF2-40B4-BE49-F238E27FC236}">
                <a16:creationId xmlns:a16="http://schemas.microsoft.com/office/drawing/2014/main" id="{9A813DF2-0556-7B4C-A30B-8A7253CE587F}"/>
              </a:ext>
            </a:extLst>
          </p:cNvPr>
          <p:cNvSpPr>
            <a:spLocks noGrp="1"/>
          </p:cNvSpPr>
          <p:nvPr>
            <p:ph type="body" sz="quarter" idx="27" hasCustomPrompt="1"/>
          </p:nvPr>
        </p:nvSpPr>
        <p:spPr>
          <a:xfrm>
            <a:off x="5275119" y="2881839"/>
            <a:ext cx="747051" cy="289311"/>
          </a:xfrm>
          <a:prstGeom prst="rect">
            <a:avLst/>
          </a:prstGeom>
        </p:spPr>
        <p:txBody>
          <a:bodyPr>
            <a:noAutofit/>
          </a:bodyPr>
          <a:lstStyle>
            <a:lvl1pPr marL="0" indent="0">
              <a:buFont typeface="Arial" panose="020B0604020202020204" pitchFamily="34" charset="0"/>
              <a:buNone/>
              <a:defRPr sz="2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02</a:t>
            </a:r>
          </a:p>
        </p:txBody>
      </p:sp>
      <p:pic>
        <p:nvPicPr>
          <p:cNvPr id="10" name="Picture 9">
            <a:extLst>
              <a:ext uri="{FF2B5EF4-FFF2-40B4-BE49-F238E27FC236}">
                <a16:creationId xmlns:a16="http://schemas.microsoft.com/office/drawing/2014/main" id="{C3B3B649-1EB8-9846-A24F-3002667E74D7}"/>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551118"/>
            <a:ext cx="4613762" cy="2306881"/>
          </a:xfrm>
          <a:prstGeom prst="rect">
            <a:avLst/>
          </a:prstGeom>
        </p:spPr>
      </p:pic>
      <p:sp>
        <p:nvSpPr>
          <p:cNvPr id="12" name="Text Placeholder 11">
            <a:extLst>
              <a:ext uri="{FF2B5EF4-FFF2-40B4-BE49-F238E27FC236}">
                <a16:creationId xmlns:a16="http://schemas.microsoft.com/office/drawing/2014/main" id="{23BBE70E-03E7-644A-BA5E-E3A0B913118F}"/>
              </a:ext>
            </a:extLst>
          </p:cNvPr>
          <p:cNvSpPr>
            <a:spLocks noGrp="1"/>
          </p:cNvSpPr>
          <p:nvPr>
            <p:ph type="body" sz="quarter" idx="14" hasCustomPrompt="1"/>
          </p:nvPr>
        </p:nvSpPr>
        <p:spPr>
          <a:xfrm>
            <a:off x="6022170" y="1896175"/>
            <a:ext cx="3118585" cy="810811"/>
          </a:xfrm>
          <a:prstGeom prst="rect">
            <a:avLst/>
          </a:prstGeom>
        </p:spPr>
        <p:txBody>
          <a:bodyPr>
            <a:noAutofit/>
          </a:bodyPr>
          <a:lstStyle>
            <a:lvl1pPr marL="285750" indent="-285750">
              <a:lnSpc>
                <a:spcPct val="110000"/>
              </a:lnSpc>
              <a:spcBef>
                <a:spcPts val="0"/>
              </a:spcBef>
              <a:buFontTx/>
              <a:buBlip>
                <a:blip r:embed="rId3"/>
              </a:buBlip>
              <a:defRPr sz="15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Sub-Content 01</a:t>
            </a:r>
          </a:p>
          <a:p>
            <a:pPr lvl="0"/>
            <a:r>
              <a:rPr lang="en-GB"/>
              <a:t>Sub-Content 02</a:t>
            </a:r>
          </a:p>
          <a:p>
            <a:pPr lvl="0"/>
            <a:r>
              <a:rPr lang="en-GB"/>
              <a:t>Sub-Content 03</a:t>
            </a:r>
          </a:p>
        </p:txBody>
      </p:sp>
      <p:sp>
        <p:nvSpPr>
          <p:cNvPr id="13" name="Picture Placeholder 14">
            <a:extLst>
              <a:ext uri="{FF2B5EF4-FFF2-40B4-BE49-F238E27FC236}">
                <a16:creationId xmlns:a16="http://schemas.microsoft.com/office/drawing/2014/main" id="{B1D217B3-A93E-1105-52D4-A2BC7A46BC3C}"/>
              </a:ext>
            </a:extLst>
          </p:cNvPr>
          <p:cNvSpPr>
            <a:spLocks noGrp="1"/>
          </p:cNvSpPr>
          <p:nvPr>
            <p:ph type="pic" sz="quarter" idx="10"/>
          </p:nvPr>
        </p:nvSpPr>
        <p:spPr>
          <a:xfrm>
            <a:off x="2301" y="1"/>
            <a:ext cx="4611462" cy="4551117"/>
          </a:xfrm>
          <a:custGeom>
            <a:avLst/>
            <a:gdLst>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220593 w 9061155"/>
              <a:gd name="connsiteY5" fmla="*/ 4551117 h 4551117"/>
              <a:gd name="connsiteX6" fmla="*/ 0 w 9061155"/>
              <a:gd name="connsiteY6" fmla="*/ 4330524 h 4551117"/>
              <a:gd name="connsiteX7" fmla="*/ 0 w 9061155"/>
              <a:gd name="connsiteY7" fmla="*/ 1942326 h 4551117"/>
              <a:gd name="connsiteX8" fmla="*/ 1942326 w 9061155"/>
              <a:gd name="connsiteY8" fmla="*/ 0 h 4551117"/>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220593 w 9061155"/>
              <a:gd name="connsiteY5" fmla="*/ 4551117 h 4551117"/>
              <a:gd name="connsiteX6" fmla="*/ 0 w 9061155"/>
              <a:gd name="connsiteY6" fmla="*/ 4330524 h 4551117"/>
              <a:gd name="connsiteX7" fmla="*/ 1905000 w 9061155"/>
              <a:gd name="connsiteY7" fmla="*/ 1955026 h 4551117"/>
              <a:gd name="connsiteX8" fmla="*/ 1942326 w 9061155"/>
              <a:gd name="connsiteY8" fmla="*/ 0 h 4551117"/>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220593 w 9061155"/>
              <a:gd name="connsiteY5" fmla="*/ 4551117 h 4551117"/>
              <a:gd name="connsiteX6" fmla="*/ 0 w 9061155"/>
              <a:gd name="connsiteY6" fmla="*/ 4330524 h 4551117"/>
              <a:gd name="connsiteX7" fmla="*/ 1905000 w 9061155"/>
              <a:gd name="connsiteY7" fmla="*/ 1955026 h 4551117"/>
              <a:gd name="connsiteX8" fmla="*/ 1942326 w 9061155"/>
              <a:gd name="connsiteY8" fmla="*/ 0 h 4551117"/>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220593 w 9061155"/>
              <a:gd name="connsiteY5" fmla="*/ 4551117 h 4551117"/>
              <a:gd name="connsiteX6" fmla="*/ 0 w 9061155"/>
              <a:gd name="connsiteY6" fmla="*/ 4330524 h 4551117"/>
              <a:gd name="connsiteX7" fmla="*/ 1905000 w 9061155"/>
              <a:gd name="connsiteY7" fmla="*/ 1955026 h 4551117"/>
              <a:gd name="connsiteX8" fmla="*/ 1942326 w 9061155"/>
              <a:gd name="connsiteY8" fmla="*/ 0 h 4551117"/>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4449693 w 9061155"/>
              <a:gd name="connsiteY5" fmla="*/ 4538417 h 4551117"/>
              <a:gd name="connsiteX6" fmla="*/ 0 w 9061155"/>
              <a:gd name="connsiteY6" fmla="*/ 4330524 h 4551117"/>
              <a:gd name="connsiteX7" fmla="*/ 1905000 w 9061155"/>
              <a:gd name="connsiteY7" fmla="*/ 1955026 h 4551117"/>
              <a:gd name="connsiteX8" fmla="*/ 1942326 w 9061155"/>
              <a:gd name="connsiteY8" fmla="*/ 0 h 4551117"/>
              <a:gd name="connsiteX0" fmla="*/ 1942326 w 9061155"/>
              <a:gd name="connsiteY0" fmla="*/ 0 h 5191279"/>
              <a:gd name="connsiteX1" fmla="*/ 7118829 w 9061155"/>
              <a:gd name="connsiteY1" fmla="*/ 0 h 5191279"/>
              <a:gd name="connsiteX2" fmla="*/ 9061155 w 9061155"/>
              <a:gd name="connsiteY2" fmla="*/ 1942326 h 5191279"/>
              <a:gd name="connsiteX3" fmla="*/ 9061155 w 9061155"/>
              <a:gd name="connsiteY3" fmla="*/ 4330524 h 5191279"/>
              <a:gd name="connsiteX4" fmla="*/ 8840562 w 9061155"/>
              <a:gd name="connsiteY4" fmla="*/ 4551117 h 5191279"/>
              <a:gd name="connsiteX5" fmla="*/ 4449693 w 9061155"/>
              <a:gd name="connsiteY5" fmla="*/ 4538417 h 5191279"/>
              <a:gd name="connsiteX6" fmla="*/ 0 w 9061155"/>
              <a:gd name="connsiteY6" fmla="*/ 4330524 h 5191279"/>
              <a:gd name="connsiteX7" fmla="*/ 1905000 w 9061155"/>
              <a:gd name="connsiteY7" fmla="*/ 1955026 h 5191279"/>
              <a:gd name="connsiteX8" fmla="*/ 1942326 w 9061155"/>
              <a:gd name="connsiteY8" fmla="*/ 0 h 5191279"/>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4449693 w 9061155"/>
              <a:gd name="connsiteY5" fmla="*/ 4538417 h 4551117"/>
              <a:gd name="connsiteX6" fmla="*/ 0 w 9061155"/>
              <a:gd name="connsiteY6" fmla="*/ 4330524 h 4551117"/>
              <a:gd name="connsiteX7" fmla="*/ 1905000 w 9061155"/>
              <a:gd name="connsiteY7" fmla="*/ 1955026 h 4551117"/>
              <a:gd name="connsiteX8" fmla="*/ 1942326 w 9061155"/>
              <a:gd name="connsiteY8" fmla="*/ 0 h 4551117"/>
              <a:gd name="connsiteX0" fmla="*/ 966966 w 8085795"/>
              <a:gd name="connsiteY0" fmla="*/ 0 h 4551117"/>
              <a:gd name="connsiteX1" fmla="*/ 6143469 w 8085795"/>
              <a:gd name="connsiteY1" fmla="*/ 0 h 4551117"/>
              <a:gd name="connsiteX2" fmla="*/ 8085795 w 8085795"/>
              <a:gd name="connsiteY2" fmla="*/ 1942326 h 4551117"/>
              <a:gd name="connsiteX3" fmla="*/ 8085795 w 8085795"/>
              <a:gd name="connsiteY3" fmla="*/ 4330524 h 4551117"/>
              <a:gd name="connsiteX4" fmla="*/ 7865202 w 8085795"/>
              <a:gd name="connsiteY4" fmla="*/ 4551117 h 4551117"/>
              <a:gd name="connsiteX5" fmla="*/ 3474333 w 8085795"/>
              <a:gd name="connsiteY5" fmla="*/ 4538417 h 4551117"/>
              <a:gd name="connsiteX6" fmla="*/ 0 w 8085795"/>
              <a:gd name="connsiteY6" fmla="*/ 3888564 h 4551117"/>
              <a:gd name="connsiteX7" fmla="*/ 929640 w 8085795"/>
              <a:gd name="connsiteY7" fmla="*/ 1955026 h 4551117"/>
              <a:gd name="connsiteX8" fmla="*/ 966966 w 8085795"/>
              <a:gd name="connsiteY8" fmla="*/ 0 h 4551117"/>
              <a:gd name="connsiteX0" fmla="*/ 3481566 w 8085795"/>
              <a:gd name="connsiteY0" fmla="*/ 0 h 4551117"/>
              <a:gd name="connsiteX1" fmla="*/ 6143469 w 8085795"/>
              <a:gd name="connsiteY1" fmla="*/ 0 h 4551117"/>
              <a:gd name="connsiteX2" fmla="*/ 8085795 w 8085795"/>
              <a:gd name="connsiteY2" fmla="*/ 1942326 h 4551117"/>
              <a:gd name="connsiteX3" fmla="*/ 8085795 w 8085795"/>
              <a:gd name="connsiteY3" fmla="*/ 4330524 h 4551117"/>
              <a:gd name="connsiteX4" fmla="*/ 7865202 w 8085795"/>
              <a:gd name="connsiteY4" fmla="*/ 4551117 h 4551117"/>
              <a:gd name="connsiteX5" fmla="*/ 3474333 w 8085795"/>
              <a:gd name="connsiteY5" fmla="*/ 4538417 h 4551117"/>
              <a:gd name="connsiteX6" fmla="*/ 0 w 8085795"/>
              <a:gd name="connsiteY6" fmla="*/ 3888564 h 4551117"/>
              <a:gd name="connsiteX7" fmla="*/ 929640 w 8085795"/>
              <a:gd name="connsiteY7" fmla="*/ 1955026 h 4551117"/>
              <a:gd name="connsiteX8" fmla="*/ 3481566 w 8085795"/>
              <a:gd name="connsiteY8" fmla="*/ 0 h 4551117"/>
              <a:gd name="connsiteX0" fmla="*/ 3481566 w 8085795"/>
              <a:gd name="connsiteY0" fmla="*/ 0 h 4551117"/>
              <a:gd name="connsiteX1" fmla="*/ 6143469 w 8085795"/>
              <a:gd name="connsiteY1" fmla="*/ 0 h 4551117"/>
              <a:gd name="connsiteX2" fmla="*/ 8085795 w 8085795"/>
              <a:gd name="connsiteY2" fmla="*/ 1942326 h 4551117"/>
              <a:gd name="connsiteX3" fmla="*/ 8085795 w 8085795"/>
              <a:gd name="connsiteY3" fmla="*/ 4330524 h 4551117"/>
              <a:gd name="connsiteX4" fmla="*/ 7865202 w 8085795"/>
              <a:gd name="connsiteY4" fmla="*/ 4551117 h 4551117"/>
              <a:gd name="connsiteX5" fmla="*/ 3474333 w 8085795"/>
              <a:gd name="connsiteY5" fmla="*/ 4538417 h 4551117"/>
              <a:gd name="connsiteX6" fmla="*/ 0 w 8085795"/>
              <a:gd name="connsiteY6" fmla="*/ 3888564 h 4551117"/>
              <a:gd name="connsiteX7" fmla="*/ 929640 w 8085795"/>
              <a:gd name="connsiteY7" fmla="*/ 1955026 h 4551117"/>
              <a:gd name="connsiteX8" fmla="*/ 3481566 w 8085795"/>
              <a:gd name="connsiteY8" fmla="*/ 0 h 4551117"/>
              <a:gd name="connsiteX0" fmla="*/ 3481566 w 8085795"/>
              <a:gd name="connsiteY0" fmla="*/ 0 h 4551117"/>
              <a:gd name="connsiteX1" fmla="*/ 6143469 w 8085795"/>
              <a:gd name="connsiteY1" fmla="*/ 0 h 4551117"/>
              <a:gd name="connsiteX2" fmla="*/ 8085795 w 8085795"/>
              <a:gd name="connsiteY2" fmla="*/ 1942326 h 4551117"/>
              <a:gd name="connsiteX3" fmla="*/ 8085795 w 8085795"/>
              <a:gd name="connsiteY3" fmla="*/ 4330524 h 4551117"/>
              <a:gd name="connsiteX4" fmla="*/ 7865202 w 8085795"/>
              <a:gd name="connsiteY4" fmla="*/ 4551117 h 4551117"/>
              <a:gd name="connsiteX5" fmla="*/ 3474333 w 8085795"/>
              <a:gd name="connsiteY5" fmla="*/ 4538417 h 4551117"/>
              <a:gd name="connsiteX6" fmla="*/ 0 w 8085795"/>
              <a:gd name="connsiteY6" fmla="*/ 3888564 h 4551117"/>
              <a:gd name="connsiteX7" fmla="*/ 3481566 w 8085795"/>
              <a:gd name="connsiteY7" fmla="*/ 0 h 4551117"/>
              <a:gd name="connsiteX0" fmla="*/ 451391 w 5055620"/>
              <a:gd name="connsiteY0" fmla="*/ 0 h 4551117"/>
              <a:gd name="connsiteX1" fmla="*/ 3113294 w 5055620"/>
              <a:gd name="connsiteY1" fmla="*/ 0 h 4551117"/>
              <a:gd name="connsiteX2" fmla="*/ 5055620 w 5055620"/>
              <a:gd name="connsiteY2" fmla="*/ 1942326 h 4551117"/>
              <a:gd name="connsiteX3" fmla="*/ 5055620 w 5055620"/>
              <a:gd name="connsiteY3" fmla="*/ 4330524 h 4551117"/>
              <a:gd name="connsiteX4" fmla="*/ 4835027 w 5055620"/>
              <a:gd name="connsiteY4" fmla="*/ 4551117 h 4551117"/>
              <a:gd name="connsiteX5" fmla="*/ 444158 w 5055620"/>
              <a:gd name="connsiteY5" fmla="*/ 4538417 h 4551117"/>
              <a:gd name="connsiteX6" fmla="*/ 451391 w 5055620"/>
              <a:gd name="connsiteY6" fmla="*/ 0 h 4551117"/>
              <a:gd name="connsiteX0" fmla="*/ 330721 w 4934950"/>
              <a:gd name="connsiteY0" fmla="*/ 0 h 4551117"/>
              <a:gd name="connsiteX1" fmla="*/ 2992624 w 4934950"/>
              <a:gd name="connsiteY1" fmla="*/ 0 h 4551117"/>
              <a:gd name="connsiteX2" fmla="*/ 4934950 w 4934950"/>
              <a:gd name="connsiteY2" fmla="*/ 1942326 h 4551117"/>
              <a:gd name="connsiteX3" fmla="*/ 4934950 w 4934950"/>
              <a:gd name="connsiteY3" fmla="*/ 4330524 h 4551117"/>
              <a:gd name="connsiteX4" fmla="*/ 4714357 w 4934950"/>
              <a:gd name="connsiteY4" fmla="*/ 4551117 h 4551117"/>
              <a:gd name="connsiteX5" fmla="*/ 323488 w 4934950"/>
              <a:gd name="connsiteY5" fmla="*/ 4538417 h 4551117"/>
              <a:gd name="connsiteX6" fmla="*/ 330721 w 4934950"/>
              <a:gd name="connsiteY6" fmla="*/ 0 h 4551117"/>
              <a:gd name="connsiteX0" fmla="*/ 7233 w 4611462"/>
              <a:gd name="connsiteY0" fmla="*/ 0 h 4551117"/>
              <a:gd name="connsiteX1" fmla="*/ 2669136 w 4611462"/>
              <a:gd name="connsiteY1" fmla="*/ 0 h 4551117"/>
              <a:gd name="connsiteX2" fmla="*/ 4611462 w 4611462"/>
              <a:gd name="connsiteY2" fmla="*/ 1942326 h 4551117"/>
              <a:gd name="connsiteX3" fmla="*/ 4611462 w 4611462"/>
              <a:gd name="connsiteY3" fmla="*/ 4330524 h 4551117"/>
              <a:gd name="connsiteX4" fmla="*/ 4390869 w 4611462"/>
              <a:gd name="connsiteY4" fmla="*/ 4551117 h 4551117"/>
              <a:gd name="connsiteX5" fmla="*/ 0 w 4611462"/>
              <a:gd name="connsiteY5" fmla="*/ 4538417 h 4551117"/>
              <a:gd name="connsiteX6" fmla="*/ 7233 w 4611462"/>
              <a:gd name="connsiteY6" fmla="*/ 0 h 4551117"/>
              <a:gd name="connsiteX0" fmla="*/ 7233 w 4611462"/>
              <a:gd name="connsiteY0" fmla="*/ 0 h 4551117"/>
              <a:gd name="connsiteX1" fmla="*/ 2669136 w 4611462"/>
              <a:gd name="connsiteY1" fmla="*/ 0 h 4551117"/>
              <a:gd name="connsiteX2" fmla="*/ 4611462 w 4611462"/>
              <a:gd name="connsiteY2" fmla="*/ 1942326 h 4551117"/>
              <a:gd name="connsiteX3" fmla="*/ 4611462 w 4611462"/>
              <a:gd name="connsiteY3" fmla="*/ 4330524 h 4551117"/>
              <a:gd name="connsiteX4" fmla="*/ 4390869 w 4611462"/>
              <a:gd name="connsiteY4" fmla="*/ 4551117 h 4551117"/>
              <a:gd name="connsiteX5" fmla="*/ 0 w 4611462"/>
              <a:gd name="connsiteY5" fmla="*/ 4538417 h 4551117"/>
              <a:gd name="connsiteX6" fmla="*/ 7233 w 4611462"/>
              <a:gd name="connsiteY6" fmla="*/ 0 h 4551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11462" h="4551117">
                <a:moveTo>
                  <a:pt x="7233" y="0"/>
                </a:moveTo>
                <a:lnTo>
                  <a:pt x="2669136" y="0"/>
                </a:lnTo>
                <a:cubicBezTo>
                  <a:pt x="3741853" y="0"/>
                  <a:pt x="4611462" y="869609"/>
                  <a:pt x="4611462" y="1942326"/>
                </a:cubicBezTo>
                <a:lnTo>
                  <a:pt x="4611462" y="4330524"/>
                </a:lnTo>
                <a:cubicBezTo>
                  <a:pt x="4611462" y="4452354"/>
                  <a:pt x="4512699" y="4551117"/>
                  <a:pt x="4390869" y="4551117"/>
                </a:cubicBezTo>
                <a:lnTo>
                  <a:pt x="0" y="4538417"/>
                </a:lnTo>
                <a:cubicBezTo>
                  <a:pt x="8534" y="3642738"/>
                  <a:pt x="4337" y="1106923"/>
                  <a:pt x="7233" y="0"/>
                </a:cubicBezTo>
                <a:close/>
              </a:path>
            </a:pathLst>
          </a:custGeom>
        </p:spPr>
        <p:txBody>
          <a:bodyPr>
            <a:normAutofit/>
          </a:bodyPr>
          <a:lstStyle>
            <a:lvl1pPr marL="0" indent="0" algn="l">
              <a:buNone/>
              <a:defRPr sz="1800">
                <a:solidFill>
                  <a:schemeClr val="bg1"/>
                </a:solidFill>
                <a:latin typeface="Poppins" panose="00000500000000000000" pitchFamily="2" charset="0"/>
                <a:cs typeface="Poppins" panose="00000500000000000000" pitchFamily="2" charset="0"/>
              </a:defRPr>
            </a:lvl1pPr>
          </a:lstStyle>
          <a:p>
            <a:endParaRPr lang="en-US"/>
          </a:p>
        </p:txBody>
      </p:sp>
    </p:spTree>
    <p:extLst>
      <p:ext uri="{BB962C8B-B14F-4D97-AF65-F5344CB8AC3E}">
        <p14:creationId xmlns:p14="http://schemas.microsoft.com/office/powerpoint/2010/main" val="8209313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2">
    <p:spTree>
      <p:nvGrpSpPr>
        <p:cNvPr id="1" name=""/>
        <p:cNvGrpSpPr/>
        <p:nvPr/>
      </p:nvGrpSpPr>
      <p:grpSpPr>
        <a:xfrm>
          <a:off x="0" y="0"/>
          <a:ext cx="0" cy="0"/>
          <a:chOff x="0" y="0"/>
          <a:chExt cx="0" cy="0"/>
        </a:xfrm>
      </p:grpSpPr>
      <p:sp>
        <p:nvSpPr>
          <p:cNvPr id="9" name="Text Placeholder 11">
            <a:extLst>
              <a:ext uri="{FF2B5EF4-FFF2-40B4-BE49-F238E27FC236}">
                <a16:creationId xmlns:a16="http://schemas.microsoft.com/office/drawing/2014/main" id="{7C4D0DBB-988A-6342-8902-0563E9803CEA}"/>
              </a:ext>
            </a:extLst>
          </p:cNvPr>
          <p:cNvSpPr>
            <a:spLocks noGrp="1"/>
          </p:cNvSpPr>
          <p:nvPr>
            <p:ph type="body" sz="quarter" idx="11" hasCustomPrompt="1"/>
          </p:nvPr>
        </p:nvSpPr>
        <p:spPr>
          <a:xfrm>
            <a:off x="5275119" y="404664"/>
            <a:ext cx="4715313" cy="497161"/>
          </a:xfrm>
          <a:prstGeom prst="rect">
            <a:avLst/>
          </a:prstGeom>
        </p:spPr>
        <p:txBody>
          <a:bodyPr>
            <a:noAutofit/>
          </a:bodyPr>
          <a:lstStyle>
            <a:lvl1pPr marL="0" indent="0">
              <a:buNone/>
              <a:defRPr sz="3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Contents Title </a:t>
            </a:r>
          </a:p>
        </p:txBody>
      </p:sp>
      <p:sp>
        <p:nvSpPr>
          <p:cNvPr id="11" name="Text Placeholder 11">
            <a:extLst>
              <a:ext uri="{FF2B5EF4-FFF2-40B4-BE49-F238E27FC236}">
                <a16:creationId xmlns:a16="http://schemas.microsoft.com/office/drawing/2014/main" id="{BAD27DD2-BE62-DA40-8EBD-559298C56286}"/>
              </a:ext>
            </a:extLst>
          </p:cNvPr>
          <p:cNvSpPr>
            <a:spLocks noGrp="1"/>
          </p:cNvSpPr>
          <p:nvPr>
            <p:ph type="body" sz="quarter" idx="12" hasCustomPrompt="1"/>
          </p:nvPr>
        </p:nvSpPr>
        <p:spPr>
          <a:xfrm>
            <a:off x="6012873" y="1539489"/>
            <a:ext cx="4014180" cy="289311"/>
          </a:xfrm>
          <a:prstGeom prst="rect">
            <a:avLst/>
          </a:prstGeom>
        </p:spPr>
        <p:txBody>
          <a:bodyPr>
            <a:noAutofit/>
          </a:bodyPr>
          <a:lstStyle>
            <a:lvl1pPr marL="0" indent="0">
              <a:buFont typeface="Arial" panose="020B0604020202020204" pitchFamily="34" charset="0"/>
              <a:buNone/>
              <a:defRPr sz="2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Content Chapter</a:t>
            </a:r>
          </a:p>
        </p:txBody>
      </p:sp>
      <p:sp>
        <p:nvSpPr>
          <p:cNvPr id="21" name="Text Placeholder 11">
            <a:extLst>
              <a:ext uri="{FF2B5EF4-FFF2-40B4-BE49-F238E27FC236}">
                <a16:creationId xmlns:a16="http://schemas.microsoft.com/office/drawing/2014/main" id="{1254454E-2B5C-B046-98EC-9A0A923749AA}"/>
              </a:ext>
            </a:extLst>
          </p:cNvPr>
          <p:cNvSpPr>
            <a:spLocks noGrp="1"/>
          </p:cNvSpPr>
          <p:nvPr>
            <p:ph type="body" sz="quarter" idx="15" hasCustomPrompt="1"/>
          </p:nvPr>
        </p:nvSpPr>
        <p:spPr>
          <a:xfrm>
            <a:off x="6012873" y="2882868"/>
            <a:ext cx="4014180" cy="289311"/>
          </a:xfrm>
          <a:prstGeom prst="rect">
            <a:avLst/>
          </a:prstGeom>
        </p:spPr>
        <p:txBody>
          <a:bodyPr>
            <a:noAutofit/>
          </a:bodyPr>
          <a:lstStyle>
            <a:lvl1pPr marL="0" indent="0">
              <a:buFont typeface="Arial" panose="020B0604020202020204" pitchFamily="34" charset="0"/>
              <a:buNone/>
              <a:defRPr sz="2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Content Chapter</a:t>
            </a:r>
          </a:p>
        </p:txBody>
      </p:sp>
      <p:pic>
        <p:nvPicPr>
          <p:cNvPr id="38" name="Picture 37">
            <a:extLst>
              <a:ext uri="{FF2B5EF4-FFF2-40B4-BE49-F238E27FC236}">
                <a16:creationId xmlns:a16="http://schemas.microsoft.com/office/drawing/2014/main" id="{2B25C514-5CFA-FD4E-BB21-038E4D8FF814}"/>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4436918"/>
            <a:ext cx="4613763" cy="2421083"/>
          </a:xfrm>
          <a:prstGeom prst="rect">
            <a:avLst/>
          </a:prstGeom>
        </p:spPr>
      </p:pic>
      <p:sp>
        <p:nvSpPr>
          <p:cNvPr id="45" name="Text Placeholder 11">
            <a:extLst>
              <a:ext uri="{FF2B5EF4-FFF2-40B4-BE49-F238E27FC236}">
                <a16:creationId xmlns:a16="http://schemas.microsoft.com/office/drawing/2014/main" id="{AB826CD5-5C92-B242-BB8B-DD1F5772801E}"/>
              </a:ext>
            </a:extLst>
          </p:cNvPr>
          <p:cNvSpPr>
            <a:spLocks noGrp="1"/>
          </p:cNvSpPr>
          <p:nvPr>
            <p:ph type="body" sz="quarter" idx="26" hasCustomPrompt="1"/>
          </p:nvPr>
        </p:nvSpPr>
        <p:spPr>
          <a:xfrm>
            <a:off x="5275119" y="1539489"/>
            <a:ext cx="747051" cy="289311"/>
          </a:xfrm>
          <a:prstGeom prst="rect">
            <a:avLst/>
          </a:prstGeom>
        </p:spPr>
        <p:txBody>
          <a:bodyPr>
            <a:noAutofit/>
          </a:bodyPr>
          <a:lstStyle>
            <a:lvl1pPr marL="0" indent="0">
              <a:buFont typeface="Arial" panose="020B0604020202020204" pitchFamily="34" charset="0"/>
              <a:buNone/>
              <a:defRPr sz="2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01</a:t>
            </a:r>
          </a:p>
        </p:txBody>
      </p:sp>
      <p:sp>
        <p:nvSpPr>
          <p:cNvPr id="46" name="Text Placeholder 11">
            <a:extLst>
              <a:ext uri="{FF2B5EF4-FFF2-40B4-BE49-F238E27FC236}">
                <a16:creationId xmlns:a16="http://schemas.microsoft.com/office/drawing/2014/main" id="{9A813DF2-0556-7B4C-A30B-8A7253CE587F}"/>
              </a:ext>
            </a:extLst>
          </p:cNvPr>
          <p:cNvSpPr>
            <a:spLocks noGrp="1"/>
          </p:cNvSpPr>
          <p:nvPr>
            <p:ph type="body" sz="quarter" idx="27" hasCustomPrompt="1"/>
          </p:nvPr>
        </p:nvSpPr>
        <p:spPr>
          <a:xfrm>
            <a:off x="5275119" y="2881839"/>
            <a:ext cx="747051" cy="289311"/>
          </a:xfrm>
          <a:prstGeom prst="rect">
            <a:avLst/>
          </a:prstGeom>
        </p:spPr>
        <p:txBody>
          <a:bodyPr>
            <a:noAutofit/>
          </a:bodyPr>
          <a:lstStyle>
            <a:lvl1pPr marL="0" indent="0">
              <a:buFont typeface="Arial" panose="020B0604020202020204" pitchFamily="34" charset="0"/>
              <a:buNone/>
              <a:defRPr sz="2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02</a:t>
            </a:r>
          </a:p>
        </p:txBody>
      </p:sp>
      <p:sp>
        <p:nvSpPr>
          <p:cNvPr id="10" name="Text Placeholder 11">
            <a:extLst>
              <a:ext uri="{FF2B5EF4-FFF2-40B4-BE49-F238E27FC236}">
                <a16:creationId xmlns:a16="http://schemas.microsoft.com/office/drawing/2014/main" id="{55C52EF6-7A1A-948C-942C-0339E091A77F}"/>
              </a:ext>
            </a:extLst>
          </p:cNvPr>
          <p:cNvSpPr>
            <a:spLocks noGrp="1"/>
          </p:cNvSpPr>
          <p:nvPr>
            <p:ph type="body" sz="quarter" idx="14" hasCustomPrompt="1"/>
          </p:nvPr>
        </p:nvSpPr>
        <p:spPr>
          <a:xfrm>
            <a:off x="6022170" y="1896175"/>
            <a:ext cx="3118585" cy="810811"/>
          </a:xfrm>
          <a:prstGeom prst="rect">
            <a:avLst/>
          </a:prstGeom>
        </p:spPr>
        <p:txBody>
          <a:bodyPr>
            <a:noAutofit/>
          </a:bodyPr>
          <a:lstStyle>
            <a:lvl1pPr marL="285750" indent="-285750">
              <a:lnSpc>
                <a:spcPct val="110000"/>
              </a:lnSpc>
              <a:spcBef>
                <a:spcPts val="0"/>
              </a:spcBef>
              <a:buFontTx/>
              <a:buBlip>
                <a:blip r:embed="rId3"/>
              </a:buBlip>
              <a:defRPr sz="15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Sub-Content 01</a:t>
            </a:r>
          </a:p>
          <a:p>
            <a:pPr lvl="0"/>
            <a:r>
              <a:rPr lang="en-GB"/>
              <a:t>Sub-Content 02</a:t>
            </a:r>
          </a:p>
          <a:p>
            <a:pPr lvl="0"/>
            <a:r>
              <a:rPr lang="en-GB"/>
              <a:t>Sub-Content 03</a:t>
            </a:r>
          </a:p>
        </p:txBody>
      </p:sp>
      <p:sp>
        <p:nvSpPr>
          <p:cNvPr id="14" name="Picture Placeholder 14">
            <a:extLst>
              <a:ext uri="{FF2B5EF4-FFF2-40B4-BE49-F238E27FC236}">
                <a16:creationId xmlns:a16="http://schemas.microsoft.com/office/drawing/2014/main" id="{49448C27-4172-973B-4F33-BCE2BB9A8F47}"/>
              </a:ext>
            </a:extLst>
          </p:cNvPr>
          <p:cNvSpPr>
            <a:spLocks noGrp="1"/>
          </p:cNvSpPr>
          <p:nvPr>
            <p:ph type="pic" sz="quarter" idx="10"/>
          </p:nvPr>
        </p:nvSpPr>
        <p:spPr>
          <a:xfrm>
            <a:off x="2301" y="1"/>
            <a:ext cx="4611462" cy="4551117"/>
          </a:xfrm>
          <a:custGeom>
            <a:avLst/>
            <a:gdLst>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220593 w 9061155"/>
              <a:gd name="connsiteY5" fmla="*/ 4551117 h 4551117"/>
              <a:gd name="connsiteX6" fmla="*/ 0 w 9061155"/>
              <a:gd name="connsiteY6" fmla="*/ 4330524 h 4551117"/>
              <a:gd name="connsiteX7" fmla="*/ 0 w 9061155"/>
              <a:gd name="connsiteY7" fmla="*/ 1942326 h 4551117"/>
              <a:gd name="connsiteX8" fmla="*/ 1942326 w 9061155"/>
              <a:gd name="connsiteY8" fmla="*/ 0 h 4551117"/>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220593 w 9061155"/>
              <a:gd name="connsiteY5" fmla="*/ 4551117 h 4551117"/>
              <a:gd name="connsiteX6" fmla="*/ 0 w 9061155"/>
              <a:gd name="connsiteY6" fmla="*/ 4330524 h 4551117"/>
              <a:gd name="connsiteX7" fmla="*/ 1905000 w 9061155"/>
              <a:gd name="connsiteY7" fmla="*/ 1955026 h 4551117"/>
              <a:gd name="connsiteX8" fmla="*/ 1942326 w 9061155"/>
              <a:gd name="connsiteY8" fmla="*/ 0 h 4551117"/>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220593 w 9061155"/>
              <a:gd name="connsiteY5" fmla="*/ 4551117 h 4551117"/>
              <a:gd name="connsiteX6" fmla="*/ 0 w 9061155"/>
              <a:gd name="connsiteY6" fmla="*/ 4330524 h 4551117"/>
              <a:gd name="connsiteX7" fmla="*/ 1905000 w 9061155"/>
              <a:gd name="connsiteY7" fmla="*/ 1955026 h 4551117"/>
              <a:gd name="connsiteX8" fmla="*/ 1942326 w 9061155"/>
              <a:gd name="connsiteY8" fmla="*/ 0 h 4551117"/>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220593 w 9061155"/>
              <a:gd name="connsiteY5" fmla="*/ 4551117 h 4551117"/>
              <a:gd name="connsiteX6" fmla="*/ 0 w 9061155"/>
              <a:gd name="connsiteY6" fmla="*/ 4330524 h 4551117"/>
              <a:gd name="connsiteX7" fmla="*/ 1905000 w 9061155"/>
              <a:gd name="connsiteY7" fmla="*/ 1955026 h 4551117"/>
              <a:gd name="connsiteX8" fmla="*/ 1942326 w 9061155"/>
              <a:gd name="connsiteY8" fmla="*/ 0 h 4551117"/>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4449693 w 9061155"/>
              <a:gd name="connsiteY5" fmla="*/ 4538417 h 4551117"/>
              <a:gd name="connsiteX6" fmla="*/ 0 w 9061155"/>
              <a:gd name="connsiteY6" fmla="*/ 4330524 h 4551117"/>
              <a:gd name="connsiteX7" fmla="*/ 1905000 w 9061155"/>
              <a:gd name="connsiteY7" fmla="*/ 1955026 h 4551117"/>
              <a:gd name="connsiteX8" fmla="*/ 1942326 w 9061155"/>
              <a:gd name="connsiteY8" fmla="*/ 0 h 4551117"/>
              <a:gd name="connsiteX0" fmla="*/ 1942326 w 9061155"/>
              <a:gd name="connsiteY0" fmla="*/ 0 h 5191279"/>
              <a:gd name="connsiteX1" fmla="*/ 7118829 w 9061155"/>
              <a:gd name="connsiteY1" fmla="*/ 0 h 5191279"/>
              <a:gd name="connsiteX2" fmla="*/ 9061155 w 9061155"/>
              <a:gd name="connsiteY2" fmla="*/ 1942326 h 5191279"/>
              <a:gd name="connsiteX3" fmla="*/ 9061155 w 9061155"/>
              <a:gd name="connsiteY3" fmla="*/ 4330524 h 5191279"/>
              <a:gd name="connsiteX4" fmla="*/ 8840562 w 9061155"/>
              <a:gd name="connsiteY4" fmla="*/ 4551117 h 5191279"/>
              <a:gd name="connsiteX5" fmla="*/ 4449693 w 9061155"/>
              <a:gd name="connsiteY5" fmla="*/ 4538417 h 5191279"/>
              <a:gd name="connsiteX6" fmla="*/ 0 w 9061155"/>
              <a:gd name="connsiteY6" fmla="*/ 4330524 h 5191279"/>
              <a:gd name="connsiteX7" fmla="*/ 1905000 w 9061155"/>
              <a:gd name="connsiteY7" fmla="*/ 1955026 h 5191279"/>
              <a:gd name="connsiteX8" fmla="*/ 1942326 w 9061155"/>
              <a:gd name="connsiteY8" fmla="*/ 0 h 5191279"/>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4449693 w 9061155"/>
              <a:gd name="connsiteY5" fmla="*/ 4538417 h 4551117"/>
              <a:gd name="connsiteX6" fmla="*/ 0 w 9061155"/>
              <a:gd name="connsiteY6" fmla="*/ 4330524 h 4551117"/>
              <a:gd name="connsiteX7" fmla="*/ 1905000 w 9061155"/>
              <a:gd name="connsiteY7" fmla="*/ 1955026 h 4551117"/>
              <a:gd name="connsiteX8" fmla="*/ 1942326 w 9061155"/>
              <a:gd name="connsiteY8" fmla="*/ 0 h 4551117"/>
              <a:gd name="connsiteX0" fmla="*/ 966966 w 8085795"/>
              <a:gd name="connsiteY0" fmla="*/ 0 h 4551117"/>
              <a:gd name="connsiteX1" fmla="*/ 6143469 w 8085795"/>
              <a:gd name="connsiteY1" fmla="*/ 0 h 4551117"/>
              <a:gd name="connsiteX2" fmla="*/ 8085795 w 8085795"/>
              <a:gd name="connsiteY2" fmla="*/ 1942326 h 4551117"/>
              <a:gd name="connsiteX3" fmla="*/ 8085795 w 8085795"/>
              <a:gd name="connsiteY3" fmla="*/ 4330524 h 4551117"/>
              <a:gd name="connsiteX4" fmla="*/ 7865202 w 8085795"/>
              <a:gd name="connsiteY4" fmla="*/ 4551117 h 4551117"/>
              <a:gd name="connsiteX5" fmla="*/ 3474333 w 8085795"/>
              <a:gd name="connsiteY5" fmla="*/ 4538417 h 4551117"/>
              <a:gd name="connsiteX6" fmla="*/ 0 w 8085795"/>
              <a:gd name="connsiteY6" fmla="*/ 3888564 h 4551117"/>
              <a:gd name="connsiteX7" fmla="*/ 929640 w 8085795"/>
              <a:gd name="connsiteY7" fmla="*/ 1955026 h 4551117"/>
              <a:gd name="connsiteX8" fmla="*/ 966966 w 8085795"/>
              <a:gd name="connsiteY8" fmla="*/ 0 h 4551117"/>
              <a:gd name="connsiteX0" fmla="*/ 3481566 w 8085795"/>
              <a:gd name="connsiteY0" fmla="*/ 0 h 4551117"/>
              <a:gd name="connsiteX1" fmla="*/ 6143469 w 8085795"/>
              <a:gd name="connsiteY1" fmla="*/ 0 h 4551117"/>
              <a:gd name="connsiteX2" fmla="*/ 8085795 w 8085795"/>
              <a:gd name="connsiteY2" fmla="*/ 1942326 h 4551117"/>
              <a:gd name="connsiteX3" fmla="*/ 8085795 w 8085795"/>
              <a:gd name="connsiteY3" fmla="*/ 4330524 h 4551117"/>
              <a:gd name="connsiteX4" fmla="*/ 7865202 w 8085795"/>
              <a:gd name="connsiteY4" fmla="*/ 4551117 h 4551117"/>
              <a:gd name="connsiteX5" fmla="*/ 3474333 w 8085795"/>
              <a:gd name="connsiteY5" fmla="*/ 4538417 h 4551117"/>
              <a:gd name="connsiteX6" fmla="*/ 0 w 8085795"/>
              <a:gd name="connsiteY6" fmla="*/ 3888564 h 4551117"/>
              <a:gd name="connsiteX7" fmla="*/ 929640 w 8085795"/>
              <a:gd name="connsiteY7" fmla="*/ 1955026 h 4551117"/>
              <a:gd name="connsiteX8" fmla="*/ 3481566 w 8085795"/>
              <a:gd name="connsiteY8" fmla="*/ 0 h 4551117"/>
              <a:gd name="connsiteX0" fmla="*/ 3481566 w 8085795"/>
              <a:gd name="connsiteY0" fmla="*/ 0 h 4551117"/>
              <a:gd name="connsiteX1" fmla="*/ 6143469 w 8085795"/>
              <a:gd name="connsiteY1" fmla="*/ 0 h 4551117"/>
              <a:gd name="connsiteX2" fmla="*/ 8085795 w 8085795"/>
              <a:gd name="connsiteY2" fmla="*/ 1942326 h 4551117"/>
              <a:gd name="connsiteX3" fmla="*/ 8085795 w 8085795"/>
              <a:gd name="connsiteY3" fmla="*/ 4330524 h 4551117"/>
              <a:gd name="connsiteX4" fmla="*/ 7865202 w 8085795"/>
              <a:gd name="connsiteY4" fmla="*/ 4551117 h 4551117"/>
              <a:gd name="connsiteX5" fmla="*/ 3474333 w 8085795"/>
              <a:gd name="connsiteY5" fmla="*/ 4538417 h 4551117"/>
              <a:gd name="connsiteX6" fmla="*/ 0 w 8085795"/>
              <a:gd name="connsiteY6" fmla="*/ 3888564 h 4551117"/>
              <a:gd name="connsiteX7" fmla="*/ 929640 w 8085795"/>
              <a:gd name="connsiteY7" fmla="*/ 1955026 h 4551117"/>
              <a:gd name="connsiteX8" fmla="*/ 3481566 w 8085795"/>
              <a:gd name="connsiteY8" fmla="*/ 0 h 4551117"/>
              <a:gd name="connsiteX0" fmla="*/ 3481566 w 8085795"/>
              <a:gd name="connsiteY0" fmla="*/ 0 h 4551117"/>
              <a:gd name="connsiteX1" fmla="*/ 6143469 w 8085795"/>
              <a:gd name="connsiteY1" fmla="*/ 0 h 4551117"/>
              <a:gd name="connsiteX2" fmla="*/ 8085795 w 8085795"/>
              <a:gd name="connsiteY2" fmla="*/ 1942326 h 4551117"/>
              <a:gd name="connsiteX3" fmla="*/ 8085795 w 8085795"/>
              <a:gd name="connsiteY3" fmla="*/ 4330524 h 4551117"/>
              <a:gd name="connsiteX4" fmla="*/ 7865202 w 8085795"/>
              <a:gd name="connsiteY4" fmla="*/ 4551117 h 4551117"/>
              <a:gd name="connsiteX5" fmla="*/ 3474333 w 8085795"/>
              <a:gd name="connsiteY5" fmla="*/ 4538417 h 4551117"/>
              <a:gd name="connsiteX6" fmla="*/ 0 w 8085795"/>
              <a:gd name="connsiteY6" fmla="*/ 3888564 h 4551117"/>
              <a:gd name="connsiteX7" fmla="*/ 3481566 w 8085795"/>
              <a:gd name="connsiteY7" fmla="*/ 0 h 4551117"/>
              <a:gd name="connsiteX0" fmla="*/ 451391 w 5055620"/>
              <a:gd name="connsiteY0" fmla="*/ 0 h 4551117"/>
              <a:gd name="connsiteX1" fmla="*/ 3113294 w 5055620"/>
              <a:gd name="connsiteY1" fmla="*/ 0 h 4551117"/>
              <a:gd name="connsiteX2" fmla="*/ 5055620 w 5055620"/>
              <a:gd name="connsiteY2" fmla="*/ 1942326 h 4551117"/>
              <a:gd name="connsiteX3" fmla="*/ 5055620 w 5055620"/>
              <a:gd name="connsiteY3" fmla="*/ 4330524 h 4551117"/>
              <a:gd name="connsiteX4" fmla="*/ 4835027 w 5055620"/>
              <a:gd name="connsiteY4" fmla="*/ 4551117 h 4551117"/>
              <a:gd name="connsiteX5" fmla="*/ 444158 w 5055620"/>
              <a:gd name="connsiteY5" fmla="*/ 4538417 h 4551117"/>
              <a:gd name="connsiteX6" fmla="*/ 451391 w 5055620"/>
              <a:gd name="connsiteY6" fmla="*/ 0 h 4551117"/>
              <a:gd name="connsiteX0" fmla="*/ 330721 w 4934950"/>
              <a:gd name="connsiteY0" fmla="*/ 0 h 4551117"/>
              <a:gd name="connsiteX1" fmla="*/ 2992624 w 4934950"/>
              <a:gd name="connsiteY1" fmla="*/ 0 h 4551117"/>
              <a:gd name="connsiteX2" fmla="*/ 4934950 w 4934950"/>
              <a:gd name="connsiteY2" fmla="*/ 1942326 h 4551117"/>
              <a:gd name="connsiteX3" fmla="*/ 4934950 w 4934950"/>
              <a:gd name="connsiteY3" fmla="*/ 4330524 h 4551117"/>
              <a:gd name="connsiteX4" fmla="*/ 4714357 w 4934950"/>
              <a:gd name="connsiteY4" fmla="*/ 4551117 h 4551117"/>
              <a:gd name="connsiteX5" fmla="*/ 323488 w 4934950"/>
              <a:gd name="connsiteY5" fmla="*/ 4538417 h 4551117"/>
              <a:gd name="connsiteX6" fmla="*/ 330721 w 4934950"/>
              <a:gd name="connsiteY6" fmla="*/ 0 h 4551117"/>
              <a:gd name="connsiteX0" fmla="*/ 7233 w 4611462"/>
              <a:gd name="connsiteY0" fmla="*/ 0 h 4551117"/>
              <a:gd name="connsiteX1" fmla="*/ 2669136 w 4611462"/>
              <a:gd name="connsiteY1" fmla="*/ 0 h 4551117"/>
              <a:gd name="connsiteX2" fmla="*/ 4611462 w 4611462"/>
              <a:gd name="connsiteY2" fmla="*/ 1942326 h 4551117"/>
              <a:gd name="connsiteX3" fmla="*/ 4611462 w 4611462"/>
              <a:gd name="connsiteY3" fmla="*/ 4330524 h 4551117"/>
              <a:gd name="connsiteX4" fmla="*/ 4390869 w 4611462"/>
              <a:gd name="connsiteY4" fmla="*/ 4551117 h 4551117"/>
              <a:gd name="connsiteX5" fmla="*/ 0 w 4611462"/>
              <a:gd name="connsiteY5" fmla="*/ 4538417 h 4551117"/>
              <a:gd name="connsiteX6" fmla="*/ 7233 w 4611462"/>
              <a:gd name="connsiteY6" fmla="*/ 0 h 4551117"/>
              <a:gd name="connsiteX0" fmla="*/ 7233 w 4611462"/>
              <a:gd name="connsiteY0" fmla="*/ 0 h 4551117"/>
              <a:gd name="connsiteX1" fmla="*/ 2669136 w 4611462"/>
              <a:gd name="connsiteY1" fmla="*/ 0 h 4551117"/>
              <a:gd name="connsiteX2" fmla="*/ 4611462 w 4611462"/>
              <a:gd name="connsiteY2" fmla="*/ 1942326 h 4551117"/>
              <a:gd name="connsiteX3" fmla="*/ 4611462 w 4611462"/>
              <a:gd name="connsiteY3" fmla="*/ 4330524 h 4551117"/>
              <a:gd name="connsiteX4" fmla="*/ 4390869 w 4611462"/>
              <a:gd name="connsiteY4" fmla="*/ 4551117 h 4551117"/>
              <a:gd name="connsiteX5" fmla="*/ 0 w 4611462"/>
              <a:gd name="connsiteY5" fmla="*/ 4538417 h 4551117"/>
              <a:gd name="connsiteX6" fmla="*/ 7233 w 4611462"/>
              <a:gd name="connsiteY6" fmla="*/ 0 h 4551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11462" h="4551117">
                <a:moveTo>
                  <a:pt x="7233" y="0"/>
                </a:moveTo>
                <a:lnTo>
                  <a:pt x="2669136" y="0"/>
                </a:lnTo>
                <a:cubicBezTo>
                  <a:pt x="3741853" y="0"/>
                  <a:pt x="4611462" y="869609"/>
                  <a:pt x="4611462" y="1942326"/>
                </a:cubicBezTo>
                <a:lnTo>
                  <a:pt x="4611462" y="4330524"/>
                </a:lnTo>
                <a:cubicBezTo>
                  <a:pt x="4611462" y="4452354"/>
                  <a:pt x="4512699" y="4551117"/>
                  <a:pt x="4390869" y="4551117"/>
                </a:cubicBezTo>
                <a:lnTo>
                  <a:pt x="0" y="4538417"/>
                </a:lnTo>
                <a:cubicBezTo>
                  <a:pt x="8534" y="3642738"/>
                  <a:pt x="4337" y="1106923"/>
                  <a:pt x="7233" y="0"/>
                </a:cubicBezTo>
                <a:close/>
              </a:path>
            </a:pathLst>
          </a:custGeom>
        </p:spPr>
        <p:txBody>
          <a:bodyPr>
            <a:normAutofit/>
          </a:bodyPr>
          <a:lstStyle>
            <a:lvl1pPr marL="0" indent="0" algn="l">
              <a:buNone/>
              <a:defRPr sz="1800">
                <a:solidFill>
                  <a:schemeClr val="bg1"/>
                </a:solidFill>
                <a:latin typeface="Poppins" panose="00000500000000000000" pitchFamily="2" charset="0"/>
                <a:cs typeface="Poppins" panose="00000500000000000000" pitchFamily="2" charset="0"/>
              </a:defRPr>
            </a:lvl1pPr>
          </a:lstStyle>
          <a:p>
            <a:endParaRPr lang="en-US"/>
          </a:p>
        </p:txBody>
      </p:sp>
    </p:spTree>
    <p:extLst>
      <p:ext uri="{BB962C8B-B14F-4D97-AF65-F5344CB8AC3E}">
        <p14:creationId xmlns:p14="http://schemas.microsoft.com/office/powerpoint/2010/main" val="2782345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3">
    <p:bg>
      <p:bgRef idx="1001">
        <a:schemeClr val="bg1"/>
      </p:bgRef>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22950F0-F837-3643-8F3C-58187D933A4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2" name="TextBox 1">
            <a:extLst>
              <a:ext uri="{FF2B5EF4-FFF2-40B4-BE49-F238E27FC236}">
                <a16:creationId xmlns:a16="http://schemas.microsoft.com/office/drawing/2014/main" id="{F8FD82CE-01EC-B1CB-A6FD-FB39AAE27B82}"/>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19" name="Text Placeholder 11">
            <a:extLst>
              <a:ext uri="{FF2B5EF4-FFF2-40B4-BE49-F238E27FC236}">
                <a16:creationId xmlns:a16="http://schemas.microsoft.com/office/drawing/2014/main" id="{56F70F55-5634-E0E4-19BE-00F2336FEF37}"/>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Contents</a:t>
            </a:r>
          </a:p>
        </p:txBody>
      </p:sp>
      <p:sp>
        <p:nvSpPr>
          <p:cNvPr id="3" name="Text Placeholder 11">
            <a:extLst>
              <a:ext uri="{FF2B5EF4-FFF2-40B4-BE49-F238E27FC236}">
                <a16:creationId xmlns:a16="http://schemas.microsoft.com/office/drawing/2014/main" id="{672EBB80-A06E-419B-5D88-C52E35F08451}"/>
              </a:ext>
            </a:extLst>
          </p:cNvPr>
          <p:cNvSpPr>
            <a:spLocks noGrp="1"/>
          </p:cNvSpPr>
          <p:nvPr>
            <p:ph type="body" sz="quarter" idx="25" hasCustomPrompt="1"/>
          </p:nvPr>
        </p:nvSpPr>
        <p:spPr>
          <a:xfrm>
            <a:off x="4790591" y="1759363"/>
            <a:ext cx="572718" cy="3173121"/>
          </a:xfrm>
          <a:prstGeom prst="rect">
            <a:avLst/>
          </a:prstGeom>
        </p:spPr>
        <p:txBody>
          <a:bodyPr>
            <a:noAutofit/>
          </a:bodyPr>
          <a:lstStyle>
            <a:lvl1pPr marL="0" indent="0">
              <a:lnSpc>
                <a:spcPct val="110000"/>
              </a:lnSpc>
              <a:spcBef>
                <a:spcPts val="0"/>
              </a:spcBef>
              <a:buFont typeface="Arial" panose="020B0604020202020204" pitchFamily="34" charset="0"/>
              <a:buNone/>
              <a:defRPr sz="1500" b="1" i="0">
                <a:ln>
                  <a:noFill/>
                </a:ln>
                <a:solidFill>
                  <a:srgbClr val="1C46C0"/>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01</a:t>
            </a:r>
          </a:p>
        </p:txBody>
      </p:sp>
      <p:sp>
        <p:nvSpPr>
          <p:cNvPr id="6" name="Text Placeholder 11">
            <a:extLst>
              <a:ext uri="{FF2B5EF4-FFF2-40B4-BE49-F238E27FC236}">
                <a16:creationId xmlns:a16="http://schemas.microsoft.com/office/drawing/2014/main" id="{B202B306-D134-FDA1-EFFA-1473A26ED448}"/>
              </a:ext>
            </a:extLst>
          </p:cNvPr>
          <p:cNvSpPr>
            <a:spLocks noGrp="1"/>
          </p:cNvSpPr>
          <p:nvPr>
            <p:ph type="body" sz="quarter" idx="28" hasCustomPrompt="1"/>
          </p:nvPr>
        </p:nvSpPr>
        <p:spPr>
          <a:xfrm>
            <a:off x="9885486" y="1759363"/>
            <a:ext cx="572718" cy="3173121"/>
          </a:xfrm>
          <a:prstGeom prst="rect">
            <a:avLst/>
          </a:prstGeom>
        </p:spPr>
        <p:txBody>
          <a:bodyPr>
            <a:noAutofit/>
          </a:bodyPr>
          <a:lstStyle>
            <a:lvl1pPr marL="0" indent="0">
              <a:lnSpc>
                <a:spcPct val="110000"/>
              </a:lnSpc>
              <a:spcBef>
                <a:spcPts val="0"/>
              </a:spcBef>
              <a:buFont typeface="Arial" panose="020B0604020202020204" pitchFamily="34" charset="0"/>
              <a:buNone/>
              <a:defRPr sz="1500" b="1" i="0">
                <a:ln>
                  <a:noFill/>
                </a:ln>
                <a:solidFill>
                  <a:srgbClr val="1C46C0"/>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09</a:t>
            </a:r>
          </a:p>
        </p:txBody>
      </p:sp>
      <p:pic>
        <p:nvPicPr>
          <p:cNvPr id="7" name="Picture 6" descr="The Open University Logo">
            <a:extLst>
              <a:ext uri="{FF2B5EF4-FFF2-40B4-BE49-F238E27FC236}">
                <a16:creationId xmlns:a16="http://schemas.microsoft.com/office/drawing/2014/main" id="{E4D12D21-2F9E-2846-20E0-F0307CE08212}"/>
              </a:ext>
              <a:ext uri="{C183D7F6-B498-43B3-948B-1728B52AA6E4}">
                <adec:decorative xmlns:adec="http://schemas.microsoft.com/office/drawing/2017/decorative" val="0"/>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
        <p:nvSpPr>
          <p:cNvPr id="4" name="Text Placeholder 11">
            <a:extLst>
              <a:ext uri="{FF2B5EF4-FFF2-40B4-BE49-F238E27FC236}">
                <a16:creationId xmlns:a16="http://schemas.microsoft.com/office/drawing/2014/main" id="{B2C029B1-D3AF-4207-4861-9E36D8537EA9}"/>
              </a:ext>
            </a:extLst>
          </p:cNvPr>
          <p:cNvSpPr>
            <a:spLocks noGrp="1"/>
          </p:cNvSpPr>
          <p:nvPr>
            <p:ph type="body" sz="quarter" idx="14" hasCustomPrompt="1"/>
          </p:nvPr>
        </p:nvSpPr>
        <p:spPr>
          <a:xfrm>
            <a:off x="1001105" y="1759363"/>
            <a:ext cx="3691545" cy="3173122"/>
          </a:xfrm>
          <a:prstGeom prst="rect">
            <a:avLst/>
          </a:prstGeom>
        </p:spPr>
        <p:txBody>
          <a:bodyPr>
            <a:noAutofit/>
          </a:bodyPr>
          <a:lstStyle>
            <a:lvl1pPr marL="0" indent="0">
              <a:lnSpc>
                <a:spcPct val="110000"/>
              </a:lnSpc>
              <a:spcBef>
                <a:spcPts val="0"/>
              </a:spcBef>
              <a:buFont typeface="Arial" panose="020B0604020202020204" pitchFamily="34" charset="0"/>
              <a:buNone/>
              <a:tabLst>
                <a:tab pos="360363" algn="l"/>
              </a:tabLst>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Chapter name:</a:t>
            </a:r>
          </a:p>
          <a:p>
            <a:pPr lvl="0"/>
            <a:r>
              <a:rPr lang="en-GB"/>
              <a:t>		</a:t>
            </a:r>
          </a:p>
        </p:txBody>
      </p:sp>
      <p:sp>
        <p:nvSpPr>
          <p:cNvPr id="8" name="Text Placeholder 11">
            <a:extLst>
              <a:ext uri="{FF2B5EF4-FFF2-40B4-BE49-F238E27FC236}">
                <a16:creationId xmlns:a16="http://schemas.microsoft.com/office/drawing/2014/main" id="{3A7EBA30-5646-79F7-5FE5-811E66D70361}"/>
              </a:ext>
            </a:extLst>
          </p:cNvPr>
          <p:cNvSpPr>
            <a:spLocks noGrp="1"/>
          </p:cNvSpPr>
          <p:nvPr>
            <p:ph type="body" sz="quarter" idx="27" hasCustomPrompt="1"/>
          </p:nvPr>
        </p:nvSpPr>
        <p:spPr>
          <a:xfrm>
            <a:off x="6096000" y="1759363"/>
            <a:ext cx="3691545" cy="3173122"/>
          </a:xfrm>
          <a:prstGeom prst="rect">
            <a:avLst/>
          </a:prstGeom>
        </p:spPr>
        <p:txBody>
          <a:bodyPr>
            <a:noAutofit/>
          </a:bodyPr>
          <a:lstStyle>
            <a:lvl1pPr marL="0" indent="0">
              <a:lnSpc>
                <a:spcPct val="110000"/>
              </a:lnSpc>
              <a:spcBef>
                <a:spcPts val="0"/>
              </a:spcBef>
              <a:buFont typeface="Arial" panose="020B0604020202020204" pitchFamily="34" charset="0"/>
              <a:buNone/>
              <a:tabLst>
                <a:tab pos="360363" algn="l"/>
              </a:tabLst>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Chapter name:</a:t>
            </a:r>
          </a:p>
          <a:p>
            <a:pPr lvl="0"/>
            <a:r>
              <a:rPr lang="en-GB"/>
              <a:t>	</a:t>
            </a:r>
          </a:p>
        </p:txBody>
      </p:sp>
    </p:spTree>
    <p:extLst>
      <p:ext uri="{BB962C8B-B14F-4D97-AF65-F5344CB8AC3E}">
        <p14:creationId xmlns:p14="http://schemas.microsoft.com/office/powerpoint/2010/main" val="3643036190"/>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Title 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79A3FDC1-DA18-B647-8002-951F8A2778A7}"/>
              </a:ext>
            </a:extLst>
          </p:cNvPr>
          <p:cNvSpPr>
            <a:spLocks noGrp="1"/>
          </p:cNvSpPr>
          <p:nvPr>
            <p:ph type="pic" sz="quarter" idx="10"/>
          </p:nvPr>
        </p:nvSpPr>
        <p:spPr>
          <a:xfrm>
            <a:off x="6095999" y="0"/>
            <a:ext cx="15272609" cy="5097770"/>
          </a:xfrm>
          <a:prstGeom prst="round2SameRect">
            <a:avLst>
              <a:gd name="adj1" fmla="val 42678"/>
              <a:gd name="adj2" fmla="val 4847"/>
            </a:avLst>
          </a:prstGeom>
        </p:spPr>
        <p:txBody>
          <a:bodyPr>
            <a:noAutofit/>
          </a:bodyPr>
          <a:lstStyle>
            <a:lvl1pPr>
              <a:defRPr>
                <a:solidFill>
                  <a:schemeClr val="bg1"/>
                </a:solidFill>
                <a:latin typeface="Poppins" panose="00000500000000000000" pitchFamily="2" charset="0"/>
              </a:defRPr>
            </a:lvl1pPr>
          </a:lstStyle>
          <a:p>
            <a:endParaRPr lang="en-US"/>
          </a:p>
        </p:txBody>
      </p:sp>
      <p:pic>
        <p:nvPicPr>
          <p:cNvPr id="3" name="Picture 2">
            <a:extLst>
              <a:ext uri="{FF2B5EF4-FFF2-40B4-BE49-F238E27FC236}">
                <a16:creationId xmlns:a16="http://schemas.microsoft.com/office/drawing/2014/main" id="{331C3DB8-28FE-CD4A-AC01-87EE1020C5A5}"/>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5097770"/>
            <a:ext cx="10492353" cy="1760230"/>
          </a:xfrm>
          <a:prstGeom prst="rect">
            <a:avLst/>
          </a:prstGeom>
        </p:spPr>
      </p:pic>
      <p:sp>
        <p:nvSpPr>
          <p:cNvPr id="14" name="Text Placeholder 11">
            <a:extLst>
              <a:ext uri="{FF2B5EF4-FFF2-40B4-BE49-F238E27FC236}">
                <a16:creationId xmlns:a16="http://schemas.microsoft.com/office/drawing/2014/main" id="{43F6853B-E929-F241-91D8-856D67E458D0}"/>
              </a:ext>
            </a:extLst>
          </p:cNvPr>
          <p:cNvSpPr>
            <a:spLocks noGrp="1"/>
          </p:cNvSpPr>
          <p:nvPr>
            <p:ph type="body" sz="quarter" idx="13" hasCustomPrompt="1"/>
          </p:nvPr>
        </p:nvSpPr>
        <p:spPr>
          <a:xfrm>
            <a:off x="10492353" y="5596325"/>
            <a:ext cx="1699647" cy="763797"/>
          </a:xfrm>
          <a:prstGeom prst="rect">
            <a:avLst/>
          </a:prstGeom>
        </p:spPr>
        <p:txBody>
          <a:bodyPr>
            <a:noAutofit/>
          </a:bodyPr>
          <a:lstStyle>
            <a:lvl1pPr marL="0" indent="0" algn="ctr">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01</a:t>
            </a:r>
          </a:p>
        </p:txBody>
      </p:sp>
      <p:sp>
        <p:nvSpPr>
          <p:cNvPr id="12" name="Text Placeholder 11">
            <a:extLst>
              <a:ext uri="{FF2B5EF4-FFF2-40B4-BE49-F238E27FC236}">
                <a16:creationId xmlns:a16="http://schemas.microsoft.com/office/drawing/2014/main" id="{1E390F52-05CD-A068-38A6-49F5DCC4B278}"/>
              </a:ext>
            </a:extLst>
          </p:cNvPr>
          <p:cNvSpPr>
            <a:spLocks noGrp="1"/>
          </p:cNvSpPr>
          <p:nvPr>
            <p:ph type="body" sz="quarter" idx="11" hasCustomPrompt="1"/>
          </p:nvPr>
        </p:nvSpPr>
        <p:spPr>
          <a:xfrm>
            <a:off x="408207" y="559121"/>
            <a:ext cx="5328592" cy="1800200"/>
          </a:xfrm>
          <a:prstGeom prst="rect">
            <a:avLst/>
          </a:prstGeo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Chapter Title Goes Here</a:t>
            </a:r>
          </a:p>
        </p:txBody>
      </p:sp>
      <p:sp>
        <p:nvSpPr>
          <p:cNvPr id="13" name="Text Placeholder 11">
            <a:extLst>
              <a:ext uri="{FF2B5EF4-FFF2-40B4-BE49-F238E27FC236}">
                <a16:creationId xmlns:a16="http://schemas.microsoft.com/office/drawing/2014/main" id="{67792215-3EBF-8AFE-D64C-230EB77D342E}"/>
              </a:ext>
            </a:extLst>
          </p:cNvPr>
          <p:cNvSpPr>
            <a:spLocks noGrp="1"/>
          </p:cNvSpPr>
          <p:nvPr>
            <p:ph type="body" sz="quarter" idx="12" hasCustomPrompt="1"/>
          </p:nvPr>
        </p:nvSpPr>
        <p:spPr>
          <a:xfrm>
            <a:off x="408207" y="2431329"/>
            <a:ext cx="4824413" cy="2439435"/>
          </a:xfrm>
          <a:prstGeom prst="rect">
            <a:avLst/>
          </a:prstGeom>
        </p:spPr>
        <p:txBody>
          <a:bodyPr>
            <a:noAutofit/>
          </a:bodyPr>
          <a:lstStyle>
            <a:lvl1pPr marL="0" indent="0">
              <a:lnSpc>
                <a:spcPct val="110000"/>
              </a:lnSpc>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 here</a:t>
            </a:r>
          </a:p>
        </p:txBody>
      </p:sp>
    </p:spTree>
    <p:extLst>
      <p:ext uri="{BB962C8B-B14F-4D97-AF65-F5344CB8AC3E}">
        <p14:creationId xmlns:p14="http://schemas.microsoft.com/office/powerpoint/2010/main" val="4032754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Title 2">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79A3FDC1-DA18-B647-8002-951F8A2778A7}"/>
              </a:ext>
            </a:extLst>
          </p:cNvPr>
          <p:cNvSpPr>
            <a:spLocks noGrp="1"/>
          </p:cNvSpPr>
          <p:nvPr>
            <p:ph type="pic" sz="quarter" idx="10"/>
          </p:nvPr>
        </p:nvSpPr>
        <p:spPr>
          <a:xfrm>
            <a:off x="6095999" y="0"/>
            <a:ext cx="6096001" cy="5097770"/>
          </a:xfrm>
          <a:prstGeom prst="round2SameRect">
            <a:avLst>
              <a:gd name="adj1" fmla="val 42678"/>
              <a:gd name="adj2" fmla="val 4847"/>
            </a:avLst>
          </a:prstGeom>
        </p:spPr>
        <p:txBody>
          <a:bodyPr>
            <a:noAutofit/>
          </a:bodyPr>
          <a:lstStyle>
            <a:lvl1pPr>
              <a:defRPr>
                <a:solidFill>
                  <a:schemeClr val="bg1"/>
                </a:solidFill>
                <a:latin typeface="Poppins" panose="00000500000000000000" pitchFamily="2" charset="0"/>
              </a:defRPr>
            </a:lvl1pPr>
          </a:lstStyle>
          <a:p>
            <a:endParaRPr lang="en-US"/>
          </a:p>
        </p:txBody>
      </p:sp>
      <p:pic>
        <p:nvPicPr>
          <p:cNvPr id="3" name="Picture 2">
            <a:extLst>
              <a:ext uri="{FF2B5EF4-FFF2-40B4-BE49-F238E27FC236}">
                <a16:creationId xmlns:a16="http://schemas.microsoft.com/office/drawing/2014/main" id="{044E638D-6AD4-9B4C-B7A9-1F0500BFE0F6}"/>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95998" y="5097770"/>
            <a:ext cx="4417181" cy="1760230"/>
          </a:xfrm>
          <a:prstGeom prst="rect">
            <a:avLst/>
          </a:prstGeom>
        </p:spPr>
      </p:pic>
      <p:sp>
        <p:nvSpPr>
          <p:cNvPr id="10" name="Text Placeholder 11">
            <a:extLst>
              <a:ext uri="{FF2B5EF4-FFF2-40B4-BE49-F238E27FC236}">
                <a16:creationId xmlns:a16="http://schemas.microsoft.com/office/drawing/2014/main" id="{258BB04F-25F0-024C-BD47-209C74A317CB}"/>
              </a:ext>
            </a:extLst>
          </p:cNvPr>
          <p:cNvSpPr>
            <a:spLocks noGrp="1"/>
          </p:cNvSpPr>
          <p:nvPr>
            <p:ph type="body" sz="quarter" idx="13" hasCustomPrompt="1"/>
          </p:nvPr>
        </p:nvSpPr>
        <p:spPr>
          <a:xfrm>
            <a:off x="10492353" y="5596325"/>
            <a:ext cx="1699647" cy="763797"/>
          </a:xfrm>
          <a:prstGeom prst="rect">
            <a:avLst/>
          </a:prstGeom>
        </p:spPr>
        <p:txBody>
          <a:bodyPr>
            <a:noAutofit/>
          </a:bodyPr>
          <a:lstStyle>
            <a:lvl1pPr marL="0" indent="0" algn="ctr">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01</a:t>
            </a:r>
          </a:p>
        </p:txBody>
      </p:sp>
      <p:sp>
        <p:nvSpPr>
          <p:cNvPr id="7" name="Text Placeholder 11">
            <a:extLst>
              <a:ext uri="{FF2B5EF4-FFF2-40B4-BE49-F238E27FC236}">
                <a16:creationId xmlns:a16="http://schemas.microsoft.com/office/drawing/2014/main" id="{E36C6B16-6B0D-9EC9-CB32-E93F0F256054}"/>
              </a:ext>
            </a:extLst>
          </p:cNvPr>
          <p:cNvSpPr>
            <a:spLocks noGrp="1"/>
          </p:cNvSpPr>
          <p:nvPr>
            <p:ph type="body" sz="quarter" idx="11" hasCustomPrompt="1"/>
          </p:nvPr>
        </p:nvSpPr>
        <p:spPr>
          <a:xfrm>
            <a:off x="408207" y="559121"/>
            <a:ext cx="5328592" cy="1800200"/>
          </a:xfrm>
          <a:prstGeom prst="rect">
            <a:avLst/>
          </a:prstGeo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Chapter Title Goes Here</a:t>
            </a:r>
          </a:p>
        </p:txBody>
      </p:sp>
      <p:sp>
        <p:nvSpPr>
          <p:cNvPr id="12" name="Text Placeholder 11">
            <a:extLst>
              <a:ext uri="{FF2B5EF4-FFF2-40B4-BE49-F238E27FC236}">
                <a16:creationId xmlns:a16="http://schemas.microsoft.com/office/drawing/2014/main" id="{5099C368-7E26-527C-B143-BDB1D5B48D60}"/>
              </a:ext>
            </a:extLst>
          </p:cNvPr>
          <p:cNvSpPr>
            <a:spLocks noGrp="1"/>
          </p:cNvSpPr>
          <p:nvPr>
            <p:ph type="body" sz="quarter" idx="12" hasCustomPrompt="1"/>
          </p:nvPr>
        </p:nvSpPr>
        <p:spPr>
          <a:xfrm>
            <a:off x="408207" y="2431329"/>
            <a:ext cx="4824413" cy="2439435"/>
          </a:xfrm>
          <a:prstGeom prst="rect">
            <a:avLst/>
          </a:prstGeom>
        </p:spPr>
        <p:txBody>
          <a:bodyPr>
            <a:noAutofit/>
          </a:bodyPr>
          <a:lstStyle>
            <a:lvl1pPr marL="0" indent="0">
              <a:lnSpc>
                <a:spcPct val="110000"/>
              </a:lnSpc>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 here</a:t>
            </a:r>
          </a:p>
        </p:txBody>
      </p:sp>
    </p:spTree>
    <p:extLst>
      <p:ext uri="{BB962C8B-B14F-4D97-AF65-F5344CB8AC3E}">
        <p14:creationId xmlns:p14="http://schemas.microsoft.com/office/powerpoint/2010/main" val="188733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Title 3">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79A3FDC1-DA18-B647-8002-951F8A2778A7}"/>
              </a:ext>
            </a:extLst>
          </p:cNvPr>
          <p:cNvSpPr>
            <a:spLocks noGrp="1"/>
          </p:cNvSpPr>
          <p:nvPr>
            <p:ph type="pic" sz="quarter" idx="10"/>
          </p:nvPr>
        </p:nvSpPr>
        <p:spPr>
          <a:xfrm>
            <a:off x="6096000" y="0"/>
            <a:ext cx="4380854" cy="6858000"/>
          </a:xfrm>
          <a:prstGeom prst="round2SameRect">
            <a:avLst>
              <a:gd name="adj1" fmla="val 42678"/>
              <a:gd name="adj2" fmla="val 4847"/>
            </a:avLst>
          </a:prstGeom>
        </p:spPr>
        <p:txBody>
          <a:bodyPr>
            <a:noAutofit/>
          </a:bodyPr>
          <a:lstStyle>
            <a:lvl1pPr>
              <a:defRPr>
                <a:solidFill>
                  <a:schemeClr val="bg1"/>
                </a:solidFill>
                <a:latin typeface="Poppins" panose="00000500000000000000" pitchFamily="2" charset="0"/>
              </a:defRPr>
            </a:lvl1pPr>
          </a:lstStyle>
          <a:p>
            <a:endParaRPr lang="en-US"/>
          </a:p>
        </p:txBody>
      </p:sp>
      <p:pic>
        <p:nvPicPr>
          <p:cNvPr id="6" name="Picture 5">
            <a:extLst>
              <a:ext uri="{FF2B5EF4-FFF2-40B4-BE49-F238E27FC236}">
                <a16:creationId xmlns:a16="http://schemas.microsoft.com/office/drawing/2014/main" id="{19B06383-A6CB-5648-834D-B48F23705769}"/>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8761708" y="1715146"/>
            <a:ext cx="5145438" cy="1715146"/>
          </a:xfrm>
          <a:prstGeom prst="rect">
            <a:avLst/>
          </a:prstGeom>
        </p:spPr>
      </p:pic>
      <p:sp>
        <p:nvSpPr>
          <p:cNvPr id="10" name="Text Placeholder 11">
            <a:extLst>
              <a:ext uri="{FF2B5EF4-FFF2-40B4-BE49-F238E27FC236}">
                <a16:creationId xmlns:a16="http://schemas.microsoft.com/office/drawing/2014/main" id="{633B3489-D726-D446-9A29-05672FA50E51}"/>
              </a:ext>
            </a:extLst>
          </p:cNvPr>
          <p:cNvSpPr>
            <a:spLocks noGrp="1"/>
          </p:cNvSpPr>
          <p:nvPr>
            <p:ph type="body" sz="quarter" idx="13" hasCustomPrompt="1"/>
          </p:nvPr>
        </p:nvSpPr>
        <p:spPr>
          <a:xfrm>
            <a:off x="10492353" y="5596325"/>
            <a:ext cx="1699647" cy="763797"/>
          </a:xfrm>
          <a:prstGeom prst="rect">
            <a:avLst/>
          </a:prstGeom>
        </p:spPr>
        <p:txBody>
          <a:bodyPr>
            <a:noAutofit/>
          </a:bodyPr>
          <a:lstStyle>
            <a:lvl1pPr marL="0" indent="0" algn="ctr">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01</a:t>
            </a:r>
          </a:p>
        </p:txBody>
      </p:sp>
      <p:sp>
        <p:nvSpPr>
          <p:cNvPr id="7" name="Text Placeholder 11">
            <a:extLst>
              <a:ext uri="{FF2B5EF4-FFF2-40B4-BE49-F238E27FC236}">
                <a16:creationId xmlns:a16="http://schemas.microsoft.com/office/drawing/2014/main" id="{6A7E64E4-287C-1FCE-9776-59EE01B2045C}"/>
              </a:ext>
            </a:extLst>
          </p:cNvPr>
          <p:cNvSpPr>
            <a:spLocks noGrp="1"/>
          </p:cNvSpPr>
          <p:nvPr>
            <p:ph type="body" sz="quarter" idx="11" hasCustomPrompt="1"/>
          </p:nvPr>
        </p:nvSpPr>
        <p:spPr>
          <a:xfrm>
            <a:off x="408207" y="559121"/>
            <a:ext cx="5328592" cy="1800200"/>
          </a:xfrm>
          <a:prstGeom prst="rect">
            <a:avLst/>
          </a:prstGeo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Chapter Title Goes Here</a:t>
            </a:r>
          </a:p>
        </p:txBody>
      </p:sp>
      <p:sp>
        <p:nvSpPr>
          <p:cNvPr id="12" name="Text Placeholder 11">
            <a:extLst>
              <a:ext uri="{FF2B5EF4-FFF2-40B4-BE49-F238E27FC236}">
                <a16:creationId xmlns:a16="http://schemas.microsoft.com/office/drawing/2014/main" id="{62966699-83CA-1202-E4B3-09DCD56EA786}"/>
              </a:ext>
            </a:extLst>
          </p:cNvPr>
          <p:cNvSpPr>
            <a:spLocks noGrp="1"/>
          </p:cNvSpPr>
          <p:nvPr>
            <p:ph type="body" sz="quarter" idx="12" hasCustomPrompt="1"/>
          </p:nvPr>
        </p:nvSpPr>
        <p:spPr>
          <a:xfrm>
            <a:off x="408207" y="2431329"/>
            <a:ext cx="4824413" cy="2439435"/>
          </a:xfrm>
          <a:prstGeom prst="rect">
            <a:avLst/>
          </a:prstGeom>
        </p:spPr>
        <p:txBody>
          <a:bodyPr>
            <a:noAutofit/>
          </a:bodyPr>
          <a:lstStyle>
            <a:lvl1pPr marL="0" indent="0">
              <a:lnSpc>
                <a:spcPct val="110000"/>
              </a:lnSpc>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 here</a:t>
            </a:r>
          </a:p>
        </p:txBody>
      </p:sp>
    </p:spTree>
    <p:extLst>
      <p:ext uri="{BB962C8B-B14F-4D97-AF65-F5344CB8AC3E}">
        <p14:creationId xmlns:p14="http://schemas.microsoft.com/office/powerpoint/2010/main" val="14629539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4.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4.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6064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BB4780-4959-E441-87C3-B265F63A80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2B00EC-F294-CD4B-BCBA-AF4A8BC262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1ED8D8-BEBD-1B42-B387-F27F84E37D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Poppins" panose="00000500000000000000" pitchFamily="2" charset="0"/>
              </a:defRPr>
            </a:lvl1pPr>
          </a:lstStyle>
          <a:p>
            <a:fld id="{0AAA8F9F-42A8-344E-BFDB-6B187AAC9728}" type="datetimeFigureOut">
              <a:rPr lang="en-US" smtClean="0"/>
              <a:pPr/>
              <a:t>7/13/23</a:t>
            </a:fld>
            <a:endParaRPr lang="en-US"/>
          </a:p>
        </p:txBody>
      </p:sp>
      <p:sp>
        <p:nvSpPr>
          <p:cNvPr id="5" name="Footer Placeholder 4">
            <a:extLst>
              <a:ext uri="{FF2B5EF4-FFF2-40B4-BE49-F238E27FC236}">
                <a16:creationId xmlns:a16="http://schemas.microsoft.com/office/drawing/2014/main" id="{16D480C4-4982-D141-B7F4-847D6255AB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Poppins" panose="00000500000000000000" pitchFamily="2" charset="0"/>
              </a:defRPr>
            </a:lvl1pPr>
          </a:lstStyle>
          <a:p>
            <a:endParaRPr lang="en-US"/>
          </a:p>
        </p:txBody>
      </p:sp>
      <p:sp>
        <p:nvSpPr>
          <p:cNvPr id="6" name="Slide Number Placeholder 5">
            <a:extLst>
              <a:ext uri="{FF2B5EF4-FFF2-40B4-BE49-F238E27FC236}">
                <a16:creationId xmlns:a16="http://schemas.microsoft.com/office/drawing/2014/main" id="{4BA1986B-A33C-FB46-96C5-A7D0198BBA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Poppins" panose="00000500000000000000" pitchFamily="2" charset="0"/>
              </a:defRPr>
            </a:lvl1pPr>
          </a:lstStyle>
          <a:p>
            <a:fld id="{60BAE0D0-DB37-5740-9BD9-F5C7BF39F16E}" type="slidenum">
              <a:rPr lang="en-US" smtClean="0"/>
              <a:pPr/>
              <a:t>‹#›</a:t>
            </a:fld>
            <a:endParaRPr lang="en-US"/>
          </a:p>
        </p:txBody>
      </p:sp>
    </p:spTree>
    <p:extLst>
      <p:ext uri="{BB962C8B-B14F-4D97-AF65-F5344CB8AC3E}">
        <p14:creationId xmlns:p14="http://schemas.microsoft.com/office/powerpoint/2010/main" val="2172755302"/>
      </p:ext>
    </p:extLst>
  </p:cSld>
  <p:clrMap bg1="lt1" tx1="dk1" bg2="lt2" tx2="dk2" accent1="accent1" accent2="accent2" accent3="accent3" accent4="accent4" accent5="accent5" accent6="accent6" hlink="hlink" folHlink="folHlink"/>
  <p:sldLayoutIdLst>
    <p:sldLayoutId id="2147483726" r:id="rId1"/>
    <p:sldLayoutId id="2147483730" r:id="rId2"/>
    <p:sldLayoutId id="2147483917" r:id="rId3"/>
  </p:sldLayoutIdLst>
  <p:txStyles>
    <p:titleStyle>
      <a:lvl1pPr algn="l" defTabSz="914400" rtl="0" eaLnBrk="1" latinLnBrk="0" hangingPunct="1">
        <a:lnSpc>
          <a:spcPct val="90000"/>
        </a:lnSpc>
        <a:spcBef>
          <a:spcPct val="0"/>
        </a:spcBef>
        <a:buNone/>
        <a:defRPr sz="4400" kern="1200">
          <a:solidFill>
            <a:schemeClr val="tx1"/>
          </a:solidFill>
          <a:latin typeface="Poppins" panose="000005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oppins"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oppins"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oppins"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6064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3932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92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6064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8391125"/>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923" r:id="rId5"/>
    <p:sldLayoutId id="214748393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6064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28211"/>
      </p:ext>
    </p:extLst>
  </p:cSld>
  <p:clrMap bg1="lt1" tx1="dk1" bg2="lt2" tx2="dk2" accent1="accent1" accent2="accent2" accent3="accent3" accent4="accent4" accent5="accent5" accent6="accent6" hlink="hlink" folHlink="folHlink"/>
  <p:sldLayoutIdLst>
    <p:sldLayoutId id="2147483827" r:id="rId1"/>
    <p:sldLayoutId id="2147483919" r:id="rId2"/>
    <p:sldLayoutId id="2147483828" r:id="rId3"/>
    <p:sldLayoutId id="2147483829" r:id="rId4"/>
    <p:sldLayoutId id="2147483830" r:id="rId5"/>
    <p:sldLayoutId id="2147483831" r:id="rId6"/>
    <p:sldLayoutId id="2147483835" r:id="rId7"/>
    <p:sldLayoutId id="2147483836" r:id="rId8"/>
    <p:sldLayoutId id="2147483839" r:id="rId9"/>
    <p:sldLayoutId id="2147483935" r:id="rId10"/>
    <p:sldLayoutId id="2147483842" r:id="rId11"/>
    <p:sldLayoutId id="2147483846" r:id="rId12"/>
    <p:sldLayoutId id="2147483847" r:id="rId13"/>
    <p:sldLayoutId id="2147483848" r:id="rId14"/>
    <p:sldLayoutId id="2147483849" r:id="rId15"/>
    <p:sldLayoutId id="2147483850" r:id="rId16"/>
    <p:sldLayoutId id="2147483851" r:id="rId17"/>
    <p:sldLayoutId id="2147483852" r:id="rId18"/>
    <p:sldLayoutId id="2147483853" r:id="rId19"/>
    <p:sldLayoutId id="2147483937"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6064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0140755"/>
      </p:ext>
    </p:extLst>
  </p:cSld>
  <p:clrMap bg1="lt1" tx1="dk1" bg2="lt2" tx2="dk2" accent1="accent1" accent2="accent2" accent3="accent3" accent4="accent4" accent5="accent5" accent6="accent6" hlink="hlink" folHlink="folHlink"/>
  <p:sldLayoutIdLst>
    <p:sldLayoutId id="2147483933" r:id="rId1"/>
    <p:sldLayoutId id="214748393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_rels/slide7.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33.svg"/><Relationship Id="rId11" Type="http://schemas.openxmlformats.org/officeDocument/2006/relationships/image" Target="../media/image40.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AC98-8F4A-A002-FEDA-2D0C617B145D}"/>
              </a:ext>
            </a:extLst>
          </p:cNvPr>
          <p:cNvSpPr>
            <a:spLocks noGrp="1"/>
          </p:cNvSpPr>
          <p:nvPr>
            <p:ph type="title" idx="4294967295"/>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Poppins" panose="00000500000000000000" pitchFamily="2" charset="0"/>
                <a:ea typeface="+mj-ea"/>
                <a:cs typeface="+mj-cs"/>
              </a:defRPr>
            </a:lvl1pPr>
          </a:lstStyle>
          <a:p>
            <a:r>
              <a:rPr lang="en-US"/>
              <a:t>Click to edit Master title style</a:t>
            </a:r>
            <a:endParaRPr lang="en-GB" sz="2000"/>
          </a:p>
        </p:txBody>
      </p:sp>
      <p:sp>
        <p:nvSpPr>
          <p:cNvPr id="14" name="Text Placeholder 13">
            <a:extLst>
              <a:ext uri="{FF2B5EF4-FFF2-40B4-BE49-F238E27FC236}">
                <a16:creationId xmlns:a16="http://schemas.microsoft.com/office/drawing/2014/main" id="{BCD67DD9-3DAA-313B-8305-6C266ED950EB}"/>
              </a:ext>
            </a:extLst>
          </p:cNvPr>
          <p:cNvSpPr>
            <a:spLocks noGrp="1"/>
          </p:cNvSpPr>
          <p:nvPr>
            <p:ph type="body" sz="quarter" idx="11"/>
          </p:nvPr>
        </p:nvSpPr>
        <p:spPr/>
        <p:txBody>
          <a:bodyPr/>
          <a:lstStyle/>
          <a:p>
            <a:r>
              <a:rPr lang="en-GB" dirty="0" err="1"/>
              <a:t>NoBIAS</a:t>
            </a:r>
            <a:r>
              <a:rPr lang="en-GB" dirty="0"/>
              <a:t> </a:t>
            </a:r>
          </a:p>
          <a:p>
            <a:r>
              <a:rPr lang="en-GB" dirty="0"/>
              <a:t>Data Challenge</a:t>
            </a:r>
          </a:p>
        </p:txBody>
      </p:sp>
      <p:sp>
        <p:nvSpPr>
          <p:cNvPr id="15" name="Text Placeholder 14">
            <a:extLst>
              <a:ext uri="{FF2B5EF4-FFF2-40B4-BE49-F238E27FC236}">
                <a16:creationId xmlns:a16="http://schemas.microsoft.com/office/drawing/2014/main" id="{E81A18EA-A9B5-381F-97C4-750E9537808C}"/>
              </a:ext>
            </a:extLst>
          </p:cNvPr>
          <p:cNvSpPr>
            <a:spLocks noGrp="1"/>
          </p:cNvSpPr>
          <p:nvPr>
            <p:ph type="body" sz="quarter" idx="12"/>
          </p:nvPr>
        </p:nvSpPr>
        <p:spPr>
          <a:xfrm>
            <a:off x="408208" y="3248751"/>
            <a:ext cx="5557584" cy="1305402"/>
          </a:xfrm>
        </p:spPr>
        <p:txBody>
          <a:bodyPr/>
          <a:lstStyle/>
          <a:p>
            <a:r>
              <a:rPr lang="en-GB" dirty="0"/>
              <a:t>co-located at 3</a:t>
            </a:r>
            <a:r>
              <a:rPr lang="en-GB" baseline="30000" dirty="0"/>
              <a:t>rd</a:t>
            </a:r>
            <a:r>
              <a:rPr lang="en-GB" dirty="0"/>
              <a:t> </a:t>
            </a:r>
            <a:r>
              <a:rPr lang="en-GB" dirty="0" err="1"/>
              <a:t>NoBIAS</a:t>
            </a:r>
            <a:r>
              <a:rPr lang="en-GB" dirty="0"/>
              <a:t> Summer School</a:t>
            </a:r>
          </a:p>
        </p:txBody>
      </p:sp>
      <p:sp>
        <p:nvSpPr>
          <p:cNvPr id="16" name="Text Placeholder 15">
            <a:extLst>
              <a:ext uri="{FF2B5EF4-FFF2-40B4-BE49-F238E27FC236}">
                <a16:creationId xmlns:a16="http://schemas.microsoft.com/office/drawing/2014/main" id="{91E9862C-F9C6-300D-C161-CC5F2057C191}"/>
              </a:ext>
            </a:extLst>
          </p:cNvPr>
          <p:cNvSpPr>
            <a:spLocks noGrp="1"/>
          </p:cNvSpPr>
          <p:nvPr>
            <p:ph type="body" sz="quarter" idx="13"/>
          </p:nvPr>
        </p:nvSpPr>
        <p:spPr>
          <a:xfrm>
            <a:off x="408208" y="4664313"/>
            <a:ext cx="5557584" cy="347039"/>
          </a:xfrm>
        </p:spPr>
        <p:txBody>
          <a:bodyPr/>
          <a:lstStyle/>
          <a:p>
            <a:r>
              <a:rPr lang="en-GB" dirty="0"/>
              <a:t>Paula Reyero, Miriam Fernandez</a:t>
            </a:r>
          </a:p>
        </p:txBody>
      </p:sp>
      <p:sp>
        <p:nvSpPr>
          <p:cNvPr id="17" name="Text Placeholder 16">
            <a:extLst>
              <a:ext uri="{FF2B5EF4-FFF2-40B4-BE49-F238E27FC236}">
                <a16:creationId xmlns:a16="http://schemas.microsoft.com/office/drawing/2014/main" id="{ACCCC83C-A3BB-829E-51E0-D71CBA10B1EE}"/>
              </a:ext>
            </a:extLst>
          </p:cNvPr>
          <p:cNvSpPr>
            <a:spLocks noGrp="1"/>
          </p:cNvSpPr>
          <p:nvPr>
            <p:ph type="body" sz="quarter" idx="14"/>
          </p:nvPr>
        </p:nvSpPr>
        <p:spPr>
          <a:xfrm>
            <a:off x="408208" y="5016005"/>
            <a:ext cx="5557584" cy="347039"/>
          </a:xfrm>
        </p:spPr>
        <p:txBody>
          <a:bodyPr/>
          <a:lstStyle/>
          <a:p>
            <a:r>
              <a:rPr lang="en-GB" dirty="0"/>
              <a:t>Knowledge Media Institute</a:t>
            </a:r>
          </a:p>
        </p:txBody>
      </p:sp>
      <p:sp>
        <p:nvSpPr>
          <p:cNvPr id="18" name="Text Placeholder 17">
            <a:extLst>
              <a:ext uri="{FF2B5EF4-FFF2-40B4-BE49-F238E27FC236}">
                <a16:creationId xmlns:a16="http://schemas.microsoft.com/office/drawing/2014/main" id="{7C582E8A-5AC5-EBB0-D16B-4437F42A33D5}"/>
              </a:ext>
            </a:extLst>
          </p:cNvPr>
          <p:cNvSpPr>
            <a:spLocks noGrp="1"/>
          </p:cNvSpPr>
          <p:nvPr>
            <p:ph type="body" sz="quarter" idx="15"/>
          </p:nvPr>
        </p:nvSpPr>
        <p:spPr>
          <a:xfrm>
            <a:off x="408208" y="5363044"/>
            <a:ext cx="5557584" cy="347039"/>
          </a:xfrm>
        </p:spPr>
        <p:txBody>
          <a:bodyPr/>
          <a:lstStyle/>
          <a:p>
            <a:r>
              <a:rPr lang="en-GB" dirty="0"/>
              <a:t>7 June 2023</a:t>
            </a:r>
          </a:p>
        </p:txBody>
      </p:sp>
      <p:sp>
        <p:nvSpPr>
          <p:cNvPr id="13" name="Picture Placeholder 12">
            <a:extLst>
              <a:ext uri="{FF2B5EF4-FFF2-40B4-BE49-F238E27FC236}">
                <a16:creationId xmlns:a16="http://schemas.microsoft.com/office/drawing/2014/main" id="{A5A133B0-2A07-449A-51A6-75454F5BDCAF}"/>
              </a:ext>
              <a:ext uri="{C183D7F6-B498-43B3-948B-1728B52AA6E4}">
                <adec:decorative xmlns:adec="http://schemas.microsoft.com/office/drawing/2017/decorative" val="1"/>
              </a:ext>
            </a:extLst>
          </p:cNvPr>
          <p:cNvSpPr>
            <a:spLocks noGrp="1"/>
          </p:cNvSpPr>
          <p:nvPr>
            <p:ph type="pic" sz="quarter" idx="10"/>
          </p:nvPr>
        </p:nvSpPr>
        <p:spPr/>
      </p:sp>
    </p:spTree>
    <p:extLst>
      <p:ext uri="{BB962C8B-B14F-4D97-AF65-F5344CB8AC3E}">
        <p14:creationId xmlns:p14="http://schemas.microsoft.com/office/powerpoint/2010/main" val="3771289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2FDAA22-4F66-BF70-E18E-FDF65E751451}"/>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13</a:t>
            </a:r>
          </a:p>
        </p:txBody>
      </p:sp>
      <p:sp>
        <p:nvSpPr>
          <p:cNvPr id="23" name="Text Placeholder 22">
            <a:extLst>
              <a:ext uri="{FF2B5EF4-FFF2-40B4-BE49-F238E27FC236}">
                <a16:creationId xmlns:a16="http://schemas.microsoft.com/office/drawing/2014/main" id="{4DCF4599-94AE-841B-DC3D-B75B0111A0C5}"/>
              </a:ext>
            </a:extLst>
          </p:cNvPr>
          <p:cNvSpPr>
            <a:spLocks noGrp="1"/>
          </p:cNvSpPr>
          <p:nvPr>
            <p:ph type="body" sz="quarter" idx="12"/>
          </p:nvPr>
        </p:nvSpPr>
        <p:spPr>
          <a:xfrm>
            <a:off x="887895" y="1558879"/>
            <a:ext cx="2313071" cy="1238427"/>
          </a:xfrm>
        </p:spPr>
        <p:txBody>
          <a:bodyPr/>
          <a:lstStyle/>
          <a:p>
            <a:r>
              <a:rPr lang="en-GB" dirty="0"/>
              <a:t>Drive</a:t>
            </a:r>
          </a:p>
        </p:txBody>
      </p:sp>
      <p:sp>
        <p:nvSpPr>
          <p:cNvPr id="26" name="Text Placeholder 25">
            <a:extLst>
              <a:ext uri="{FF2B5EF4-FFF2-40B4-BE49-F238E27FC236}">
                <a16:creationId xmlns:a16="http://schemas.microsoft.com/office/drawing/2014/main" id="{83578277-CEE8-F157-4661-5938D288B374}"/>
              </a:ext>
            </a:extLst>
          </p:cNvPr>
          <p:cNvSpPr>
            <a:spLocks noGrp="1"/>
          </p:cNvSpPr>
          <p:nvPr>
            <p:ph type="body" sz="quarter" idx="27"/>
          </p:nvPr>
        </p:nvSpPr>
        <p:spPr>
          <a:xfrm>
            <a:off x="3286746" y="1562444"/>
            <a:ext cx="7739063" cy="1232513"/>
          </a:xfrm>
        </p:spPr>
        <p:txBody>
          <a:bodyPr/>
          <a:lstStyle/>
          <a:p>
            <a:r>
              <a:rPr lang="en-GB" dirty="0"/>
              <a:t>Project:</a:t>
            </a:r>
          </a:p>
          <a:p>
            <a:pPr marL="285750" indent="-285750">
              <a:buFont typeface="Wingdings" pitchFamily="2" charset="2"/>
              <a:buChar char="q"/>
            </a:pPr>
            <a:r>
              <a:rPr lang="en-GB" dirty="0"/>
              <a:t>Google </a:t>
            </a:r>
            <a:r>
              <a:rPr lang="en-GB" dirty="0" err="1"/>
              <a:t>colab</a:t>
            </a:r>
            <a:r>
              <a:rPr lang="en-GB" dirty="0"/>
              <a:t> notebooks</a:t>
            </a:r>
          </a:p>
          <a:p>
            <a:pPr marL="285750" indent="-285750">
              <a:buFont typeface="Wingdings" pitchFamily="2" charset="2"/>
              <a:buChar char="q"/>
            </a:pPr>
            <a:r>
              <a:rPr lang="en-GB" dirty="0">
                <a:solidFill>
                  <a:schemeClr val="bg1">
                    <a:lumMod val="85000"/>
                  </a:schemeClr>
                </a:solidFill>
              </a:rPr>
              <a:t>Data</a:t>
            </a:r>
          </a:p>
          <a:p>
            <a:pPr marL="285750" indent="-285750">
              <a:buFont typeface="Wingdings" pitchFamily="2" charset="2"/>
              <a:buChar char="q"/>
            </a:pPr>
            <a:endParaRPr lang="en-GB" dirty="0"/>
          </a:p>
        </p:txBody>
      </p:sp>
      <p:sp>
        <p:nvSpPr>
          <p:cNvPr id="28" name="Text Placeholder 27">
            <a:extLst>
              <a:ext uri="{FF2B5EF4-FFF2-40B4-BE49-F238E27FC236}">
                <a16:creationId xmlns:a16="http://schemas.microsoft.com/office/drawing/2014/main" id="{E95C9409-83BF-0393-751E-383790087EA5}"/>
              </a:ext>
            </a:extLst>
          </p:cNvPr>
          <p:cNvSpPr>
            <a:spLocks noGrp="1"/>
          </p:cNvSpPr>
          <p:nvPr>
            <p:ph type="body" sz="quarter" idx="29"/>
          </p:nvPr>
        </p:nvSpPr>
        <p:spPr>
          <a:xfrm>
            <a:off x="887895" y="3076871"/>
            <a:ext cx="2313071" cy="987323"/>
          </a:xfrm>
        </p:spPr>
        <p:txBody>
          <a:bodyPr/>
          <a:lstStyle/>
          <a:p>
            <a:r>
              <a:rPr lang="en-GB" dirty="0"/>
              <a:t>Teams</a:t>
            </a:r>
          </a:p>
        </p:txBody>
      </p:sp>
      <p:sp>
        <p:nvSpPr>
          <p:cNvPr id="27" name="Text Placeholder 26">
            <a:extLst>
              <a:ext uri="{FF2B5EF4-FFF2-40B4-BE49-F238E27FC236}">
                <a16:creationId xmlns:a16="http://schemas.microsoft.com/office/drawing/2014/main" id="{C34FED13-7279-9ADF-AA31-56DE2E27B362}"/>
              </a:ext>
            </a:extLst>
          </p:cNvPr>
          <p:cNvSpPr>
            <a:spLocks noGrp="1"/>
          </p:cNvSpPr>
          <p:nvPr>
            <p:ph type="body" sz="quarter" idx="28"/>
          </p:nvPr>
        </p:nvSpPr>
        <p:spPr>
          <a:xfrm>
            <a:off x="3286746" y="3080437"/>
            <a:ext cx="7739063" cy="982607"/>
          </a:xfrm>
        </p:spPr>
        <p:txBody>
          <a:bodyPr/>
          <a:lstStyle/>
          <a:p>
            <a:r>
              <a:rPr lang="en-GB" dirty="0">
                <a:solidFill>
                  <a:schemeClr val="bg1">
                    <a:lumMod val="85000"/>
                  </a:schemeClr>
                </a:solidFill>
              </a:rPr>
              <a:t>Submissions folder</a:t>
            </a:r>
          </a:p>
          <a:p>
            <a:r>
              <a:rPr lang="en-GB" dirty="0">
                <a:solidFill>
                  <a:schemeClr val="bg1">
                    <a:lumMod val="85000"/>
                  </a:schemeClr>
                </a:solidFill>
              </a:rPr>
              <a:t>Project folder (for Drive)</a:t>
            </a:r>
          </a:p>
        </p:txBody>
      </p:sp>
      <p:sp>
        <p:nvSpPr>
          <p:cNvPr id="13" name="Text Placeholder 1">
            <a:extLst>
              <a:ext uri="{FF2B5EF4-FFF2-40B4-BE49-F238E27FC236}">
                <a16:creationId xmlns:a16="http://schemas.microsoft.com/office/drawing/2014/main" id="{92709D1D-6052-1B40-9312-B266052C2DD0}"/>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dirty="0" err="1">
                <a:latin typeface="Poppins" panose="00000500000000000000" pitchFamily="2" charset="0"/>
              </a:rPr>
              <a:t>NoBIAS</a:t>
            </a:r>
            <a:r>
              <a:rPr lang="en-GB" sz="1800" dirty="0">
                <a:latin typeface="Poppins" panose="00000500000000000000" pitchFamily="2" charset="0"/>
              </a:rPr>
              <a:t> Data Challenge</a:t>
            </a:r>
          </a:p>
          <a:p>
            <a:pPr marL="0" indent="0">
              <a:lnSpc>
                <a:spcPct val="100000"/>
              </a:lnSpc>
              <a:spcBef>
                <a:spcPts val="600"/>
              </a:spcBef>
              <a:buNone/>
            </a:pPr>
            <a:r>
              <a:rPr lang="en-GB" b="1" dirty="0">
                <a:latin typeface="Poppins" panose="00000500000000000000" pitchFamily="2" charset="0"/>
              </a:rPr>
              <a:t>Materials</a:t>
            </a:r>
          </a:p>
          <a:p>
            <a:pPr marL="0" indent="0">
              <a:lnSpc>
                <a:spcPct val="100000"/>
              </a:lnSpc>
              <a:buFont typeface="Arial" panose="020B0604020202020204" pitchFamily="34" charset="0"/>
              <a:buNone/>
            </a:pPr>
            <a:endParaRPr lang="en-GB" dirty="0">
              <a:latin typeface="Poppins" panose="00000500000000000000" pitchFamily="2" charset="0"/>
            </a:endParaRPr>
          </a:p>
        </p:txBody>
      </p:sp>
      <p:pic>
        <p:nvPicPr>
          <p:cNvPr id="6" name="Picture 5">
            <a:extLst>
              <a:ext uri="{FF2B5EF4-FFF2-40B4-BE49-F238E27FC236}">
                <a16:creationId xmlns:a16="http://schemas.microsoft.com/office/drawing/2014/main" id="{D4AD2B66-B4D6-414D-9C88-F52D6655BC1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00966" y="4169904"/>
            <a:ext cx="5319384" cy="2563249"/>
          </a:xfrm>
          <a:prstGeom prst="rect">
            <a:avLst/>
          </a:prstGeom>
        </p:spPr>
      </p:pic>
    </p:spTree>
    <p:extLst>
      <p:ext uri="{BB962C8B-B14F-4D97-AF65-F5344CB8AC3E}">
        <p14:creationId xmlns:p14="http://schemas.microsoft.com/office/powerpoint/2010/main" val="2072306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2FDAA22-4F66-BF70-E18E-FDF65E751451}"/>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13</a:t>
            </a:r>
          </a:p>
        </p:txBody>
      </p:sp>
      <p:sp>
        <p:nvSpPr>
          <p:cNvPr id="23" name="Text Placeholder 22">
            <a:extLst>
              <a:ext uri="{FF2B5EF4-FFF2-40B4-BE49-F238E27FC236}">
                <a16:creationId xmlns:a16="http://schemas.microsoft.com/office/drawing/2014/main" id="{4DCF4599-94AE-841B-DC3D-B75B0111A0C5}"/>
              </a:ext>
            </a:extLst>
          </p:cNvPr>
          <p:cNvSpPr>
            <a:spLocks noGrp="1"/>
          </p:cNvSpPr>
          <p:nvPr>
            <p:ph type="body" sz="quarter" idx="12"/>
          </p:nvPr>
        </p:nvSpPr>
        <p:spPr>
          <a:xfrm>
            <a:off x="887895" y="1558879"/>
            <a:ext cx="2313071" cy="1238427"/>
          </a:xfrm>
        </p:spPr>
        <p:txBody>
          <a:bodyPr/>
          <a:lstStyle/>
          <a:p>
            <a:r>
              <a:rPr lang="en-GB" dirty="0"/>
              <a:t>Drive</a:t>
            </a:r>
          </a:p>
        </p:txBody>
      </p:sp>
      <p:sp>
        <p:nvSpPr>
          <p:cNvPr id="26" name="Text Placeholder 25">
            <a:extLst>
              <a:ext uri="{FF2B5EF4-FFF2-40B4-BE49-F238E27FC236}">
                <a16:creationId xmlns:a16="http://schemas.microsoft.com/office/drawing/2014/main" id="{83578277-CEE8-F157-4661-5938D288B374}"/>
              </a:ext>
            </a:extLst>
          </p:cNvPr>
          <p:cNvSpPr>
            <a:spLocks noGrp="1"/>
          </p:cNvSpPr>
          <p:nvPr>
            <p:ph type="body" sz="quarter" idx="27"/>
          </p:nvPr>
        </p:nvSpPr>
        <p:spPr>
          <a:xfrm>
            <a:off x="3286746" y="1562444"/>
            <a:ext cx="7739063" cy="1232513"/>
          </a:xfrm>
        </p:spPr>
        <p:txBody>
          <a:bodyPr/>
          <a:lstStyle/>
          <a:p>
            <a:r>
              <a:rPr lang="en-GB" dirty="0">
                <a:solidFill>
                  <a:schemeClr val="bg1">
                    <a:lumMod val="85000"/>
                  </a:schemeClr>
                </a:solidFill>
              </a:rPr>
              <a:t>Project:</a:t>
            </a:r>
          </a:p>
          <a:p>
            <a:pPr marL="285750" indent="-285750">
              <a:buFont typeface="Wingdings" pitchFamily="2" charset="2"/>
              <a:buChar char="q"/>
            </a:pPr>
            <a:r>
              <a:rPr lang="en-GB" dirty="0">
                <a:solidFill>
                  <a:schemeClr val="bg1">
                    <a:lumMod val="85000"/>
                  </a:schemeClr>
                </a:solidFill>
              </a:rPr>
              <a:t>Google </a:t>
            </a:r>
            <a:r>
              <a:rPr lang="en-GB" dirty="0" err="1">
                <a:solidFill>
                  <a:schemeClr val="bg1">
                    <a:lumMod val="85000"/>
                  </a:schemeClr>
                </a:solidFill>
              </a:rPr>
              <a:t>colab</a:t>
            </a:r>
            <a:r>
              <a:rPr lang="en-GB" dirty="0">
                <a:solidFill>
                  <a:schemeClr val="bg1">
                    <a:lumMod val="85000"/>
                  </a:schemeClr>
                </a:solidFill>
              </a:rPr>
              <a:t> notebooks</a:t>
            </a:r>
          </a:p>
          <a:p>
            <a:pPr marL="285750" indent="-285750">
              <a:buFont typeface="Wingdings" pitchFamily="2" charset="2"/>
              <a:buChar char="q"/>
            </a:pPr>
            <a:r>
              <a:rPr lang="en-GB" dirty="0">
                <a:solidFill>
                  <a:schemeClr val="bg1">
                    <a:lumMod val="85000"/>
                  </a:schemeClr>
                </a:solidFill>
              </a:rPr>
              <a:t>Data</a:t>
            </a:r>
          </a:p>
          <a:p>
            <a:pPr marL="285750" indent="-285750">
              <a:buFont typeface="Wingdings" pitchFamily="2" charset="2"/>
              <a:buChar char="q"/>
            </a:pPr>
            <a:endParaRPr lang="en-GB" dirty="0"/>
          </a:p>
        </p:txBody>
      </p:sp>
      <p:sp>
        <p:nvSpPr>
          <p:cNvPr id="28" name="Text Placeholder 27">
            <a:extLst>
              <a:ext uri="{FF2B5EF4-FFF2-40B4-BE49-F238E27FC236}">
                <a16:creationId xmlns:a16="http://schemas.microsoft.com/office/drawing/2014/main" id="{E95C9409-83BF-0393-751E-383790087EA5}"/>
              </a:ext>
            </a:extLst>
          </p:cNvPr>
          <p:cNvSpPr>
            <a:spLocks noGrp="1"/>
          </p:cNvSpPr>
          <p:nvPr>
            <p:ph type="body" sz="quarter" idx="29"/>
          </p:nvPr>
        </p:nvSpPr>
        <p:spPr>
          <a:xfrm>
            <a:off x="887895" y="3076871"/>
            <a:ext cx="2313071" cy="987323"/>
          </a:xfrm>
        </p:spPr>
        <p:txBody>
          <a:bodyPr/>
          <a:lstStyle/>
          <a:p>
            <a:r>
              <a:rPr lang="en-GB" dirty="0"/>
              <a:t>Teams</a:t>
            </a:r>
          </a:p>
        </p:txBody>
      </p:sp>
      <p:sp>
        <p:nvSpPr>
          <p:cNvPr id="27" name="Text Placeholder 26">
            <a:extLst>
              <a:ext uri="{FF2B5EF4-FFF2-40B4-BE49-F238E27FC236}">
                <a16:creationId xmlns:a16="http://schemas.microsoft.com/office/drawing/2014/main" id="{C34FED13-7279-9ADF-AA31-56DE2E27B362}"/>
              </a:ext>
            </a:extLst>
          </p:cNvPr>
          <p:cNvSpPr>
            <a:spLocks noGrp="1"/>
          </p:cNvSpPr>
          <p:nvPr>
            <p:ph type="body" sz="quarter" idx="28"/>
          </p:nvPr>
        </p:nvSpPr>
        <p:spPr>
          <a:xfrm>
            <a:off x="3286746" y="3080437"/>
            <a:ext cx="7739063" cy="982607"/>
          </a:xfrm>
        </p:spPr>
        <p:txBody>
          <a:bodyPr/>
          <a:lstStyle/>
          <a:p>
            <a:r>
              <a:rPr lang="en-GB" dirty="0"/>
              <a:t>Submissions folder</a:t>
            </a:r>
          </a:p>
          <a:p>
            <a:r>
              <a:rPr lang="en-GB" dirty="0"/>
              <a:t>Project folder (for Drive)</a:t>
            </a:r>
          </a:p>
        </p:txBody>
      </p:sp>
      <p:sp>
        <p:nvSpPr>
          <p:cNvPr id="13" name="Text Placeholder 1">
            <a:extLst>
              <a:ext uri="{FF2B5EF4-FFF2-40B4-BE49-F238E27FC236}">
                <a16:creationId xmlns:a16="http://schemas.microsoft.com/office/drawing/2014/main" id="{92709D1D-6052-1B40-9312-B266052C2DD0}"/>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dirty="0" err="1">
                <a:latin typeface="Poppins" panose="00000500000000000000" pitchFamily="2" charset="0"/>
              </a:rPr>
              <a:t>NoBIAS</a:t>
            </a:r>
            <a:r>
              <a:rPr lang="en-GB" sz="1800" dirty="0">
                <a:latin typeface="Poppins" panose="00000500000000000000" pitchFamily="2" charset="0"/>
              </a:rPr>
              <a:t> Data Challenge</a:t>
            </a:r>
          </a:p>
          <a:p>
            <a:pPr marL="0" indent="0">
              <a:lnSpc>
                <a:spcPct val="100000"/>
              </a:lnSpc>
              <a:spcBef>
                <a:spcPts val="600"/>
              </a:spcBef>
              <a:buNone/>
            </a:pPr>
            <a:r>
              <a:rPr lang="en-GB" b="1" dirty="0">
                <a:latin typeface="Poppins" panose="00000500000000000000" pitchFamily="2" charset="0"/>
              </a:rPr>
              <a:t>Materials</a:t>
            </a:r>
          </a:p>
          <a:p>
            <a:pPr marL="0" indent="0">
              <a:lnSpc>
                <a:spcPct val="100000"/>
              </a:lnSpc>
              <a:buFont typeface="Arial" panose="020B0604020202020204" pitchFamily="34" charset="0"/>
              <a:buNone/>
            </a:pPr>
            <a:endParaRPr lang="en-GB" dirty="0">
              <a:latin typeface="Poppins" panose="00000500000000000000" pitchFamily="2" charset="0"/>
            </a:endParaRPr>
          </a:p>
        </p:txBody>
      </p:sp>
      <p:pic>
        <p:nvPicPr>
          <p:cNvPr id="6" name="Picture 5" descr="A screenshot of a computer&#10;&#10;Description automatically generated with medium confidence">
            <a:extLst>
              <a:ext uri="{FF2B5EF4-FFF2-40B4-BE49-F238E27FC236}">
                <a16:creationId xmlns:a16="http://schemas.microsoft.com/office/drawing/2014/main" id="{6F6C0822-A975-BF46-B767-1037042AD1D3}"/>
              </a:ext>
            </a:extLst>
          </p:cNvPr>
          <p:cNvPicPr>
            <a:picLocks noChangeAspect="1"/>
          </p:cNvPicPr>
          <p:nvPr/>
        </p:nvPicPr>
        <p:blipFill rotWithShape="1">
          <a:blip r:embed="rId3">
            <a:extLst>
              <a:ext uri="{28A0092B-C50C-407E-A947-70E740481C1C}">
                <a14:useLocalDpi xmlns:a14="http://schemas.microsoft.com/office/drawing/2010/main" val="0"/>
              </a:ext>
            </a:extLst>
          </a:blip>
          <a:srcRect l="22156" t="13380"/>
          <a:stretch/>
        </p:blipFill>
        <p:spPr>
          <a:xfrm>
            <a:off x="4488873" y="4544291"/>
            <a:ext cx="6536936" cy="1777020"/>
          </a:xfrm>
          <a:prstGeom prst="rect">
            <a:avLst/>
          </a:prstGeom>
        </p:spPr>
      </p:pic>
      <p:sp>
        <p:nvSpPr>
          <p:cNvPr id="4" name="Rectangle 3">
            <a:extLst>
              <a:ext uri="{FF2B5EF4-FFF2-40B4-BE49-F238E27FC236}">
                <a16:creationId xmlns:a16="http://schemas.microsoft.com/office/drawing/2014/main" id="{31ABABAF-6563-DF58-3B01-D904F9723DA1}"/>
              </a:ext>
            </a:extLst>
          </p:cNvPr>
          <p:cNvSpPr/>
          <p:nvPr/>
        </p:nvSpPr>
        <p:spPr>
          <a:xfrm>
            <a:off x="7991257" y="5726816"/>
            <a:ext cx="2094852" cy="594495"/>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26227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2FDAA22-4F66-BF70-E18E-FDF65E751451}"/>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13</a:t>
            </a:r>
          </a:p>
        </p:txBody>
      </p:sp>
      <p:sp>
        <p:nvSpPr>
          <p:cNvPr id="23" name="Text Placeholder 22">
            <a:extLst>
              <a:ext uri="{FF2B5EF4-FFF2-40B4-BE49-F238E27FC236}">
                <a16:creationId xmlns:a16="http://schemas.microsoft.com/office/drawing/2014/main" id="{4DCF4599-94AE-841B-DC3D-B75B0111A0C5}"/>
              </a:ext>
            </a:extLst>
          </p:cNvPr>
          <p:cNvSpPr>
            <a:spLocks noGrp="1"/>
          </p:cNvSpPr>
          <p:nvPr>
            <p:ph type="body" sz="quarter" idx="12"/>
          </p:nvPr>
        </p:nvSpPr>
        <p:spPr>
          <a:xfrm>
            <a:off x="887895" y="1558879"/>
            <a:ext cx="2313071" cy="1238427"/>
          </a:xfrm>
        </p:spPr>
        <p:txBody>
          <a:bodyPr/>
          <a:lstStyle/>
          <a:p>
            <a:r>
              <a:rPr lang="en-GB" dirty="0"/>
              <a:t>Drive</a:t>
            </a:r>
          </a:p>
        </p:txBody>
      </p:sp>
      <p:sp>
        <p:nvSpPr>
          <p:cNvPr id="26" name="Text Placeholder 25">
            <a:extLst>
              <a:ext uri="{FF2B5EF4-FFF2-40B4-BE49-F238E27FC236}">
                <a16:creationId xmlns:a16="http://schemas.microsoft.com/office/drawing/2014/main" id="{83578277-CEE8-F157-4661-5938D288B374}"/>
              </a:ext>
            </a:extLst>
          </p:cNvPr>
          <p:cNvSpPr>
            <a:spLocks noGrp="1"/>
          </p:cNvSpPr>
          <p:nvPr>
            <p:ph type="body" sz="quarter" idx="27"/>
          </p:nvPr>
        </p:nvSpPr>
        <p:spPr>
          <a:xfrm>
            <a:off x="3286747" y="1562444"/>
            <a:ext cx="4679236" cy="1232513"/>
          </a:xfrm>
        </p:spPr>
        <p:txBody>
          <a:bodyPr/>
          <a:lstStyle/>
          <a:p>
            <a:r>
              <a:rPr lang="en-GB" dirty="0">
                <a:solidFill>
                  <a:schemeClr val="bg1">
                    <a:lumMod val="85000"/>
                  </a:schemeClr>
                </a:solidFill>
              </a:rPr>
              <a:t>Project:</a:t>
            </a:r>
          </a:p>
          <a:p>
            <a:pPr marL="285750" indent="-285750">
              <a:buFont typeface="Wingdings" pitchFamily="2" charset="2"/>
              <a:buChar char="q"/>
            </a:pPr>
            <a:r>
              <a:rPr lang="en-GB" dirty="0">
                <a:solidFill>
                  <a:schemeClr val="bg1">
                    <a:lumMod val="85000"/>
                  </a:schemeClr>
                </a:solidFill>
              </a:rPr>
              <a:t>Google </a:t>
            </a:r>
            <a:r>
              <a:rPr lang="en-GB" dirty="0" err="1">
                <a:solidFill>
                  <a:schemeClr val="bg1">
                    <a:lumMod val="85000"/>
                  </a:schemeClr>
                </a:solidFill>
              </a:rPr>
              <a:t>colab</a:t>
            </a:r>
            <a:r>
              <a:rPr lang="en-GB" dirty="0">
                <a:solidFill>
                  <a:schemeClr val="bg1">
                    <a:lumMod val="85000"/>
                  </a:schemeClr>
                </a:solidFill>
              </a:rPr>
              <a:t> notebooks</a:t>
            </a:r>
          </a:p>
          <a:p>
            <a:pPr marL="285750" indent="-285750">
              <a:buFont typeface="Wingdings" pitchFamily="2" charset="2"/>
              <a:buChar char="q"/>
            </a:pPr>
            <a:r>
              <a:rPr lang="en-GB" dirty="0">
                <a:solidFill>
                  <a:schemeClr val="bg1">
                    <a:lumMod val="85000"/>
                  </a:schemeClr>
                </a:solidFill>
              </a:rPr>
              <a:t>Data</a:t>
            </a:r>
          </a:p>
          <a:p>
            <a:pPr marL="285750" indent="-285750">
              <a:buFont typeface="Wingdings" pitchFamily="2" charset="2"/>
              <a:buChar char="q"/>
            </a:pPr>
            <a:endParaRPr lang="en-GB" dirty="0"/>
          </a:p>
        </p:txBody>
      </p:sp>
      <p:sp>
        <p:nvSpPr>
          <p:cNvPr id="28" name="Text Placeholder 27">
            <a:extLst>
              <a:ext uri="{FF2B5EF4-FFF2-40B4-BE49-F238E27FC236}">
                <a16:creationId xmlns:a16="http://schemas.microsoft.com/office/drawing/2014/main" id="{E95C9409-83BF-0393-751E-383790087EA5}"/>
              </a:ext>
            </a:extLst>
          </p:cNvPr>
          <p:cNvSpPr>
            <a:spLocks noGrp="1"/>
          </p:cNvSpPr>
          <p:nvPr>
            <p:ph type="body" sz="quarter" idx="29"/>
          </p:nvPr>
        </p:nvSpPr>
        <p:spPr>
          <a:xfrm>
            <a:off x="887895" y="3076871"/>
            <a:ext cx="2313071" cy="987323"/>
          </a:xfrm>
        </p:spPr>
        <p:txBody>
          <a:bodyPr/>
          <a:lstStyle/>
          <a:p>
            <a:r>
              <a:rPr lang="en-GB" dirty="0"/>
              <a:t>Teams</a:t>
            </a:r>
          </a:p>
        </p:txBody>
      </p:sp>
      <p:sp>
        <p:nvSpPr>
          <p:cNvPr id="27" name="Text Placeholder 26">
            <a:extLst>
              <a:ext uri="{FF2B5EF4-FFF2-40B4-BE49-F238E27FC236}">
                <a16:creationId xmlns:a16="http://schemas.microsoft.com/office/drawing/2014/main" id="{C34FED13-7279-9ADF-AA31-56DE2E27B362}"/>
              </a:ext>
            </a:extLst>
          </p:cNvPr>
          <p:cNvSpPr>
            <a:spLocks noGrp="1"/>
          </p:cNvSpPr>
          <p:nvPr>
            <p:ph type="body" sz="quarter" idx="28"/>
          </p:nvPr>
        </p:nvSpPr>
        <p:spPr>
          <a:xfrm>
            <a:off x="3286747" y="3080437"/>
            <a:ext cx="4679236" cy="982607"/>
          </a:xfrm>
        </p:spPr>
        <p:txBody>
          <a:bodyPr/>
          <a:lstStyle/>
          <a:p>
            <a:r>
              <a:rPr lang="en-GB" dirty="0"/>
              <a:t>Submissions folder</a:t>
            </a:r>
          </a:p>
          <a:p>
            <a:r>
              <a:rPr lang="en-GB" dirty="0">
                <a:solidFill>
                  <a:schemeClr val="bg1">
                    <a:lumMod val="85000"/>
                  </a:schemeClr>
                </a:solidFill>
              </a:rPr>
              <a:t>Project folder (for Drive)</a:t>
            </a:r>
          </a:p>
        </p:txBody>
      </p:sp>
      <p:sp>
        <p:nvSpPr>
          <p:cNvPr id="13" name="Text Placeholder 1">
            <a:extLst>
              <a:ext uri="{FF2B5EF4-FFF2-40B4-BE49-F238E27FC236}">
                <a16:creationId xmlns:a16="http://schemas.microsoft.com/office/drawing/2014/main" id="{92709D1D-6052-1B40-9312-B266052C2DD0}"/>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dirty="0" err="1">
                <a:latin typeface="Poppins" panose="00000500000000000000" pitchFamily="2" charset="0"/>
              </a:rPr>
              <a:t>NoBIAS</a:t>
            </a:r>
            <a:r>
              <a:rPr lang="en-GB" sz="1800" dirty="0">
                <a:latin typeface="Poppins" panose="00000500000000000000" pitchFamily="2" charset="0"/>
              </a:rPr>
              <a:t> Data Challenge</a:t>
            </a:r>
          </a:p>
          <a:p>
            <a:pPr marL="0" indent="0">
              <a:lnSpc>
                <a:spcPct val="100000"/>
              </a:lnSpc>
              <a:spcBef>
                <a:spcPts val="600"/>
              </a:spcBef>
              <a:buNone/>
            </a:pPr>
            <a:r>
              <a:rPr lang="en-GB" b="1" dirty="0">
                <a:latin typeface="Poppins" panose="00000500000000000000" pitchFamily="2" charset="0"/>
              </a:rPr>
              <a:t>Materials</a:t>
            </a:r>
          </a:p>
          <a:p>
            <a:pPr marL="0" indent="0">
              <a:lnSpc>
                <a:spcPct val="100000"/>
              </a:lnSpc>
              <a:buFont typeface="Arial" panose="020B0604020202020204" pitchFamily="34" charset="0"/>
              <a:buNone/>
            </a:pPr>
            <a:endParaRPr lang="en-GB" dirty="0">
              <a:latin typeface="Poppins" panose="00000500000000000000" pitchFamily="2" charset="0"/>
            </a:endParaRPr>
          </a:p>
        </p:txBody>
      </p:sp>
      <p:pic>
        <p:nvPicPr>
          <p:cNvPr id="4" name="Picture 3" descr="A screenshot of a cell phone&#10;&#10;Description automatically generated with medium confidence">
            <a:extLst>
              <a:ext uri="{FF2B5EF4-FFF2-40B4-BE49-F238E27FC236}">
                <a16:creationId xmlns:a16="http://schemas.microsoft.com/office/drawing/2014/main" id="{E4E9EA7A-DDAC-4F4D-8CD5-9B1166A46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966" y="4291204"/>
            <a:ext cx="4765016" cy="2299142"/>
          </a:xfrm>
          <a:prstGeom prst="rect">
            <a:avLst/>
          </a:prstGeom>
        </p:spPr>
      </p:pic>
      <p:sp>
        <p:nvSpPr>
          <p:cNvPr id="2" name="Text Placeholder 12">
            <a:extLst>
              <a:ext uri="{FF2B5EF4-FFF2-40B4-BE49-F238E27FC236}">
                <a16:creationId xmlns:a16="http://schemas.microsoft.com/office/drawing/2014/main" id="{82B76C2B-498C-888C-BAF9-476F8898ED23}"/>
              </a:ext>
            </a:extLst>
          </p:cNvPr>
          <p:cNvSpPr txBox="1">
            <a:spLocks/>
          </p:cNvSpPr>
          <p:nvPr/>
        </p:nvSpPr>
        <p:spPr>
          <a:xfrm>
            <a:off x="8196022" y="1619514"/>
            <a:ext cx="3583156" cy="4819386"/>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dirty="0">
                <a:latin typeface="Poppins" panose="00000500000000000000" pitchFamily="2" charset="0"/>
                <a:cs typeface="Poppins" panose="00000500000000000000" pitchFamily="2" charset="0"/>
              </a:rPr>
              <a:t>Teams</a:t>
            </a:r>
          </a:p>
          <a:p>
            <a:pPr>
              <a:lnSpc>
                <a:spcPct val="150000"/>
              </a:lnSpc>
              <a:spcAft>
                <a:spcPts val="600"/>
              </a:spcAft>
            </a:pPr>
            <a:r>
              <a:rPr lang="en-GB" sz="1200" dirty="0">
                <a:latin typeface="Poppins" panose="00000500000000000000" pitchFamily="2" charset="0"/>
                <a:cs typeface="Poppins" panose="00000500000000000000" pitchFamily="2" charset="0"/>
              </a:rPr>
              <a:t>Team 1</a:t>
            </a: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r>
              <a:rPr lang="en-GB" sz="1200" dirty="0">
                <a:latin typeface="Poppins" panose="00000500000000000000" pitchFamily="2" charset="0"/>
                <a:cs typeface="Poppins" panose="00000500000000000000" pitchFamily="2" charset="0"/>
              </a:rPr>
              <a:t>Team 2</a:t>
            </a: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r>
              <a:rPr lang="en-GB" sz="1200" dirty="0">
                <a:latin typeface="Poppins" panose="00000500000000000000" pitchFamily="2" charset="0"/>
                <a:cs typeface="Poppins" panose="00000500000000000000" pitchFamily="2" charset="0"/>
              </a:rPr>
              <a:t>Team 3</a:t>
            </a: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r>
              <a:rPr lang="en-GB" sz="1200" dirty="0">
                <a:latin typeface="Poppins" panose="00000500000000000000" pitchFamily="2" charset="0"/>
                <a:cs typeface="Poppins" panose="00000500000000000000" pitchFamily="2" charset="0"/>
              </a:rPr>
              <a:t>Team 4</a:t>
            </a: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887238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06E5B-D0A2-FD17-12DB-3E8FFA263BF3}"/>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31</a:t>
            </a:r>
          </a:p>
        </p:txBody>
      </p:sp>
    </p:spTree>
    <p:extLst>
      <p:ext uri="{BB962C8B-B14F-4D97-AF65-F5344CB8AC3E}">
        <p14:creationId xmlns:p14="http://schemas.microsoft.com/office/powerpoint/2010/main" val="207372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424F2A-3804-FA6B-BFD2-E30C1D3A4440}"/>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2</a:t>
            </a:r>
          </a:p>
        </p:txBody>
      </p:sp>
      <p:sp>
        <p:nvSpPr>
          <p:cNvPr id="8" name="Text Placeholder 7">
            <a:extLst>
              <a:ext uri="{FF2B5EF4-FFF2-40B4-BE49-F238E27FC236}">
                <a16:creationId xmlns:a16="http://schemas.microsoft.com/office/drawing/2014/main" id="{0D42120B-7A11-9FBB-9201-8087371FA618}"/>
              </a:ext>
            </a:extLst>
          </p:cNvPr>
          <p:cNvSpPr>
            <a:spLocks noGrp="1"/>
          </p:cNvSpPr>
          <p:nvPr>
            <p:ph type="body" sz="quarter" idx="11"/>
          </p:nvPr>
        </p:nvSpPr>
        <p:spPr/>
        <p:txBody>
          <a:bodyPr/>
          <a:lstStyle/>
          <a:p>
            <a:r>
              <a:rPr lang="en-GB" dirty="0"/>
              <a:t>Part 1</a:t>
            </a:r>
          </a:p>
        </p:txBody>
      </p:sp>
      <p:sp>
        <p:nvSpPr>
          <p:cNvPr id="9" name="Text Placeholder 8">
            <a:extLst>
              <a:ext uri="{FF2B5EF4-FFF2-40B4-BE49-F238E27FC236}">
                <a16:creationId xmlns:a16="http://schemas.microsoft.com/office/drawing/2014/main" id="{417D1F39-7B90-5489-AB65-600E4AF1377E}"/>
              </a:ext>
            </a:extLst>
          </p:cNvPr>
          <p:cNvSpPr>
            <a:spLocks noGrp="1"/>
          </p:cNvSpPr>
          <p:nvPr>
            <p:ph type="body" sz="quarter" idx="12"/>
          </p:nvPr>
        </p:nvSpPr>
        <p:spPr/>
        <p:txBody>
          <a:bodyPr/>
          <a:lstStyle/>
          <a:p>
            <a:r>
              <a:rPr lang="en-GB" dirty="0"/>
              <a:t>Introduction to the data challenge</a:t>
            </a:r>
          </a:p>
        </p:txBody>
      </p:sp>
      <p:sp>
        <p:nvSpPr>
          <p:cNvPr id="7" name="Picture Placeholder 6">
            <a:extLst>
              <a:ext uri="{FF2B5EF4-FFF2-40B4-BE49-F238E27FC236}">
                <a16:creationId xmlns:a16="http://schemas.microsoft.com/office/drawing/2014/main" id="{5771B116-A7D2-08C4-E243-B81918124F84}"/>
              </a:ext>
              <a:ext uri="{C183D7F6-B498-43B3-948B-1728B52AA6E4}">
                <adec:decorative xmlns:adec="http://schemas.microsoft.com/office/drawing/2017/decorative" val="1"/>
              </a:ext>
            </a:extLst>
          </p:cNvPr>
          <p:cNvSpPr>
            <a:spLocks noGrp="1"/>
          </p:cNvSpPr>
          <p:nvPr>
            <p:ph type="pic" sz="quarter" idx="10"/>
          </p:nvPr>
        </p:nvSpPr>
        <p:spPr/>
      </p:sp>
      <p:sp>
        <p:nvSpPr>
          <p:cNvPr id="10" name="Text Placeholder 9">
            <a:extLst>
              <a:ext uri="{FF2B5EF4-FFF2-40B4-BE49-F238E27FC236}">
                <a16:creationId xmlns:a16="http://schemas.microsoft.com/office/drawing/2014/main" id="{343FB805-1043-E0B7-4FE0-673C2D10A2E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67107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
            <a:extLst>
              <a:ext uri="{FF2B5EF4-FFF2-40B4-BE49-F238E27FC236}">
                <a16:creationId xmlns:a16="http://schemas.microsoft.com/office/drawing/2014/main" id="{AD96C957-D578-BAF5-D0B1-DCC3D85E03A6}"/>
              </a:ext>
              <a:ext uri="{C183D7F6-B498-43B3-948B-1728B52AA6E4}">
                <adec:decorative xmlns:adec="http://schemas.microsoft.com/office/drawing/2017/decorative" val="0"/>
              </a:ext>
            </a:extLst>
          </p:cNvPr>
          <p:cNvSpPr txBox="1">
            <a:spLocks noGrp="1"/>
          </p:cNvSpPr>
          <p:nvPr>
            <p:ph type="title" idx="4294967295"/>
          </p:nvPr>
        </p:nvSpPr>
        <p:spPr>
          <a:xfrm>
            <a:off x="0" y="-1306709"/>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a:ln>
                  <a:noFill/>
                </a:ln>
                <a:solidFill>
                  <a:schemeClr val="tx1"/>
                </a:solidFill>
                <a:effectLst/>
                <a:uLnTx/>
                <a:uFillTx/>
                <a:latin typeface="+mj-lt"/>
                <a:ea typeface="+mj-ea"/>
                <a:cs typeface="+mj-cs"/>
              </a:rPr>
              <a:t>Guidance Slide 1</a:t>
            </a:r>
          </a:p>
        </p:txBody>
      </p:sp>
      <p:sp>
        <p:nvSpPr>
          <p:cNvPr id="7" name="Text Placeholder 1">
            <a:extLst>
              <a:ext uri="{FF2B5EF4-FFF2-40B4-BE49-F238E27FC236}">
                <a16:creationId xmlns:a16="http://schemas.microsoft.com/office/drawing/2014/main" id="{80BA1B9A-5C1E-5B99-14E0-16402ED6D68D}"/>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a:latin typeface="Poppins" panose="00000500000000000000" pitchFamily="2" charset="0"/>
              </a:rPr>
              <a:t>NoBIAS </a:t>
            </a:r>
            <a:r>
              <a:rPr lang="en-GB" sz="1800" dirty="0">
                <a:latin typeface="Poppins" panose="00000500000000000000" pitchFamily="2" charset="0"/>
              </a:rPr>
              <a:t>Data Challenge</a:t>
            </a:r>
          </a:p>
          <a:p>
            <a:pPr marL="0" indent="0">
              <a:lnSpc>
                <a:spcPct val="100000"/>
              </a:lnSpc>
              <a:spcBef>
                <a:spcPts val="600"/>
              </a:spcBef>
              <a:buNone/>
            </a:pPr>
            <a:r>
              <a:rPr lang="en-GB" b="1" dirty="0">
                <a:latin typeface="Poppins" panose="00000500000000000000" pitchFamily="2" charset="0"/>
              </a:rPr>
              <a:t>Data																							</a:t>
            </a:r>
          </a:p>
          <a:p>
            <a:pPr marL="0" indent="0">
              <a:lnSpc>
                <a:spcPct val="100000"/>
              </a:lnSpc>
              <a:buFont typeface="Arial" panose="020B0604020202020204" pitchFamily="34" charset="0"/>
              <a:buNone/>
            </a:pPr>
            <a:endParaRPr lang="en-GB" dirty="0">
              <a:latin typeface="Poppins" panose="00000500000000000000" pitchFamily="2" charset="0"/>
            </a:endParaRPr>
          </a:p>
        </p:txBody>
      </p:sp>
      <p:sp>
        <p:nvSpPr>
          <p:cNvPr id="34" name="Rectangle 33">
            <a:extLst>
              <a:ext uri="{FF2B5EF4-FFF2-40B4-BE49-F238E27FC236}">
                <a16:creationId xmlns:a16="http://schemas.microsoft.com/office/drawing/2014/main" id="{70169C43-A291-5A72-6E7E-9E2EE7F3588F}"/>
              </a:ext>
              <a:ext uri="{C183D7F6-B498-43B3-948B-1728B52AA6E4}">
                <adec:decorative xmlns:adec="http://schemas.microsoft.com/office/drawing/2017/decorative" val="1"/>
              </a:ext>
            </a:extLst>
          </p:cNvPr>
          <p:cNvSpPr/>
          <p:nvPr/>
        </p:nvSpPr>
        <p:spPr>
          <a:xfrm>
            <a:off x="5552764" y="0"/>
            <a:ext cx="5224096" cy="108857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Poppins" panose="00000500000000000000" pitchFamily="2" charset="0"/>
            </a:endParaRPr>
          </a:p>
        </p:txBody>
      </p:sp>
      <p:sp>
        <p:nvSpPr>
          <p:cNvPr id="35" name="Text Placeholder 12">
            <a:extLst>
              <a:ext uri="{FF2B5EF4-FFF2-40B4-BE49-F238E27FC236}">
                <a16:creationId xmlns:a16="http://schemas.microsoft.com/office/drawing/2014/main" id="{38EF902A-245A-5907-5EA5-01F44F0F8078}"/>
              </a:ext>
              <a:ext uri="{C183D7F6-B498-43B3-948B-1728B52AA6E4}">
                <adec:decorative xmlns:adec="http://schemas.microsoft.com/office/drawing/2017/decorative" val="0"/>
              </a:ext>
            </a:extLst>
          </p:cNvPr>
          <p:cNvSpPr txBox="1">
            <a:spLocks/>
          </p:cNvSpPr>
          <p:nvPr/>
        </p:nvSpPr>
        <p:spPr>
          <a:xfrm>
            <a:off x="5743491" y="312973"/>
            <a:ext cx="4983002" cy="655142"/>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sz="1400" dirty="0">
                <a:latin typeface="Poppins" panose="00000500000000000000" pitchFamily="2" charset="0"/>
                <a:cs typeface="Poppins" panose="00000500000000000000" pitchFamily="2" charset="0"/>
              </a:rPr>
              <a:t>The slides may contain language that is offensive.</a:t>
            </a:r>
          </a:p>
        </p:txBody>
      </p:sp>
      <p:sp>
        <p:nvSpPr>
          <p:cNvPr id="13" name="Text Placeholder 12">
            <a:extLst>
              <a:ext uri="{FF2B5EF4-FFF2-40B4-BE49-F238E27FC236}">
                <a16:creationId xmlns:a16="http://schemas.microsoft.com/office/drawing/2014/main" id="{01FC6C2D-4664-0EA8-9B9C-4CF37232A117}"/>
              </a:ext>
              <a:ext uri="{C183D7F6-B498-43B3-948B-1728B52AA6E4}">
                <adec:decorative xmlns:adec="http://schemas.microsoft.com/office/drawing/2017/decorative" val="0"/>
              </a:ext>
            </a:extLst>
          </p:cNvPr>
          <p:cNvSpPr>
            <a:spLocks noGrp="1"/>
          </p:cNvSpPr>
          <p:nvPr>
            <p:ph type="body" sz="quarter" idx="4294967295"/>
          </p:nvPr>
        </p:nvSpPr>
        <p:spPr>
          <a:xfrm>
            <a:off x="412821" y="1645611"/>
            <a:ext cx="4875376" cy="1488114"/>
          </a:xfrm>
          <a:prstGeom prst="rect">
            <a:avLst/>
          </a:prstGeom>
        </p:spPr>
        <p:txBody>
          <a:bodyPr/>
          <a:lstStyle/>
          <a:p>
            <a:pPr marL="0" indent="0">
              <a:lnSpc>
                <a:spcPct val="150000"/>
              </a:lnSpc>
              <a:spcBef>
                <a:spcPts val="0"/>
              </a:spcBef>
              <a:spcAft>
                <a:spcPts val="600"/>
              </a:spcAft>
              <a:buNone/>
            </a:pPr>
            <a:r>
              <a:rPr lang="en-GB" sz="1800" b="1" dirty="0">
                <a:latin typeface="Poppins" panose="00000500000000000000" pitchFamily="2" charset="0"/>
              </a:rPr>
              <a:t>Hate Speech training dataset</a:t>
            </a:r>
          </a:p>
          <a:p>
            <a:pPr marL="0" indent="0">
              <a:lnSpc>
                <a:spcPct val="150000"/>
              </a:lnSpc>
              <a:spcBef>
                <a:spcPts val="0"/>
              </a:spcBef>
              <a:spcAft>
                <a:spcPts val="600"/>
              </a:spcAft>
              <a:buNone/>
            </a:pPr>
            <a:r>
              <a:rPr lang="en-GB" sz="1200" dirty="0">
                <a:latin typeface="Poppins" panose="00000500000000000000" pitchFamily="2" charset="0"/>
              </a:rPr>
              <a:t>The dataset consists of texts from </a:t>
            </a:r>
            <a:r>
              <a:rPr lang="en-GB" sz="1200" b="1" dirty="0">
                <a:latin typeface="Poppins" panose="00000500000000000000" pitchFamily="2" charset="0"/>
              </a:rPr>
              <a:t>Reddit</a:t>
            </a:r>
            <a:r>
              <a:rPr lang="en-GB" sz="1200" dirty="0">
                <a:latin typeface="Poppins" panose="00000500000000000000" pitchFamily="2" charset="0"/>
              </a:rPr>
              <a:t>, </a:t>
            </a:r>
            <a:r>
              <a:rPr lang="en-GB" sz="1200" b="1" dirty="0">
                <a:latin typeface="Poppins" panose="00000500000000000000" pitchFamily="2" charset="0"/>
              </a:rPr>
              <a:t>YouTube</a:t>
            </a:r>
            <a:r>
              <a:rPr lang="en-GB" sz="1200" dirty="0">
                <a:latin typeface="Poppins" panose="00000500000000000000" pitchFamily="2" charset="0"/>
              </a:rPr>
              <a:t>, and </a:t>
            </a:r>
            <a:r>
              <a:rPr lang="en-GB" sz="1200" b="1" dirty="0">
                <a:latin typeface="Poppins" panose="00000500000000000000" pitchFamily="2" charset="0"/>
              </a:rPr>
              <a:t>Twitter,  </a:t>
            </a:r>
            <a:r>
              <a:rPr lang="en-GB" sz="1200" dirty="0">
                <a:latin typeface="Poppins" panose="00000500000000000000" pitchFamily="2" charset="0"/>
              </a:rPr>
              <a:t>with hate speech annotations from </a:t>
            </a:r>
            <a:r>
              <a:rPr lang="en-GB" sz="1200" b="1" dirty="0">
                <a:latin typeface="Poppins" panose="00000500000000000000" pitchFamily="2" charset="0"/>
              </a:rPr>
              <a:t>11,143</a:t>
            </a:r>
            <a:r>
              <a:rPr lang="en-GB" sz="1200" dirty="0">
                <a:latin typeface="Poppins" panose="00000500000000000000" pitchFamily="2" charset="0"/>
              </a:rPr>
              <a:t> annotators.</a:t>
            </a:r>
          </a:p>
        </p:txBody>
      </p:sp>
      <p:sp>
        <p:nvSpPr>
          <p:cNvPr id="3" name="Text Placeholder 12">
            <a:extLst>
              <a:ext uri="{FF2B5EF4-FFF2-40B4-BE49-F238E27FC236}">
                <a16:creationId xmlns:a16="http://schemas.microsoft.com/office/drawing/2014/main" id="{EB7A2E7C-71B8-32FE-F741-558B60AB7DCC}"/>
              </a:ext>
            </a:extLst>
          </p:cNvPr>
          <p:cNvSpPr txBox="1">
            <a:spLocks/>
          </p:cNvSpPr>
          <p:nvPr/>
        </p:nvSpPr>
        <p:spPr>
          <a:xfrm>
            <a:off x="5938990" y="1641755"/>
            <a:ext cx="4800203" cy="1472920"/>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dirty="0">
                <a:latin typeface="Poppins" panose="00000500000000000000" pitchFamily="2" charset="0"/>
                <a:cs typeface="Poppins" panose="00000500000000000000" pitchFamily="2" charset="0"/>
              </a:rPr>
              <a:t>Survey items: hate speech annotations</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Sentiment</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Respect</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Insult</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Attack/Defend</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Humiliate</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Status</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Dehumanize</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Violence</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Genocide</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Hate Speech</a:t>
            </a:r>
          </a:p>
          <a:p>
            <a:pPr marL="171450" indent="-171450">
              <a:lnSpc>
                <a:spcPct val="150000"/>
              </a:lnSpc>
              <a:spcAft>
                <a:spcPts val="600"/>
              </a:spcAft>
              <a:buFont typeface="Arial" panose="020B0604020202020204" pitchFamily="34" charset="0"/>
              <a:buChar char="•"/>
            </a:pPr>
            <a:endParaRPr lang="en-GB" sz="1200" dirty="0">
              <a:latin typeface="Poppins" panose="00000500000000000000" pitchFamily="2" charset="0"/>
              <a:cs typeface="Poppins" panose="00000500000000000000" pitchFamily="2" charset="0"/>
            </a:endParaRPr>
          </a:p>
        </p:txBody>
      </p:sp>
      <p:sp>
        <p:nvSpPr>
          <p:cNvPr id="17" name="TextBox 16">
            <a:extLst>
              <a:ext uri="{FF2B5EF4-FFF2-40B4-BE49-F238E27FC236}">
                <a16:creationId xmlns:a16="http://schemas.microsoft.com/office/drawing/2014/main" id="{455D8CAF-64B9-644F-BF94-1CD90C489E34}"/>
              </a:ext>
            </a:extLst>
          </p:cNvPr>
          <p:cNvSpPr txBox="1"/>
          <p:nvPr/>
        </p:nvSpPr>
        <p:spPr>
          <a:xfrm>
            <a:off x="412822" y="3583087"/>
            <a:ext cx="4836072" cy="346249"/>
          </a:xfrm>
          <a:prstGeom prst="rect">
            <a:avLst/>
          </a:prstGeom>
          <a:noFill/>
        </p:spPr>
        <p:txBody>
          <a:bodyPr wrap="square" rtlCol="0">
            <a:spAutoFit/>
          </a:bodyPr>
          <a:lstStyle/>
          <a:p>
            <a:pPr>
              <a:lnSpc>
                <a:spcPct val="150000"/>
              </a:lnSpc>
              <a:spcAft>
                <a:spcPts val="600"/>
              </a:spcAft>
            </a:pPr>
            <a:r>
              <a:rPr lang="en-GB" sz="1200" dirty="0">
                <a:latin typeface="Poppins" panose="00000500000000000000" pitchFamily="2" charset="0"/>
                <a:cs typeface="Poppins" panose="00000500000000000000" pitchFamily="2" charset="0"/>
              </a:rPr>
              <a:t>fuck </a:t>
            </a:r>
            <a:r>
              <a:rPr lang="en-GB" sz="1200" dirty="0" err="1">
                <a:latin typeface="Poppins" panose="00000500000000000000" pitchFamily="2" charset="0"/>
                <a:cs typeface="Poppins" panose="00000500000000000000" pitchFamily="2" charset="0"/>
              </a:rPr>
              <a:t>mohammedans</a:t>
            </a:r>
            <a:r>
              <a:rPr lang="en-GB" sz="1200" dirty="0">
                <a:latin typeface="Poppins" panose="00000500000000000000" pitchFamily="2" charset="0"/>
                <a:cs typeface="Poppins" panose="00000500000000000000" pitchFamily="2" charset="0"/>
              </a:rPr>
              <a:t>. and fuck their feelings.</a:t>
            </a:r>
          </a:p>
        </p:txBody>
      </p:sp>
      <p:sp>
        <p:nvSpPr>
          <p:cNvPr id="2" name="TextBox 1">
            <a:extLst>
              <a:ext uri="{FF2B5EF4-FFF2-40B4-BE49-F238E27FC236}">
                <a16:creationId xmlns:a16="http://schemas.microsoft.com/office/drawing/2014/main" id="{01F0397A-8DFE-C342-BB9C-E6FF118C10CE}"/>
              </a:ext>
            </a:extLst>
          </p:cNvPr>
          <p:cNvSpPr txBox="1"/>
          <p:nvPr/>
        </p:nvSpPr>
        <p:spPr>
          <a:xfrm>
            <a:off x="412821" y="3274913"/>
            <a:ext cx="3052800" cy="276999"/>
          </a:xfrm>
          <a:prstGeom prst="rect">
            <a:avLst/>
          </a:prstGeom>
          <a:noFill/>
          <a:ln>
            <a:solidFill>
              <a:schemeClr val="accent1">
                <a:lumMod val="50000"/>
              </a:schemeClr>
            </a:solidFill>
          </a:ln>
        </p:spPr>
        <p:txBody>
          <a:bodyPr wrap="square" rtlCol="0">
            <a:spAutoFit/>
          </a:bodyPr>
          <a:lstStyle/>
          <a:p>
            <a:r>
              <a:rPr lang="en-US" sz="1200" b="1" dirty="0">
                <a:latin typeface="Poppins" pitchFamily="2" charset="77"/>
                <a:cs typeface="Poppins" pitchFamily="2" charset="77"/>
              </a:rPr>
              <a:t>Hateful              </a:t>
            </a:r>
            <a:r>
              <a:rPr lang="en-US" sz="1200" dirty="0">
                <a:latin typeface="Poppins" pitchFamily="2" charset="77"/>
                <a:cs typeface="Poppins" pitchFamily="2" charset="77"/>
              </a:rPr>
              <a:t>Hate Speech Score 1.45</a:t>
            </a:r>
            <a:endParaRPr lang="en-US" sz="1200" b="1" dirty="0">
              <a:latin typeface="Poppins" pitchFamily="2" charset="77"/>
              <a:cs typeface="Poppins" pitchFamily="2" charset="77"/>
            </a:endParaRPr>
          </a:p>
        </p:txBody>
      </p:sp>
      <p:sp>
        <p:nvSpPr>
          <p:cNvPr id="19" name="TextBox 18">
            <a:extLst>
              <a:ext uri="{FF2B5EF4-FFF2-40B4-BE49-F238E27FC236}">
                <a16:creationId xmlns:a16="http://schemas.microsoft.com/office/drawing/2014/main" id="{65DEB018-6DB5-D648-9053-555CD3C09658}"/>
              </a:ext>
            </a:extLst>
          </p:cNvPr>
          <p:cNvSpPr txBox="1"/>
          <p:nvPr/>
        </p:nvSpPr>
        <p:spPr>
          <a:xfrm>
            <a:off x="426672" y="4816144"/>
            <a:ext cx="4836072" cy="623248"/>
          </a:xfrm>
          <a:prstGeom prst="rect">
            <a:avLst/>
          </a:prstGeom>
          <a:noFill/>
        </p:spPr>
        <p:txBody>
          <a:bodyPr wrap="square" rtlCol="0">
            <a:spAutoFit/>
          </a:bodyPr>
          <a:lstStyle/>
          <a:p>
            <a:pPr>
              <a:lnSpc>
                <a:spcPct val="150000"/>
              </a:lnSpc>
              <a:spcAft>
                <a:spcPts val="600"/>
              </a:spcAft>
            </a:pPr>
            <a:r>
              <a:rPr lang="en-GB" sz="1200" dirty="0">
                <a:latin typeface="Poppins" panose="00000500000000000000" pitchFamily="2" charset="0"/>
                <a:cs typeface="Poppins" panose="00000500000000000000" pitchFamily="2" charset="0"/>
              </a:rPr>
              <a:t>Girls are the best, can we just take a moment to appreciate girls.</a:t>
            </a:r>
          </a:p>
        </p:txBody>
      </p:sp>
      <p:sp>
        <p:nvSpPr>
          <p:cNvPr id="20" name="TextBox 19">
            <a:extLst>
              <a:ext uri="{FF2B5EF4-FFF2-40B4-BE49-F238E27FC236}">
                <a16:creationId xmlns:a16="http://schemas.microsoft.com/office/drawing/2014/main" id="{17E52E4C-588B-5443-AB01-7742A2701AFE}"/>
              </a:ext>
            </a:extLst>
          </p:cNvPr>
          <p:cNvSpPr txBox="1"/>
          <p:nvPr/>
        </p:nvSpPr>
        <p:spPr>
          <a:xfrm>
            <a:off x="426669" y="4507970"/>
            <a:ext cx="3052800" cy="276999"/>
          </a:xfrm>
          <a:prstGeom prst="rect">
            <a:avLst/>
          </a:prstGeom>
          <a:noFill/>
          <a:ln>
            <a:solidFill>
              <a:schemeClr val="accent1">
                <a:lumMod val="50000"/>
              </a:schemeClr>
            </a:solidFill>
          </a:ln>
        </p:spPr>
        <p:txBody>
          <a:bodyPr wrap="square" rtlCol="0">
            <a:spAutoFit/>
          </a:bodyPr>
          <a:lstStyle/>
          <a:p>
            <a:r>
              <a:rPr lang="en-US" sz="1200" b="1" dirty="0">
                <a:latin typeface="Poppins" pitchFamily="2" charset="77"/>
                <a:cs typeface="Poppins" pitchFamily="2" charset="77"/>
              </a:rPr>
              <a:t>Non-Hateful </a:t>
            </a:r>
            <a:r>
              <a:rPr lang="en-US" sz="1200" dirty="0">
                <a:latin typeface="Poppins" pitchFamily="2" charset="77"/>
                <a:cs typeface="Poppins" pitchFamily="2" charset="77"/>
              </a:rPr>
              <a:t>Hate Speech Score -6.1</a:t>
            </a:r>
            <a:endParaRPr lang="en-US" sz="1200" b="1" dirty="0">
              <a:latin typeface="Poppins" pitchFamily="2" charset="77"/>
              <a:cs typeface="Poppins" pitchFamily="2" charset="77"/>
            </a:endParaRPr>
          </a:p>
        </p:txBody>
      </p:sp>
      <p:sp>
        <p:nvSpPr>
          <p:cNvPr id="21" name="TextBox 20">
            <a:extLst>
              <a:ext uri="{FF2B5EF4-FFF2-40B4-BE49-F238E27FC236}">
                <a16:creationId xmlns:a16="http://schemas.microsoft.com/office/drawing/2014/main" id="{B567D721-F0E9-F041-A201-BCCECE0D7EE7}"/>
              </a:ext>
            </a:extLst>
          </p:cNvPr>
          <p:cNvSpPr txBox="1"/>
          <p:nvPr/>
        </p:nvSpPr>
        <p:spPr>
          <a:xfrm>
            <a:off x="3599154" y="3274913"/>
            <a:ext cx="773292" cy="276999"/>
          </a:xfrm>
          <a:prstGeom prst="rect">
            <a:avLst/>
          </a:prstGeom>
          <a:noFill/>
          <a:ln>
            <a:solidFill>
              <a:schemeClr val="accent1">
                <a:lumMod val="50000"/>
              </a:schemeClr>
            </a:solidFill>
          </a:ln>
        </p:spPr>
        <p:txBody>
          <a:bodyPr wrap="square" rtlCol="0">
            <a:spAutoFit/>
          </a:bodyPr>
          <a:lstStyle/>
          <a:p>
            <a:r>
              <a:rPr lang="en-US" sz="1200" b="1" dirty="0">
                <a:latin typeface="Poppins" pitchFamily="2" charset="77"/>
                <a:cs typeface="Poppins" pitchFamily="2" charset="77"/>
              </a:rPr>
              <a:t>&gt;   0.5</a:t>
            </a:r>
          </a:p>
        </p:txBody>
      </p:sp>
      <p:sp>
        <p:nvSpPr>
          <p:cNvPr id="22" name="TextBox 21">
            <a:extLst>
              <a:ext uri="{FF2B5EF4-FFF2-40B4-BE49-F238E27FC236}">
                <a16:creationId xmlns:a16="http://schemas.microsoft.com/office/drawing/2014/main" id="{215692BB-CE8B-D646-849E-5E1B0047878B}"/>
              </a:ext>
            </a:extLst>
          </p:cNvPr>
          <p:cNvSpPr txBox="1"/>
          <p:nvPr/>
        </p:nvSpPr>
        <p:spPr>
          <a:xfrm>
            <a:off x="3599154" y="4507969"/>
            <a:ext cx="773292" cy="276999"/>
          </a:xfrm>
          <a:prstGeom prst="rect">
            <a:avLst/>
          </a:prstGeom>
          <a:noFill/>
          <a:ln>
            <a:solidFill>
              <a:schemeClr val="accent1">
                <a:lumMod val="50000"/>
              </a:schemeClr>
            </a:solidFill>
          </a:ln>
        </p:spPr>
        <p:txBody>
          <a:bodyPr wrap="square" rtlCol="0">
            <a:spAutoFit/>
          </a:bodyPr>
          <a:lstStyle/>
          <a:p>
            <a:r>
              <a:rPr lang="en-US" sz="1200" b="1" dirty="0">
                <a:latin typeface="Poppins" pitchFamily="2" charset="77"/>
                <a:cs typeface="Poppins" pitchFamily="2" charset="77"/>
              </a:rPr>
              <a:t>&lt;= 0.5</a:t>
            </a:r>
          </a:p>
        </p:txBody>
      </p:sp>
      <p:sp>
        <p:nvSpPr>
          <p:cNvPr id="4" name="Right Brace 3">
            <a:extLst>
              <a:ext uri="{FF2B5EF4-FFF2-40B4-BE49-F238E27FC236}">
                <a16:creationId xmlns:a16="http://schemas.microsoft.com/office/drawing/2014/main" id="{23F0912F-9B3B-D844-B047-A8FC8C07955F}"/>
              </a:ext>
            </a:extLst>
          </p:cNvPr>
          <p:cNvSpPr/>
          <p:nvPr/>
        </p:nvSpPr>
        <p:spPr>
          <a:xfrm>
            <a:off x="7162800" y="2092035"/>
            <a:ext cx="817418" cy="3537799"/>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 Placeholder 12">
            <a:extLst>
              <a:ext uri="{FF2B5EF4-FFF2-40B4-BE49-F238E27FC236}">
                <a16:creationId xmlns:a16="http://schemas.microsoft.com/office/drawing/2014/main" id="{6C36CCCB-10F6-CB40-BF02-160A3446C219}"/>
              </a:ext>
            </a:extLst>
          </p:cNvPr>
          <p:cNvSpPr txBox="1">
            <a:spLocks/>
          </p:cNvSpPr>
          <p:nvPr/>
        </p:nvSpPr>
        <p:spPr>
          <a:xfrm>
            <a:off x="8039248" y="3683883"/>
            <a:ext cx="4800203" cy="1472920"/>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200" dirty="0">
                <a:latin typeface="Poppins" panose="00000500000000000000" pitchFamily="2" charset="0"/>
                <a:cs typeface="Poppins" panose="00000500000000000000" pitchFamily="2" charset="0"/>
              </a:rPr>
              <a:t>Hate Speech Score</a:t>
            </a:r>
          </a:p>
          <a:p>
            <a:pPr>
              <a:lnSpc>
                <a:spcPct val="150000"/>
              </a:lnSpc>
              <a:spcAft>
                <a:spcPts val="600"/>
              </a:spcAft>
            </a:pPr>
            <a:r>
              <a:rPr lang="en-GB" sz="1200" i="1" dirty="0"/>
              <a:t>Parameter estimate of a hate speech spectrum</a:t>
            </a:r>
          </a:p>
        </p:txBody>
      </p:sp>
    </p:spTree>
    <p:extLst>
      <p:ext uri="{BB962C8B-B14F-4D97-AF65-F5344CB8AC3E}">
        <p14:creationId xmlns:p14="http://schemas.microsoft.com/office/powerpoint/2010/main" val="148084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
            <a:extLst>
              <a:ext uri="{FF2B5EF4-FFF2-40B4-BE49-F238E27FC236}">
                <a16:creationId xmlns:a16="http://schemas.microsoft.com/office/drawing/2014/main" id="{AD96C957-D578-BAF5-D0B1-DCC3D85E03A6}"/>
              </a:ext>
              <a:ext uri="{C183D7F6-B498-43B3-948B-1728B52AA6E4}">
                <adec:decorative xmlns:adec="http://schemas.microsoft.com/office/drawing/2017/decorative" val="0"/>
              </a:ext>
            </a:extLst>
          </p:cNvPr>
          <p:cNvSpPr txBox="1">
            <a:spLocks noGrp="1"/>
          </p:cNvSpPr>
          <p:nvPr>
            <p:ph type="title" idx="4294967295"/>
          </p:nvPr>
        </p:nvSpPr>
        <p:spPr>
          <a:xfrm>
            <a:off x="0" y="-1306709"/>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a:ln>
                  <a:noFill/>
                </a:ln>
                <a:solidFill>
                  <a:schemeClr val="tx1"/>
                </a:solidFill>
                <a:effectLst/>
                <a:uLnTx/>
                <a:uFillTx/>
                <a:latin typeface="+mj-lt"/>
                <a:ea typeface="+mj-ea"/>
                <a:cs typeface="+mj-cs"/>
              </a:rPr>
              <a:t>Guidance Slide 1</a:t>
            </a:r>
          </a:p>
        </p:txBody>
      </p:sp>
      <p:sp>
        <p:nvSpPr>
          <p:cNvPr id="7" name="Text Placeholder 1">
            <a:extLst>
              <a:ext uri="{FF2B5EF4-FFF2-40B4-BE49-F238E27FC236}">
                <a16:creationId xmlns:a16="http://schemas.microsoft.com/office/drawing/2014/main" id="{80BA1B9A-5C1E-5B99-14E0-16402ED6D68D}"/>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dirty="0" err="1">
                <a:latin typeface="Poppins" panose="00000500000000000000" pitchFamily="2" charset="0"/>
              </a:rPr>
              <a:t>NoBIAS</a:t>
            </a:r>
            <a:r>
              <a:rPr lang="en-GB" sz="1800" dirty="0">
                <a:latin typeface="Poppins" panose="00000500000000000000" pitchFamily="2" charset="0"/>
              </a:rPr>
              <a:t> Data Challenge</a:t>
            </a:r>
          </a:p>
          <a:p>
            <a:pPr marL="0" indent="0">
              <a:lnSpc>
                <a:spcPct val="100000"/>
              </a:lnSpc>
              <a:spcBef>
                <a:spcPts val="600"/>
              </a:spcBef>
              <a:buNone/>
            </a:pPr>
            <a:r>
              <a:rPr lang="en-GB" b="1" dirty="0">
                <a:latin typeface="Poppins" panose="00000500000000000000" pitchFamily="2" charset="0"/>
              </a:rPr>
              <a:t>Data																							</a:t>
            </a:r>
          </a:p>
          <a:p>
            <a:pPr marL="0" indent="0">
              <a:lnSpc>
                <a:spcPct val="100000"/>
              </a:lnSpc>
              <a:buFont typeface="Arial" panose="020B0604020202020204" pitchFamily="34" charset="0"/>
              <a:buNone/>
            </a:pPr>
            <a:endParaRPr lang="en-GB" dirty="0">
              <a:latin typeface="Poppins" panose="00000500000000000000" pitchFamily="2" charset="0"/>
            </a:endParaRPr>
          </a:p>
        </p:txBody>
      </p:sp>
      <p:sp>
        <p:nvSpPr>
          <p:cNvPr id="13" name="Text Placeholder 12">
            <a:extLst>
              <a:ext uri="{FF2B5EF4-FFF2-40B4-BE49-F238E27FC236}">
                <a16:creationId xmlns:a16="http://schemas.microsoft.com/office/drawing/2014/main" id="{01FC6C2D-4664-0EA8-9B9C-4CF37232A117}"/>
              </a:ext>
              <a:ext uri="{C183D7F6-B498-43B3-948B-1728B52AA6E4}">
                <adec:decorative xmlns:adec="http://schemas.microsoft.com/office/drawing/2017/decorative" val="0"/>
              </a:ext>
            </a:extLst>
          </p:cNvPr>
          <p:cNvSpPr>
            <a:spLocks noGrp="1"/>
          </p:cNvSpPr>
          <p:nvPr>
            <p:ph type="body" sz="quarter" idx="4294967295"/>
          </p:nvPr>
        </p:nvSpPr>
        <p:spPr>
          <a:xfrm>
            <a:off x="412821" y="1645611"/>
            <a:ext cx="4875376" cy="1488114"/>
          </a:xfrm>
          <a:prstGeom prst="rect">
            <a:avLst/>
          </a:prstGeom>
        </p:spPr>
        <p:txBody>
          <a:bodyPr/>
          <a:lstStyle/>
          <a:p>
            <a:pPr marL="0" indent="0">
              <a:lnSpc>
                <a:spcPct val="150000"/>
              </a:lnSpc>
              <a:spcBef>
                <a:spcPts val="0"/>
              </a:spcBef>
              <a:spcAft>
                <a:spcPts val="600"/>
              </a:spcAft>
              <a:buNone/>
            </a:pPr>
            <a:r>
              <a:rPr lang="en-GB" sz="1200" dirty="0">
                <a:latin typeface="Poppins" panose="00000500000000000000" pitchFamily="2" charset="0"/>
              </a:rPr>
              <a:t>The dataset also contains annotations from: </a:t>
            </a:r>
          </a:p>
          <a:p>
            <a:pPr marL="0" indent="0">
              <a:lnSpc>
                <a:spcPct val="150000"/>
              </a:lnSpc>
              <a:spcBef>
                <a:spcPts val="0"/>
              </a:spcBef>
              <a:spcAft>
                <a:spcPts val="600"/>
              </a:spcAft>
              <a:buNone/>
            </a:pPr>
            <a:r>
              <a:rPr lang="en-GB" sz="1200" b="1" dirty="0">
                <a:latin typeface="Poppins" panose="00000500000000000000" pitchFamily="2" charset="0"/>
              </a:rPr>
              <a:t>(</a:t>
            </a:r>
            <a:r>
              <a:rPr lang="en-GB" sz="1200" b="1" dirty="0" err="1">
                <a:latin typeface="Poppins" panose="00000500000000000000" pitchFamily="2" charset="0"/>
              </a:rPr>
              <a:t>i</a:t>
            </a:r>
            <a:r>
              <a:rPr lang="en-GB" sz="1200" b="1" dirty="0">
                <a:latin typeface="Poppins" panose="00000500000000000000" pitchFamily="2" charset="0"/>
              </a:rPr>
              <a:t>) target groups </a:t>
            </a:r>
            <a:r>
              <a:rPr lang="en-GB" sz="1200" dirty="0">
                <a:latin typeface="Poppins" panose="00000500000000000000" pitchFamily="2" charset="0"/>
              </a:rPr>
              <a:t>referred to in the texts and,</a:t>
            </a:r>
          </a:p>
          <a:p>
            <a:pPr marL="0" indent="0">
              <a:lnSpc>
                <a:spcPct val="150000"/>
              </a:lnSpc>
              <a:spcBef>
                <a:spcPts val="0"/>
              </a:spcBef>
              <a:spcAft>
                <a:spcPts val="600"/>
              </a:spcAft>
              <a:buNone/>
            </a:pPr>
            <a:r>
              <a:rPr lang="en-GB" sz="1200" b="1" dirty="0">
                <a:latin typeface="Poppins" pitchFamily="2" charset="77"/>
                <a:cs typeface="Poppins" pitchFamily="2" charset="77"/>
              </a:rPr>
              <a:t>(ii) demographics </a:t>
            </a:r>
            <a:r>
              <a:rPr lang="en-GB" sz="1200" dirty="0">
                <a:latin typeface="Poppins" pitchFamily="2" charset="77"/>
                <a:cs typeface="Poppins" pitchFamily="2" charset="77"/>
              </a:rPr>
              <a:t>of the annotators</a:t>
            </a:r>
            <a:r>
              <a:rPr lang="en-GB" sz="1200" dirty="0">
                <a:latin typeface="Poppins" panose="00000500000000000000" pitchFamily="2" charset="0"/>
              </a:rPr>
              <a:t>.</a:t>
            </a:r>
          </a:p>
        </p:txBody>
      </p:sp>
      <p:sp>
        <p:nvSpPr>
          <p:cNvPr id="3" name="Text Placeholder 12">
            <a:extLst>
              <a:ext uri="{FF2B5EF4-FFF2-40B4-BE49-F238E27FC236}">
                <a16:creationId xmlns:a16="http://schemas.microsoft.com/office/drawing/2014/main" id="{EB7A2E7C-71B8-32FE-F741-558B60AB7DCC}"/>
              </a:ext>
            </a:extLst>
          </p:cNvPr>
          <p:cNvSpPr txBox="1">
            <a:spLocks/>
          </p:cNvSpPr>
          <p:nvPr/>
        </p:nvSpPr>
        <p:spPr>
          <a:xfrm>
            <a:off x="5938990" y="1641756"/>
            <a:ext cx="4800203" cy="940080"/>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dirty="0">
                <a:latin typeface="Poppins" panose="00000500000000000000" pitchFamily="2" charset="0"/>
                <a:cs typeface="Poppins" panose="00000500000000000000" pitchFamily="2" charset="0"/>
              </a:rPr>
              <a:t>Is the [comment] directed at or about any individuals or groups based on…</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Race/Ethnicity</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Religion</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National Origin or Citizen Status</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Gender</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Sexual Orientation</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Age</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Disability Status</a:t>
            </a:r>
          </a:p>
        </p:txBody>
      </p:sp>
      <p:sp>
        <p:nvSpPr>
          <p:cNvPr id="18" name="Text Placeholder 12">
            <a:extLst>
              <a:ext uri="{FF2B5EF4-FFF2-40B4-BE49-F238E27FC236}">
                <a16:creationId xmlns:a16="http://schemas.microsoft.com/office/drawing/2014/main" id="{B37F081D-900A-9B43-AD91-A12C0BB465F4}"/>
              </a:ext>
            </a:extLst>
          </p:cNvPr>
          <p:cNvSpPr txBox="1">
            <a:spLocks/>
          </p:cNvSpPr>
          <p:nvPr/>
        </p:nvSpPr>
        <p:spPr>
          <a:xfrm>
            <a:off x="5976657" y="5118847"/>
            <a:ext cx="4800203" cy="940080"/>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dirty="0">
                <a:latin typeface="Poppins" panose="00000500000000000000" pitchFamily="2" charset="0"/>
                <a:cs typeface="Poppins" panose="00000500000000000000" pitchFamily="2" charset="0"/>
              </a:rPr>
              <a:t>Annotator demographic information</a:t>
            </a:r>
          </a:p>
          <a:p>
            <a:pPr>
              <a:lnSpc>
                <a:spcPct val="150000"/>
              </a:lnSpc>
              <a:spcAft>
                <a:spcPts val="600"/>
              </a:spcAft>
            </a:pPr>
            <a:r>
              <a:rPr lang="en-GB" sz="1200" dirty="0">
                <a:latin typeface="Poppins" panose="00000500000000000000" pitchFamily="2" charset="0"/>
                <a:cs typeface="Poppins" panose="00000500000000000000" pitchFamily="2" charset="0"/>
              </a:rPr>
              <a:t>Race, Gender, Sexuality, Age, Education, Income, Political ideology.</a:t>
            </a:r>
          </a:p>
        </p:txBody>
      </p:sp>
    </p:spTree>
    <p:extLst>
      <p:ext uri="{BB962C8B-B14F-4D97-AF65-F5344CB8AC3E}">
        <p14:creationId xmlns:p14="http://schemas.microsoft.com/office/powerpoint/2010/main" val="229737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130F897-A3B1-0224-CAA8-9E34ACC7C407}"/>
              </a:ext>
            </a:extLst>
          </p:cNvPr>
          <p:cNvSpPr txBox="1">
            <a:spLocks noGrp="1"/>
          </p:cNvSpPr>
          <p:nvPr>
            <p:ph type="title" idx="4294967295"/>
          </p:nvPr>
        </p:nvSpPr>
        <p:spPr>
          <a:xfrm>
            <a:off x="0" y="-1325563"/>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dirty="0">
                <a:ln>
                  <a:noFill/>
                </a:ln>
                <a:solidFill>
                  <a:schemeClr val="tx1"/>
                </a:solidFill>
                <a:effectLst/>
                <a:uLnTx/>
                <a:uFillTx/>
                <a:latin typeface="+mj-lt"/>
                <a:ea typeface="+mj-ea"/>
                <a:cs typeface="+mj-cs"/>
              </a:rPr>
              <a:t>Guidance Slide 8</a:t>
            </a:r>
          </a:p>
        </p:txBody>
      </p:sp>
      <p:sp>
        <p:nvSpPr>
          <p:cNvPr id="7" name="Text Placeholder 12">
            <a:extLst>
              <a:ext uri="{FF2B5EF4-FFF2-40B4-BE49-F238E27FC236}">
                <a16:creationId xmlns:a16="http://schemas.microsoft.com/office/drawing/2014/main" id="{035CD688-3C0D-F337-294B-4B1659968A62}"/>
              </a:ext>
            </a:extLst>
          </p:cNvPr>
          <p:cNvSpPr txBox="1">
            <a:spLocks/>
          </p:cNvSpPr>
          <p:nvPr/>
        </p:nvSpPr>
        <p:spPr>
          <a:xfrm>
            <a:off x="412821" y="1674934"/>
            <a:ext cx="10954833" cy="533345"/>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600" dirty="0">
                <a:latin typeface="Poppins" panose="00000500000000000000" pitchFamily="2" charset="0"/>
                <a:cs typeface="Poppins" panose="00000500000000000000" pitchFamily="2" charset="0"/>
              </a:rPr>
              <a:t>Automated detection systems may over-detect or under-detect hate towards specific identity groups</a:t>
            </a:r>
          </a:p>
        </p:txBody>
      </p:sp>
      <p:sp>
        <p:nvSpPr>
          <p:cNvPr id="11" name="Text Placeholder 1">
            <a:extLst>
              <a:ext uri="{FF2B5EF4-FFF2-40B4-BE49-F238E27FC236}">
                <a16:creationId xmlns:a16="http://schemas.microsoft.com/office/drawing/2014/main" id="{BA54F732-9540-3B48-A609-97EE0954CBF8}"/>
              </a:ext>
            </a:extLst>
          </p:cNvPr>
          <p:cNvSpPr txBox="1">
            <a:spLocks/>
          </p:cNvSpPr>
          <p:nvPr/>
        </p:nvSpPr>
        <p:spPr>
          <a:xfrm>
            <a:off x="412822" y="334672"/>
            <a:ext cx="10407578"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dirty="0" err="1">
                <a:latin typeface="Poppins" panose="00000500000000000000" pitchFamily="2" charset="0"/>
              </a:rPr>
              <a:t>NoBIAS</a:t>
            </a:r>
            <a:r>
              <a:rPr lang="en-GB" sz="1800" dirty="0">
                <a:latin typeface="Poppins" panose="00000500000000000000" pitchFamily="2" charset="0"/>
              </a:rPr>
              <a:t> Data Challenge</a:t>
            </a:r>
          </a:p>
          <a:p>
            <a:pPr marL="0" indent="0">
              <a:lnSpc>
                <a:spcPct val="100000"/>
              </a:lnSpc>
              <a:spcBef>
                <a:spcPts val="600"/>
              </a:spcBef>
              <a:buNone/>
            </a:pPr>
            <a:r>
              <a:rPr lang="en-GB" b="1" dirty="0">
                <a:latin typeface="Poppins" panose="00000500000000000000" pitchFamily="2" charset="0"/>
              </a:rPr>
              <a:t>The problem of bias	in hate speech detection system						</a:t>
            </a:r>
          </a:p>
        </p:txBody>
      </p:sp>
      <p:pic>
        <p:nvPicPr>
          <p:cNvPr id="4" name="Picture 3" descr="A picture containing text, screenshot, diagram&#10;&#10;Description automatically generated">
            <a:extLst>
              <a:ext uri="{FF2B5EF4-FFF2-40B4-BE49-F238E27FC236}">
                <a16:creationId xmlns:a16="http://schemas.microsoft.com/office/drawing/2014/main" id="{FB8FF15F-4425-5F4D-B39F-EEA8C79B9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11860"/>
            <a:ext cx="5271654" cy="3599214"/>
          </a:xfrm>
          <a:prstGeom prst="rect">
            <a:avLst/>
          </a:prstGeom>
        </p:spPr>
      </p:pic>
      <p:sp>
        <p:nvSpPr>
          <p:cNvPr id="28" name="Text Placeholder 12">
            <a:extLst>
              <a:ext uri="{FF2B5EF4-FFF2-40B4-BE49-F238E27FC236}">
                <a16:creationId xmlns:a16="http://schemas.microsoft.com/office/drawing/2014/main" id="{DDF33D1C-F892-DC41-8436-F546986B02EE}"/>
              </a:ext>
            </a:extLst>
          </p:cNvPr>
          <p:cNvSpPr txBox="1">
            <a:spLocks/>
          </p:cNvSpPr>
          <p:nvPr/>
        </p:nvSpPr>
        <p:spPr>
          <a:xfrm>
            <a:off x="6096001" y="6057131"/>
            <a:ext cx="5271654" cy="357524"/>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100" dirty="0">
                <a:latin typeface="Poppins" panose="00000500000000000000" pitchFamily="2" charset="0"/>
                <a:cs typeface="Poppins" panose="00000500000000000000" pitchFamily="2" charset="0"/>
              </a:rPr>
              <a:t>The Risk of Racial Bias in Hate Speech Detection (2019) </a:t>
            </a:r>
            <a:r>
              <a:rPr lang="en-GB" sz="1100" i="1" dirty="0">
                <a:latin typeface="Poppins" panose="00000500000000000000" pitchFamily="2" charset="0"/>
                <a:cs typeface="Poppins" panose="00000500000000000000" pitchFamily="2" charset="0"/>
              </a:rPr>
              <a:t>Proceedings of the 57th Annual Meeting of the Association for Computational Linguistics </a:t>
            </a:r>
          </a:p>
        </p:txBody>
      </p:sp>
      <p:pic>
        <p:nvPicPr>
          <p:cNvPr id="8" name="Picture 7" descr="A picture containing text, screenshot, font, graphics&#10;&#10;Description automatically generated">
            <a:extLst>
              <a:ext uri="{FF2B5EF4-FFF2-40B4-BE49-F238E27FC236}">
                <a16:creationId xmlns:a16="http://schemas.microsoft.com/office/drawing/2014/main" id="{F1A1BCB7-F68D-204F-BE5A-D32227BF6C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821" y="2721631"/>
            <a:ext cx="3721499" cy="1928091"/>
          </a:xfrm>
          <a:prstGeom prst="rect">
            <a:avLst/>
          </a:prstGeom>
        </p:spPr>
      </p:pic>
      <p:sp>
        <p:nvSpPr>
          <p:cNvPr id="31" name="Text Placeholder 12">
            <a:extLst>
              <a:ext uri="{FF2B5EF4-FFF2-40B4-BE49-F238E27FC236}">
                <a16:creationId xmlns:a16="http://schemas.microsoft.com/office/drawing/2014/main" id="{C0387BB0-2B0B-894A-99B6-DC9890FC1723}"/>
              </a:ext>
            </a:extLst>
          </p:cNvPr>
          <p:cNvSpPr txBox="1">
            <a:spLocks/>
          </p:cNvSpPr>
          <p:nvPr/>
        </p:nvSpPr>
        <p:spPr>
          <a:xfrm>
            <a:off x="667073" y="4649722"/>
            <a:ext cx="3467247" cy="357524"/>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100" dirty="0">
                <a:latin typeface="Poppins" panose="00000500000000000000" pitchFamily="2" charset="0"/>
                <a:cs typeface="Poppins" panose="00000500000000000000" pitchFamily="2" charset="0"/>
              </a:rPr>
              <a:t>Entropy-based Attention Regularization Frees Unintended Bias Mitigation from Lists (2022)</a:t>
            </a:r>
            <a:endParaRPr lang="en-GB" sz="1100" i="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26294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130F897-A3B1-0224-CAA8-9E34ACC7C407}"/>
              </a:ext>
            </a:extLst>
          </p:cNvPr>
          <p:cNvSpPr txBox="1">
            <a:spLocks noGrp="1"/>
          </p:cNvSpPr>
          <p:nvPr>
            <p:ph type="title" idx="4294967295"/>
          </p:nvPr>
        </p:nvSpPr>
        <p:spPr>
          <a:xfrm>
            <a:off x="0" y="-1325563"/>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dirty="0">
                <a:ln>
                  <a:noFill/>
                </a:ln>
                <a:solidFill>
                  <a:schemeClr val="tx1"/>
                </a:solidFill>
                <a:effectLst/>
                <a:uLnTx/>
                <a:uFillTx/>
                <a:latin typeface="+mj-lt"/>
                <a:ea typeface="+mj-ea"/>
                <a:cs typeface="+mj-cs"/>
              </a:rPr>
              <a:t>Guidance Slide 8</a:t>
            </a:r>
          </a:p>
        </p:txBody>
      </p:sp>
      <p:sp>
        <p:nvSpPr>
          <p:cNvPr id="7" name="Text Placeholder 12">
            <a:extLst>
              <a:ext uri="{FF2B5EF4-FFF2-40B4-BE49-F238E27FC236}">
                <a16:creationId xmlns:a16="http://schemas.microsoft.com/office/drawing/2014/main" id="{035CD688-3C0D-F337-294B-4B1659968A62}"/>
              </a:ext>
            </a:extLst>
          </p:cNvPr>
          <p:cNvSpPr txBox="1">
            <a:spLocks/>
          </p:cNvSpPr>
          <p:nvPr/>
        </p:nvSpPr>
        <p:spPr>
          <a:xfrm>
            <a:off x="412821" y="1619516"/>
            <a:ext cx="5845103" cy="1601738"/>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600" dirty="0">
                <a:latin typeface="Poppins" panose="00000500000000000000" pitchFamily="2" charset="0"/>
                <a:cs typeface="Poppins" panose="00000500000000000000" pitchFamily="2" charset="0"/>
              </a:rPr>
              <a:t>Create your own hate speech detection model,</a:t>
            </a:r>
          </a:p>
          <a:p>
            <a:pPr>
              <a:lnSpc>
                <a:spcPct val="150000"/>
              </a:lnSpc>
              <a:spcAft>
                <a:spcPts val="600"/>
              </a:spcAft>
            </a:pPr>
            <a:endParaRPr lang="en-GB" sz="1600" dirty="0">
              <a:latin typeface="Poppins" panose="00000500000000000000" pitchFamily="2" charset="0"/>
              <a:cs typeface="Poppins" panose="00000500000000000000" pitchFamily="2" charset="0"/>
            </a:endParaRPr>
          </a:p>
          <a:p>
            <a:pPr>
              <a:lnSpc>
                <a:spcPct val="150000"/>
              </a:lnSpc>
              <a:spcAft>
                <a:spcPts val="600"/>
              </a:spcAft>
            </a:pPr>
            <a:endParaRPr lang="en-GB" sz="1600" dirty="0">
              <a:latin typeface="Poppins" panose="00000500000000000000" pitchFamily="2" charset="0"/>
              <a:cs typeface="Poppins" panose="00000500000000000000" pitchFamily="2" charset="0"/>
            </a:endParaRPr>
          </a:p>
          <a:p>
            <a:pPr>
              <a:lnSpc>
                <a:spcPct val="150000"/>
              </a:lnSpc>
              <a:spcAft>
                <a:spcPts val="600"/>
              </a:spcAft>
            </a:pPr>
            <a:endParaRPr lang="en-GB" sz="1600" dirty="0">
              <a:latin typeface="Poppins" panose="00000500000000000000" pitchFamily="2" charset="0"/>
              <a:cs typeface="Poppins" panose="00000500000000000000" pitchFamily="2" charset="0"/>
            </a:endParaRPr>
          </a:p>
          <a:p>
            <a:pPr>
              <a:lnSpc>
                <a:spcPct val="150000"/>
              </a:lnSpc>
              <a:spcAft>
                <a:spcPts val="600"/>
              </a:spcAft>
            </a:pPr>
            <a:endParaRPr lang="en-GB" sz="1600" dirty="0">
              <a:latin typeface="Poppins" panose="00000500000000000000" pitchFamily="2" charset="0"/>
              <a:cs typeface="Poppins" panose="00000500000000000000" pitchFamily="2" charset="0"/>
            </a:endParaRPr>
          </a:p>
          <a:p>
            <a:pPr>
              <a:lnSpc>
                <a:spcPct val="150000"/>
              </a:lnSpc>
              <a:spcAft>
                <a:spcPts val="600"/>
              </a:spcAft>
            </a:pPr>
            <a:endParaRPr lang="en-GB" sz="1600" dirty="0">
              <a:latin typeface="Poppins" panose="00000500000000000000" pitchFamily="2" charset="0"/>
              <a:cs typeface="Poppins" panose="00000500000000000000" pitchFamily="2" charset="0"/>
            </a:endParaRPr>
          </a:p>
          <a:p>
            <a:pPr>
              <a:lnSpc>
                <a:spcPct val="150000"/>
              </a:lnSpc>
              <a:spcAft>
                <a:spcPts val="600"/>
              </a:spcAft>
            </a:pPr>
            <a:endParaRPr lang="en-GB" sz="1600" dirty="0">
              <a:latin typeface="Poppins" panose="00000500000000000000" pitchFamily="2" charset="0"/>
              <a:cs typeface="Poppins" panose="00000500000000000000" pitchFamily="2" charset="0"/>
            </a:endParaRPr>
          </a:p>
          <a:p>
            <a:pPr>
              <a:lnSpc>
                <a:spcPct val="150000"/>
              </a:lnSpc>
              <a:spcAft>
                <a:spcPts val="600"/>
              </a:spcAft>
            </a:pPr>
            <a:endParaRPr lang="en-GB" sz="1600" dirty="0">
              <a:latin typeface="Poppins" panose="00000500000000000000" pitchFamily="2" charset="0"/>
              <a:cs typeface="Poppins" panose="00000500000000000000" pitchFamily="2" charset="0"/>
            </a:endParaRPr>
          </a:p>
          <a:p>
            <a:pPr>
              <a:lnSpc>
                <a:spcPct val="150000"/>
              </a:lnSpc>
              <a:spcAft>
                <a:spcPts val="600"/>
              </a:spcAft>
            </a:pPr>
            <a:r>
              <a:rPr lang="en-GB" sz="1600" dirty="0">
                <a:latin typeface="Poppins" panose="00000500000000000000" pitchFamily="2" charset="0"/>
                <a:cs typeface="Poppins" panose="00000500000000000000" pitchFamily="2" charset="0"/>
              </a:rPr>
              <a:t>… optimise for performance and </a:t>
            </a:r>
            <a:r>
              <a:rPr lang="en-GB" sz="1600" b="1" dirty="0">
                <a:latin typeface="Poppins" panose="00000500000000000000" pitchFamily="2" charset="0"/>
                <a:cs typeface="Poppins" panose="00000500000000000000" pitchFamily="2" charset="0"/>
              </a:rPr>
              <a:t>bias reduction</a:t>
            </a:r>
            <a:r>
              <a:rPr lang="en-GB" sz="1600" dirty="0">
                <a:latin typeface="Poppins" panose="00000500000000000000" pitchFamily="2" charset="0"/>
                <a:cs typeface="Poppins" panose="00000500000000000000" pitchFamily="2" charset="0"/>
              </a:rPr>
              <a:t>!</a:t>
            </a:r>
          </a:p>
        </p:txBody>
      </p:sp>
      <p:sp>
        <p:nvSpPr>
          <p:cNvPr id="10" name="Text Placeholder 12">
            <a:extLst>
              <a:ext uri="{FF2B5EF4-FFF2-40B4-BE49-F238E27FC236}">
                <a16:creationId xmlns:a16="http://schemas.microsoft.com/office/drawing/2014/main" id="{3A367188-8F0D-4D76-B71B-9E4B231081DC}"/>
              </a:ext>
            </a:extLst>
          </p:cNvPr>
          <p:cNvSpPr txBox="1">
            <a:spLocks/>
          </p:cNvSpPr>
          <p:nvPr/>
        </p:nvSpPr>
        <p:spPr>
          <a:xfrm>
            <a:off x="7612362" y="1754217"/>
            <a:ext cx="4389145" cy="4819386"/>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endParaRPr lang="en-US" sz="1200" dirty="0"/>
          </a:p>
          <a:p>
            <a:pPr>
              <a:lnSpc>
                <a:spcPct val="150000"/>
              </a:lnSpc>
              <a:spcAft>
                <a:spcPts val="600"/>
              </a:spcAft>
            </a:pPr>
            <a:r>
              <a:rPr lang="en-US" sz="1200" dirty="0"/>
              <a:t>Challenge:</a:t>
            </a:r>
          </a:p>
          <a:p>
            <a:pPr>
              <a:lnSpc>
                <a:spcPct val="150000"/>
              </a:lnSpc>
              <a:spcAft>
                <a:spcPts val="600"/>
              </a:spcAft>
            </a:pPr>
            <a:r>
              <a:rPr lang="en-US" sz="1200" i="1" dirty="0"/>
              <a:t>Create a model to detect hateful content (texts).</a:t>
            </a:r>
          </a:p>
          <a:p>
            <a:pPr>
              <a:lnSpc>
                <a:spcPct val="150000"/>
              </a:lnSpc>
              <a:spcAft>
                <a:spcPts val="600"/>
              </a:spcAft>
            </a:pPr>
            <a:endParaRPr lang="en-US" sz="1200" dirty="0"/>
          </a:p>
          <a:p>
            <a:pPr>
              <a:lnSpc>
                <a:spcPct val="150000"/>
              </a:lnSpc>
              <a:spcAft>
                <a:spcPts val="600"/>
              </a:spcAft>
            </a:pPr>
            <a:r>
              <a:rPr lang="en-US" sz="1200" dirty="0"/>
              <a:t>Evaluation:</a:t>
            </a:r>
          </a:p>
          <a:p>
            <a:pPr>
              <a:lnSpc>
                <a:spcPct val="150000"/>
              </a:lnSpc>
              <a:spcAft>
                <a:spcPts val="600"/>
              </a:spcAft>
            </a:pPr>
            <a:r>
              <a:rPr lang="en-US" sz="1200" i="1" dirty="0"/>
              <a:t>Submit answers using the model on evaluation files.</a:t>
            </a:r>
          </a:p>
          <a:p>
            <a:pPr>
              <a:lnSpc>
                <a:spcPct val="150000"/>
              </a:lnSpc>
              <a:spcAft>
                <a:spcPts val="600"/>
              </a:spcAft>
            </a:pPr>
            <a:endParaRPr lang="en-US" sz="1200" dirty="0"/>
          </a:p>
          <a:p>
            <a:pPr>
              <a:lnSpc>
                <a:spcPct val="150000"/>
              </a:lnSpc>
              <a:spcAft>
                <a:spcPts val="600"/>
              </a:spcAft>
            </a:pPr>
            <a:r>
              <a:rPr lang="en-US" sz="1200" dirty="0"/>
              <a:t>Lunch</a:t>
            </a:r>
          </a:p>
          <a:p>
            <a:pPr>
              <a:lnSpc>
                <a:spcPct val="150000"/>
              </a:lnSpc>
              <a:spcAft>
                <a:spcPts val="600"/>
              </a:spcAft>
            </a:pPr>
            <a:endParaRPr lang="en-US" sz="1200" dirty="0"/>
          </a:p>
          <a:p>
            <a:pPr>
              <a:lnSpc>
                <a:spcPct val="150000"/>
              </a:lnSpc>
              <a:spcAft>
                <a:spcPts val="600"/>
              </a:spcAft>
            </a:pPr>
            <a:r>
              <a:rPr lang="en-US" sz="1200" dirty="0" err="1"/>
              <a:t>Results&amp;Bias</a:t>
            </a:r>
            <a:r>
              <a:rPr lang="en-US" sz="1200" dirty="0"/>
              <a:t>:</a:t>
            </a:r>
          </a:p>
          <a:p>
            <a:pPr>
              <a:lnSpc>
                <a:spcPct val="150000"/>
              </a:lnSpc>
              <a:spcAft>
                <a:spcPts val="600"/>
              </a:spcAft>
            </a:pPr>
            <a:r>
              <a:rPr lang="en-US" sz="1200" i="1" dirty="0"/>
              <a:t>Inspect and provide answers in a 10’ presentation.</a:t>
            </a:r>
          </a:p>
          <a:p>
            <a:pPr>
              <a:lnSpc>
                <a:spcPct val="150000"/>
              </a:lnSpc>
              <a:spcAft>
                <a:spcPts val="600"/>
              </a:spcAft>
            </a:pPr>
            <a:endParaRPr lang="en-US" sz="1200" dirty="0">
              <a:latin typeface="Poppins" panose="00000500000000000000" pitchFamily="2" charset="0"/>
              <a:cs typeface="Poppins" panose="00000500000000000000" pitchFamily="2" charset="0"/>
            </a:endParaRPr>
          </a:p>
          <a:p>
            <a:pPr>
              <a:lnSpc>
                <a:spcPct val="150000"/>
              </a:lnSpc>
              <a:spcAft>
                <a:spcPts val="600"/>
              </a:spcAft>
            </a:pPr>
            <a:r>
              <a:rPr lang="en-US" sz="1200" dirty="0">
                <a:latin typeface="Poppins" panose="00000500000000000000" pitchFamily="2" charset="0"/>
                <a:cs typeface="Poppins" panose="00000500000000000000" pitchFamily="2" charset="0"/>
              </a:rPr>
              <a:t>Presentations</a:t>
            </a:r>
            <a:endParaRPr lang="en-GB" sz="1200" dirty="0">
              <a:latin typeface="Poppins" panose="00000500000000000000" pitchFamily="2" charset="0"/>
              <a:cs typeface="Poppins" panose="00000500000000000000" pitchFamily="2" charset="0"/>
            </a:endParaRPr>
          </a:p>
        </p:txBody>
      </p:sp>
      <p:sp>
        <p:nvSpPr>
          <p:cNvPr id="11" name="Text Placeholder 1">
            <a:extLst>
              <a:ext uri="{FF2B5EF4-FFF2-40B4-BE49-F238E27FC236}">
                <a16:creationId xmlns:a16="http://schemas.microsoft.com/office/drawing/2014/main" id="{BA54F732-9540-3B48-A609-97EE0954CBF8}"/>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dirty="0" err="1">
                <a:latin typeface="Poppins" panose="00000500000000000000" pitchFamily="2" charset="0"/>
              </a:rPr>
              <a:t>NoBIAS</a:t>
            </a:r>
            <a:r>
              <a:rPr lang="en-GB" sz="1800" dirty="0">
                <a:latin typeface="Poppins" panose="00000500000000000000" pitchFamily="2" charset="0"/>
              </a:rPr>
              <a:t> Data Challenge</a:t>
            </a:r>
          </a:p>
          <a:p>
            <a:pPr marL="0" indent="0">
              <a:lnSpc>
                <a:spcPct val="100000"/>
              </a:lnSpc>
              <a:spcBef>
                <a:spcPts val="600"/>
              </a:spcBef>
              <a:buNone/>
            </a:pPr>
            <a:r>
              <a:rPr lang="en-GB" b="1" dirty="0">
                <a:latin typeface="Poppins" panose="00000500000000000000" pitchFamily="2" charset="0"/>
              </a:rPr>
              <a:t>Task										</a:t>
            </a:r>
          </a:p>
          <a:p>
            <a:pPr marL="0" indent="0">
              <a:lnSpc>
                <a:spcPct val="100000"/>
              </a:lnSpc>
              <a:buFont typeface="Arial" panose="020B0604020202020204" pitchFamily="34" charset="0"/>
              <a:buNone/>
            </a:pPr>
            <a:endParaRPr lang="en-GB" dirty="0">
              <a:latin typeface="Poppins" panose="00000500000000000000" pitchFamily="2" charset="0"/>
            </a:endParaRPr>
          </a:p>
        </p:txBody>
      </p:sp>
      <p:sp>
        <p:nvSpPr>
          <p:cNvPr id="15" name="Text Placeholder 12">
            <a:extLst>
              <a:ext uri="{FF2B5EF4-FFF2-40B4-BE49-F238E27FC236}">
                <a16:creationId xmlns:a16="http://schemas.microsoft.com/office/drawing/2014/main" id="{D7CDBB13-0806-FA44-BFCD-E2B46D8237FC}"/>
              </a:ext>
            </a:extLst>
          </p:cNvPr>
          <p:cNvSpPr txBox="1">
            <a:spLocks/>
          </p:cNvSpPr>
          <p:nvPr/>
        </p:nvSpPr>
        <p:spPr>
          <a:xfrm>
            <a:off x="6555081" y="1619514"/>
            <a:ext cx="5224097" cy="4819386"/>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dirty="0">
                <a:latin typeface="Poppins" panose="00000500000000000000" pitchFamily="2" charset="0"/>
                <a:cs typeface="Poppins" panose="00000500000000000000" pitchFamily="2" charset="0"/>
              </a:rPr>
              <a:t>Schedule</a:t>
            </a:r>
          </a:p>
          <a:p>
            <a:pPr>
              <a:lnSpc>
                <a:spcPct val="150000"/>
              </a:lnSpc>
              <a:spcAft>
                <a:spcPts val="600"/>
              </a:spcAft>
            </a:pPr>
            <a:r>
              <a:rPr lang="en-GB" sz="1200" dirty="0">
                <a:latin typeface="Poppins" panose="00000500000000000000" pitchFamily="2" charset="0"/>
                <a:cs typeface="Poppins" panose="00000500000000000000" pitchFamily="2" charset="0"/>
              </a:rPr>
              <a:t>9:00 – 11: 00</a:t>
            </a: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r>
              <a:rPr lang="en-GB" sz="1200" dirty="0">
                <a:latin typeface="Poppins" panose="00000500000000000000" pitchFamily="2" charset="0"/>
                <a:cs typeface="Poppins" panose="00000500000000000000" pitchFamily="2" charset="0"/>
              </a:rPr>
              <a:t>11:30 – 12:00</a:t>
            </a: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r>
              <a:rPr lang="en-GB" sz="1200" dirty="0">
                <a:latin typeface="Poppins" panose="00000500000000000000" pitchFamily="2" charset="0"/>
                <a:cs typeface="Poppins" panose="00000500000000000000" pitchFamily="2" charset="0"/>
              </a:rPr>
              <a:t>12:00 – 14:00</a:t>
            </a: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r>
              <a:rPr lang="en-GB" sz="1200" dirty="0">
                <a:latin typeface="Poppins" panose="00000500000000000000" pitchFamily="2" charset="0"/>
                <a:cs typeface="Poppins" panose="00000500000000000000" pitchFamily="2" charset="0"/>
              </a:rPr>
              <a:t>14:00 – 15:30</a:t>
            </a: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r>
              <a:rPr lang="en-GB" sz="1200" dirty="0">
                <a:latin typeface="Poppins" panose="00000500000000000000" pitchFamily="2" charset="0"/>
                <a:cs typeface="Poppins" panose="00000500000000000000" pitchFamily="2" charset="0"/>
              </a:rPr>
              <a:t>16:00 – 17:00</a:t>
            </a: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p:txBody>
      </p:sp>
      <p:pic>
        <p:nvPicPr>
          <p:cNvPr id="5" name="Graphic 4" descr="Robot outline">
            <a:extLst>
              <a:ext uri="{FF2B5EF4-FFF2-40B4-BE49-F238E27FC236}">
                <a16:creationId xmlns:a16="http://schemas.microsoft.com/office/drawing/2014/main" id="{840478FD-691F-914C-B35B-F7FCE48375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70982" y="3294999"/>
            <a:ext cx="914400" cy="914400"/>
          </a:xfrm>
          <a:prstGeom prst="rect">
            <a:avLst/>
          </a:prstGeom>
        </p:spPr>
      </p:pic>
      <p:sp>
        <p:nvSpPr>
          <p:cNvPr id="9" name="Rectangle 8">
            <a:extLst>
              <a:ext uri="{FF2B5EF4-FFF2-40B4-BE49-F238E27FC236}">
                <a16:creationId xmlns:a16="http://schemas.microsoft.com/office/drawing/2014/main" id="{DC195EE2-DE2C-774B-AB86-B07F262D1A54}"/>
              </a:ext>
            </a:extLst>
          </p:cNvPr>
          <p:cNvSpPr/>
          <p:nvPr/>
        </p:nvSpPr>
        <p:spPr>
          <a:xfrm>
            <a:off x="2122098" y="3273013"/>
            <a:ext cx="1000664" cy="94265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Speech outline">
            <a:extLst>
              <a:ext uri="{FF2B5EF4-FFF2-40B4-BE49-F238E27FC236}">
                <a16:creationId xmlns:a16="http://schemas.microsoft.com/office/drawing/2014/main" id="{84F7770D-9454-CE49-8569-DEFE5B3AB1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1929" y="2194868"/>
            <a:ext cx="534838" cy="534838"/>
          </a:xfrm>
          <a:prstGeom prst="rect">
            <a:avLst/>
          </a:prstGeom>
        </p:spPr>
      </p:pic>
      <p:cxnSp>
        <p:nvCxnSpPr>
          <p:cNvPr id="21" name="Straight Arrow Connector 20">
            <a:extLst>
              <a:ext uri="{FF2B5EF4-FFF2-40B4-BE49-F238E27FC236}">
                <a16:creationId xmlns:a16="http://schemas.microsoft.com/office/drawing/2014/main" id="{0BB2EAAE-2057-F54F-A27F-7CE8A0C930D5}"/>
              </a:ext>
            </a:extLst>
          </p:cNvPr>
          <p:cNvCxnSpPr/>
          <p:nvPr/>
        </p:nvCxnSpPr>
        <p:spPr>
          <a:xfrm>
            <a:off x="2242869" y="2640700"/>
            <a:ext cx="0" cy="36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BF2FFA5-62B5-D048-9AA8-CCAF8C05B40F}"/>
              </a:ext>
            </a:extLst>
          </p:cNvPr>
          <p:cNvCxnSpPr/>
          <p:nvPr/>
        </p:nvCxnSpPr>
        <p:spPr>
          <a:xfrm>
            <a:off x="2239992" y="4294097"/>
            <a:ext cx="0" cy="36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Graphic 23" descr="Stop with solid fill">
            <a:extLst>
              <a:ext uri="{FF2B5EF4-FFF2-40B4-BE49-F238E27FC236}">
                <a16:creationId xmlns:a16="http://schemas.microsoft.com/office/drawing/2014/main" id="{B879F34A-472C-9945-8D50-BA3030AE5D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53086" y="4767445"/>
            <a:ext cx="471039" cy="471039"/>
          </a:xfrm>
          <a:prstGeom prst="rect">
            <a:avLst/>
          </a:prstGeom>
        </p:spPr>
      </p:pic>
      <p:pic>
        <p:nvPicPr>
          <p:cNvPr id="26" name="Graphic 25" descr="Leaf outline">
            <a:extLst>
              <a:ext uri="{FF2B5EF4-FFF2-40B4-BE49-F238E27FC236}">
                <a16:creationId xmlns:a16="http://schemas.microsoft.com/office/drawing/2014/main" id="{758E7D34-122E-2A45-A3EB-CF8329084F4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69746" y="4728777"/>
            <a:ext cx="548373" cy="548373"/>
          </a:xfrm>
          <a:prstGeom prst="rect">
            <a:avLst/>
          </a:prstGeom>
        </p:spPr>
      </p:pic>
      <p:pic>
        <p:nvPicPr>
          <p:cNvPr id="29" name="Graphic 28" descr="Speech outline">
            <a:extLst>
              <a:ext uri="{FF2B5EF4-FFF2-40B4-BE49-F238E27FC236}">
                <a16:creationId xmlns:a16="http://schemas.microsoft.com/office/drawing/2014/main" id="{FCB8B173-D0A1-6743-8F2E-062FEEF85C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40771" y="2186399"/>
            <a:ext cx="534838" cy="534838"/>
          </a:xfrm>
          <a:prstGeom prst="rect">
            <a:avLst/>
          </a:prstGeom>
        </p:spPr>
      </p:pic>
      <p:sp>
        <p:nvSpPr>
          <p:cNvPr id="30" name="Text Placeholder 12">
            <a:extLst>
              <a:ext uri="{FF2B5EF4-FFF2-40B4-BE49-F238E27FC236}">
                <a16:creationId xmlns:a16="http://schemas.microsoft.com/office/drawing/2014/main" id="{AA2CBE1E-7D02-A54D-A15F-CF3284B91B5E}"/>
              </a:ext>
            </a:extLst>
          </p:cNvPr>
          <p:cNvSpPr txBox="1">
            <a:spLocks/>
          </p:cNvSpPr>
          <p:nvPr/>
        </p:nvSpPr>
        <p:spPr>
          <a:xfrm>
            <a:off x="1803588" y="2960411"/>
            <a:ext cx="1932316" cy="260843"/>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US" sz="1200" dirty="0"/>
              <a:t>Hate Speech Model</a:t>
            </a:r>
            <a:endParaRPr lang="en-GB" sz="1200" dirty="0">
              <a:latin typeface="Poppins" panose="00000500000000000000" pitchFamily="2" charset="0"/>
              <a:cs typeface="Poppins" panose="00000500000000000000" pitchFamily="2" charset="0"/>
            </a:endParaRPr>
          </a:p>
        </p:txBody>
      </p:sp>
      <p:grpSp>
        <p:nvGrpSpPr>
          <p:cNvPr id="33" name="Group 32">
            <a:extLst>
              <a:ext uri="{FF2B5EF4-FFF2-40B4-BE49-F238E27FC236}">
                <a16:creationId xmlns:a16="http://schemas.microsoft.com/office/drawing/2014/main" id="{1E4BC5D1-ED57-0749-994B-2A9A2CD01461}"/>
              </a:ext>
            </a:extLst>
          </p:cNvPr>
          <p:cNvGrpSpPr/>
          <p:nvPr/>
        </p:nvGrpSpPr>
        <p:grpSpPr>
          <a:xfrm>
            <a:off x="6181182" y="2873281"/>
            <a:ext cx="5464478" cy="303139"/>
            <a:chOff x="6181182" y="2873281"/>
            <a:chExt cx="5464478" cy="303139"/>
          </a:xfrm>
        </p:grpSpPr>
        <p:sp>
          <p:nvSpPr>
            <p:cNvPr id="27" name="Rectangle 26">
              <a:extLst>
                <a:ext uri="{FF2B5EF4-FFF2-40B4-BE49-F238E27FC236}">
                  <a16:creationId xmlns:a16="http://schemas.microsoft.com/office/drawing/2014/main" id="{D4C5C936-C94C-BA4E-BC62-A664CA0F37E4}"/>
                </a:ext>
              </a:extLst>
            </p:cNvPr>
            <p:cNvSpPr/>
            <p:nvPr/>
          </p:nvSpPr>
          <p:spPr>
            <a:xfrm>
              <a:off x="6555081" y="3001992"/>
              <a:ext cx="5090579" cy="457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Coffee with solid fill">
              <a:extLst>
                <a:ext uri="{FF2B5EF4-FFF2-40B4-BE49-F238E27FC236}">
                  <a16:creationId xmlns:a16="http://schemas.microsoft.com/office/drawing/2014/main" id="{53E200FD-8E66-BB4C-9060-9B03FBA26AD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181182" y="2873281"/>
              <a:ext cx="303139" cy="303139"/>
            </a:xfrm>
            <a:prstGeom prst="rect">
              <a:avLst/>
            </a:prstGeom>
          </p:spPr>
        </p:pic>
      </p:grpSp>
      <p:grpSp>
        <p:nvGrpSpPr>
          <p:cNvPr id="34" name="Group 33">
            <a:extLst>
              <a:ext uri="{FF2B5EF4-FFF2-40B4-BE49-F238E27FC236}">
                <a16:creationId xmlns:a16="http://schemas.microsoft.com/office/drawing/2014/main" id="{CB89EE8D-8CF4-594E-93A7-9BCABE47FB7C}"/>
              </a:ext>
            </a:extLst>
          </p:cNvPr>
          <p:cNvGrpSpPr/>
          <p:nvPr/>
        </p:nvGrpSpPr>
        <p:grpSpPr>
          <a:xfrm>
            <a:off x="6178305" y="5751630"/>
            <a:ext cx="5464478" cy="303139"/>
            <a:chOff x="6181182" y="2873281"/>
            <a:chExt cx="5464478" cy="303139"/>
          </a:xfrm>
        </p:grpSpPr>
        <p:sp>
          <p:nvSpPr>
            <p:cNvPr id="35" name="Rectangle 34">
              <a:extLst>
                <a:ext uri="{FF2B5EF4-FFF2-40B4-BE49-F238E27FC236}">
                  <a16:creationId xmlns:a16="http://schemas.microsoft.com/office/drawing/2014/main" id="{9E864317-8469-0640-925F-2C6C5B369E72}"/>
                </a:ext>
              </a:extLst>
            </p:cNvPr>
            <p:cNvSpPr/>
            <p:nvPr/>
          </p:nvSpPr>
          <p:spPr>
            <a:xfrm>
              <a:off x="6555081" y="3001992"/>
              <a:ext cx="5090579" cy="457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descr="Coffee with solid fill">
              <a:extLst>
                <a:ext uri="{FF2B5EF4-FFF2-40B4-BE49-F238E27FC236}">
                  <a16:creationId xmlns:a16="http://schemas.microsoft.com/office/drawing/2014/main" id="{C43061DE-E5C1-134A-9517-8CC391345E1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181182" y="2873281"/>
              <a:ext cx="303139" cy="303139"/>
            </a:xfrm>
            <a:prstGeom prst="rect">
              <a:avLst/>
            </a:prstGeom>
          </p:spPr>
        </p:pic>
      </p:grpSp>
      <p:cxnSp>
        <p:nvCxnSpPr>
          <p:cNvPr id="37" name="Straight Arrow Connector 36">
            <a:extLst>
              <a:ext uri="{FF2B5EF4-FFF2-40B4-BE49-F238E27FC236}">
                <a16:creationId xmlns:a16="http://schemas.microsoft.com/office/drawing/2014/main" id="{5DFD1016-350A-284B-8327-AAA5BB6BCA6B}"/>
              </a:ext>
            </a:extLst>
          </p:cNvPr>
          <p:cNvCxnSpPr/>
          <p:nvPr/>
        </p:nvCxnSpPr>
        <p:spPr>
          <a:xfrm>
            <a:off x="3016370" y="2637823"/>
            <a:ext cx="0" cy="36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AC146EC-B668-DF45-AEA4-BF28AE10762D}"/>
              </a:ext>
            </a:extLst>
          </p:cNvPr>
          <p:cNvCxnSpPr/>
          <p:nvPr/>
        </p:nvCxnSpPr>
        <p:spPr>
          <a:xfrm>
            <a:off x="3013493" y="4291220"/>
            <a:ext cx="0" cy="36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001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130F897-A3B1-0224-CAA8-9E34ACC7C407}"/>
              </a:ext>
            </a:extLst>
          </p:cNvPr>
          <p:cNvSpPr txBox="1">
            <a:spLocks noGrp="1"/>
          </p:cNvSpPr>
          <p:nvPr>
            <p:ph type="title" idx="4294967295"/>
          </p:nvPr>
        </p:nvSpPr>
        <p:spPr>
          <a:xfrm>
            <a:off x="0" y="-1325563"/>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dirty="0">
                <a:ln>
                  <a:noFill/>
                </a:ln>
                <a:solidFill>
                  <a:schemeClr val="tx1"/>
                </a:solidFill>
                <a:effectLst/>
                <a:uLnTx/>
                <a:uFillTx/>
                <a:latin typeface="+mj-lt"/>
                <a:ea typeface="+mj-ea"/>
                <a:cs typeface="+mj-cs"/>
              </a:rPr>
              <a:t>Guidance Slide 8</a:t>
            </a:r>
          </a:p>
        </p:txBody>
      </p:sp>
      <p:sp>
        <p:nvSpPr>
          <p:cNvPr id="11" name="Text Placeholder 1">
            <a:extLst>
              <a:ext uri="{FF2B5EF4-FFF2-40B4-BE49-F238E27FC236}">
                <a16:creationId xmlns:a16="http://schemas.microsoft.com/office/drawing/2014/main" id="{BA54F732-9540-3B48-A609-97EE0954CBF8}"/>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dirty="0" err="1">
                <a:latin typeface="Poppins" panose="00000500000000000000" pitchFamily="2" charset="0"/>
              </a:rPr>
              <a:t>NoBIAS</a:t>
            </a:r>
            <a:r>
              <a:rPr lang="en-GB" sz="1800" dirty="0">
                <a:latin typeface="Poppins" panose="00000500000000000000" pitchFamily="2" charset="0"/>
              </a:rPr>
              <a:t> Data Challenge</a:t>
            </a:r>
          </a:p>
          <a:p>
            <a:pPr marL="0" indent="0">
              <a:lnSpc>
                <a:spcPct val="100000"/>
              </a:lnSpc>
              <a:spcBef>
                <a:spcPts val="600"/>
              </a:spcBef>
              <a:buNone/>
            </a:pPr>
            <a:r>
              <a:rPr lang="en-GB" b="1" dirty="0">
                <a:latin typeface="Poppins" panose="00000500000000000000" pitchFamily="2" charset="0"/>
              </a:rPr>
              <a:t>Task										</a:t>
            </a:r>
          </a:p>
          <a:p>
            <a:pPr marL="0" indent="0">
              <a:lnSpc>
                <a:spcPct val="100000"/>
              </a:lnSpc>
              <a:buFont typeface="Arial" panose="020B0604020202020204" pitchFamily="34" charset="0"/>
              <a:buNone/>
            </a:pPr>
            <a:endParaRPr lang="en-GB" dirty="0">
              <a:latin typeface="Poppins" panose="00000500000000000000" pitchFamily="2" charset="0"/>
            </a:endParaRPr>
          </a:p>
        </p:txBody>
      </p:sp>
      <p:pic>
        <p:nvPicPr>
          <p:cNvPr id="5" name="Graphic 4" descr="Robot outline">
            <a:extLst>
              <a:ext uri="{FF2B5EF4-FFF2-40B4-BE49-F238E27FC236}">
                <a16:creationId xmlns:a16="http://schemas.microsoft.com/office/drawing/2014/main" id="{840478FD-691F-914C-B35B-F7FCE48375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70982" y="3294999"/>
            <a:ext cx="914400" cy="914400"/>
          </a:xfrm>
          <a:prstGeom prst="rect">
            <a:avLst/>
          </a:prstGeom>
        </p:spPr>
      </p:pic>
      <p:sp>
        <p:nvSpPr>
          <p:cNvPr id="9" name="Rectangle 8">
            <a:extLst>
              <a:ext uri="{FF2B5EF4-FFF2-40B4-BE49-F238E27FC236}">
                <a16:creationId xmlns:a16="http://schemas.microsoft.com/office/drawing/2014/main" id="{DC195EE2-DE2C-774B-AB86-B07F262D1A54}"/>
              </a:ext>
            </a:extLst>
          </p:cNvPr>
          <p:cNvSpPr/>
          <p:nvPr/>
        </p:nvSpPr>
        <p:spPr>
          <a:xfrm>
            <a:off x="2122098" y="3273013"/>
            <a:ext cx="1000664" cy="94265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Speech outline">
            <a:extLst>
              <a:ext uri="{FF2B5EF4-FFF2-40B4-BE49-F238E27FC236}">
                <a16:creationId xmlns:a16="http://schemas.microsoft.com/office/drawing/2014/main" id="{84F7770D-9454-CE49-8569-DEFE5B3AB1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1929" y="2194868"/>
            <a:ext cx="534838" cy="534838"/>
          </a:xfrm>
          <a:prstGeom prst="rect">
            <a:avLst/>
          </a:prstGeom>
        </p:spPr>
      </p:pic>
      <p:cxnSp>
        <p:nvCxnSpPr>
          <p:cNvPr id="21" name="Straight Arrow Connector 20">
            <a:extLst>
              <a:ext uri="{FF2B5EF4-FFF2-40B4-BE49-F238E27FC236}">
                <a16:creationId xmlns:a16="http://schemas.microsoft.com/office/drawing/2014/main" id="{0BB2EAAE-2057-F54F-A27F-7CE8A0C930D5}"/>
              </a:ext>
            </a:extLst>
          </p:cNvPr>
          <p:cNvCxnSpPr/>
          <p:nvPr/>
        </p:nvCxnSpPr>
        <p:spPr>
          <a:xfrm>
            <a:off x="2242869" y="2640700"/>
            <a:ext cx="0" cy="36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BF2FFA5-62B5-D048-9AA8-CCAF8C05B40F}"/>
              </a:ext>
            </a:extLst>
          </p:cNvPr>
          <p:cNvCxnSpPr/>
          <p:nvPr/>
        </p:nvCxnSpPr>
        <p:spPr>
          <a:xfrm>
            <a:off x="2239992" y="4294097"/>
            <a:ext cx="0" cy="36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Graphic 23" descr="Stop with solid fill">
            <a:extLst>
              <a:ext uri="{FF2B5EF4-FFF2-40B4-BE49-F238E27FC236}">
                <a16:creationId xmlns:a16="http://schemas.microsoft.com/office/drawing/2014/main" id="{B879F34A-472C-9945-8D50-BA3030AE5D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53086" y="4767445"/>
            <a:ext cx="471039" cy="471039"/>
          </a:xfrm>
          <a:prstGeom prst="rect">
            <a:avLst/>
          </a:prstGeom>
        </p:spPr>
      </p:pic>
      <p:pic>
        <p:nvPicPr>
          <p:cNvPr id="26" name="Graphic 25" descr="Leaf outline">
            <a:extLst>
              <a:ext uri="{FF2B5EF4-FFF2-40B4-BE49-F238E27FC236}">
                <a16:creationId xmlns:a16="http://schemas.microsoft.com/office/drawing/2014/main" id="{758E7D34-122E-2A45-A3EB-CF8329084F4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69746" y="4728777"/>
            <a:ext cx="548373" cy="548373"/>
          </a:xfrm>
          <a:prstGeom prst="rect">
            <a:avLst/>
          </a:prstGeom>
        </p:spPr>
      </p:pic>
      <p:pic>
        <p:nvPicPr>
          <p:cNvPr id="29" name="Graphic 28" descr="Speech outline">
            <a:extLst>
              <a:ext uri="{FF2B5EF4-FFF2-40B4-BE49-F238E27FC236}">
                <a16:creationId xmlns:a16="http://schemas.microsoft.com/office/drawing/2014/main" id="{FCB8B173-D0A1-6743-8F2E-062FEEF85C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40771" y="2186399"/>
            <a:ext cx="534838" cy="534838"/>
          </a:xfrm>
          <a:prstGeom prst="rect">
            <a:avLst/>
          </a:prstGeom>
        </p:spPr>
      </p:pic>
      <p:sp>
        <p:nvSpPr>
          <p:cNvPr id="30" name="Text Placeholder 12">
            <a:extLst>
              <a:ext uri="{FF2B5EF4-FFF2-40B4-BE49-F238E27FC236}">
                <a16:creationId xmlns:a16="http://schemas.microsoft.com/office/drawing/2014/main" id="{AA2CBE1E-7D02-A54D-A15F-CF3284B91B5E}"/>
              </a:ext>
            </a:extLst>
          </p:cNvPr>
          <p:cNvSpPr txBox="1">
            <a:spLocks/>
          </p:cNvSpPr>
          <p:nvPr/>
        </p:nvSpPr>
        <p:spPr>
          <a:xfrm>
            <a:off x="1803588" y="2960411"/>
            <a:ext cx="1932316" cy="260843"/>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US" sz="1200" dirty="0"/>
              <a:t>Hate Speech Model</a:t>
            </a:r>
            <a:endParaRPr lang="en-GB" sz="1200" dirty="0">
              <a:latin typeface="Poppins" panose="00000500000000000000" pitchFamily="2" charset="0"/>
              <a:cs typeface="Poppins" panose="00000500000000000000" pitchFamily="2" charset="0"/>
            </a:endParaRPr>
          </a:p>
        </p:txBody>
      </p:sp>
      <p:cxnSp>
        <p:nvCxnSpPr>
          <p:cNvPr id="37" name="Straight Arrow Connector 36">
            <a:extLst>
              <a:ext uri="{FF2B5EF4-FFF2-40B4-BE49-F238E27FC236}">
                <a16:creationId xmlns:a16="http://schemas.microsoft.com/office/drawing/2014/main" id="{5DFD1016-350A-284B-8327-AAA5BB6BCA6B}"/>
              </a:ext>
            </a:extLst>
          </p:cNvPr>
          <p:cNvCxnSpPr/>
          <p:nvPr/>
        </p:nvCxnSpPr>
        <p:spPr>
          <a:xfrm>
            <a:off x="3016370" y="2637823"/>
            <a:ext cx="0" cy="36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AC146EC-B668-DF45-AEA4-BF28AE10762D}"/>
              </a:ext>
            </a:extLst>
          </p:cNvPr>
          <p:cNvCxnSpPr/>
          <p:nvPr/>
        </p:nvCxnSpPr>
        <p:spPr>
          <a:xfrm>
            <a:off x="3013493" y="4291220"/>
            <a:ext cx="0" cy="36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descr="A picture containing text, receipt, font, white&#10;&#10;Description automatically generated">
            <a:extLst>
              <a:ext uri="{FF2B5EF4-FFF2-40B4-BE49-F238E27FC236}">
                <a16:creationId xmlns:a16="http://schemas.microsoft.com/office/drawing/2014/main" id="{3FDD5000-5E45-A548-9962-8DC907A95E3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3740" y="5093747"/>
            <a:ext cx="6436362" cy="1206818"/>
          </a:xfrm>
          <a:prstGeom prst="rect">
            <a:avLst/>
          </a:prstGeom>
        </p:spPr>
      </p:pic>
      <p:pic>
        <p:nvPicPr>
          <p:cNvPr id="13" name="Picture 12" descr="A screenshot of a table&#10;&#10;Description automatically generated with low confidence">
            <a:extLst>
              <a:ext uri="{FF2B5EF4-FFF2-40B4-BE49-F238E27FC236}">
                <a16:creationId xmlns:a16="http://schemas.microsoft.com/office/drawing/2014/main" id="{279A85AB-E7C7-0E4C-A45F-91AFC9C1182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56000" y="692993"/>
            <a:ext cx="8636000" cy="1460500"/>
          </a:xfrm>
          <a:prstGeom prst="rect">
            <a:avLst/>
          </a:prstGeom>
        </p:spPr>
      </p:pic>
      <p:sp>
        <p:nvSpPr>
          <p:cNvPr id="19" name="Text Placeholder 12">
            <a:extLst>
              <a:ext uri="{FF2B5EF4-FFF2-40B4-BE49-F238E27FC236}">
                <a16:creationId xmlns:a16="http://schemas.microsoft.com/office/drawing/2014/main" id="{D4C12259-4DE6-594D-83F9-745BAF6E7C57}"/>
              </a:ext>
            </a:extLst>
          </p:cNvPr>
          <p:cNvSpPr txBox="1">
            <a:spLocks/>
          </p:cNvSpPr>
          <p:nvPr/>
        </p:nvSpPr>
        <p:spPr>
          <a:xfrm>
            <a:off x="412822" y="1440570"/>
            <a:ext cx="5845103" cy="515124"/>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600" dirty="0">
                <a:latin typeface="Poppins" panose="00000500000000000000" pitchFamily="2" charset="0"/>
                <a:cs typeface="Poppins" panose="00000500000000000000" pitchFamily="2" charset="0"/>
              </a:rPr>
              <a:t>Input</a:t>
            </a:r>
          </a:p>
        </p:txBody>
      </p:sp>
      <p:sp>
        <p:nvSpPr>
          <p:cNvPr id="20" name="Text Placeholder 12">
            <a:extLst>
              <a:ext uri="{FF2B5EF4-FFF2-40B4-BE49-F238E27FC236}">
                <a16:creationId xmlns:a16="http://schemas.microsoft.com/office/drawing/2014/main" id="{35F3E849-B523-314B-8100-48584E09B2D7}"/>
              </a:ext>
            </a:extLst>
          </p:cNvPr>
          <p:cNvSpPr txBox="1">
            <a:spLocks/>
          </p:cNvSpPr>
          <p:nvPr/>
        </p:nvSpPr>
        <p:spPr>
          <a:xfrm>
            <a:off x="412822" y="5167052"/>
            <a:ext cx="5845103" cy="515124"/>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600" dirty="0">
                <a:latin typeface="Poppins" panose="00000500000000000000" pitchFamily="2" charset="0"/>
                <a:cs typeface="Poppins" panose="00000500000000000000" pitchFamily="2" charset="0"/>
              </a:rPr>
              <a:t>Output</a:t>
            </a:r>
          </a:p>
        </p:txBody>
      </p:sp>
      <p:cxnSp>
        <p:nvCxnSpPr>
          <p:cNvPr id="4" name="Straight Arrow Connector 3">
            <a:extLst>
              <a:ext uri="{FF2B5EF4-FFF2-40B4-BE49-F238E27FC236}">
                <a16:creationId xmlns:a16="http://schemas.microsoft.com/office/drawing/2014/main" id="{66FC746F-A17F-B54A-8605-A38168C001DB}"/>
              </a:ext>
            </a:extLst>
          </p:cNvPr>
          <p:cNvCxnSpPr/>
          <p:nvPr/>
        </p:nvCxnSpPr>
        <p:spPr>
          <a:xfrm>
            <a:off x="1510145" y="5389206"/>
            <a:ext cx="1925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6F387BB-7EFB-8E4E-AA80-9F866AC91585}"/>
              </a:ext>
            </a:extLst>
          </p:cNvPr>
          <p:cNvCxnSpPr/>
          <p:nvPr/>
        </p:nvCxnSpPr>
        <p:spPr>
          <a:xfrm>
            <a:off x="1595886" y="1684065"/>
            <a:ext cx="1925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48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ext Placeholder 10">
            <a:extLst>
              <a:ext uri="{FF2B5EF4-FFF2-40B4-BE49-F238E27FC236}">
                <a16:creationId xmlns:a16="http://schemas.microsoft.com/office/drawing/2014/main" id="{7FC5105B-C53F-3740-7D33-386DE24C0ED2}"/>
              </a:ext>
            </a:extLst>
          </p:cNvPr>
          <p:cNvSpPr>
            <a:spLocks noGrp="1"/>
          </p:cNvSpPr>
          <p:nvPr>
            <p:ph type="body" sz="quarter" idx="21"/>
          </p:nvPr>
        </p:nvSpPr>
        <p:spPr>
          <a:xfrm>
            <a:off x="413915" y="404664"/>
            <a:ext cx="10797426" cy="497161"/>
          </a:xfrm>
        </p:spPr>
        <p:txBody>
          <a:bodyPr/>
          <a:lstStyle/>
          <a:p>
            <a:r>
              <a:rPr lang="en-GB" dirty="0"/>
              <a:t>Open questions</a:t>
            </a:r>
          </a:p>
        </p:txBody>
      </p:sp>
      <p:sp>
        <p:nvSpPr>
          <p:cNvPr id="19" name="Text Placeholder 11">
            <a:extLst>
              <a:ext uri="{FF2B5EF4-FFF2-40B4-BE49-F238E27FC236}">
                <a16:creationId xmlns:a16="http://schemas.microsoft.com/office/drawing/2014/main" id="{F3D14C78-AF9D-91EB-BB8B-498C981E5059}"/>
              </a:ext>
            </a:extLst>
          </p:cNvPr>
          <p:cNvSpPr>
            <a:spLocks noGrp="1"/>
          </p:cNvSpPr>
          <p:nvPr>
            <p:ph type="body" sz="quarter" idx="22"/>
          </p:nvPr>
        </p:nvSpPr>
        <p:spPr>
          <a:xfrm>
            <a:off x="413915" y="912168"/>
            <a:ext cx="10797426" cy="289311"/>
          </a:xfrm>
        </p:spPr>
        <p:txBody>
          <a:bodyPr/>
          <a:lstStyle/>
          <a:p>
            <a:pPr marL="0" indent="0">
              <a:lnSpc>
                <a:spcPct val="100000"/>
              </a:lnSpc>
              <a:buNone/>
            </a:pPr>
            <a:r>
              <a:rPr lang="en-GB" sz="2000" dirty="0" err="1">
                <a:latin typeface="Poppins" panose="00000500000000000000" pitchFamily="2" charset="0"/>
              </a:rPr>
              <a:t>NoBIAS</a:t>
            </a:r>
            <a:r>
              <a:rPr lang="en-GB" sz="2000" dirty="0">
                <a:latin typeface="Poppins" panose="00000500000000000000" pitchFamily="2" charset="0"/>
              </a:rPr>
              <a:t> </a:t>
            </a:r>
            <a:r>
              <a:rPr lang="en-GB" sz="2000" dirty="0">
                <a:solidFill>
                  <a:srgbClr val="002060"/>
                </a:solidFill>
                <a:latin typeface="Poppins" panose="00000500000000000000" pitchFamily="2" charset="0"/>
              </a:rPr>
              <a:t>Data Challenge</a:t>
            </a:r>
          </a:p>
        </p:txBody>
      </p:sp>
      <p:sp>
        <p:nvSpPr>
          <p:cNvPr id="5" name="Text Placeholder 2">
            <a:extLst>
              <a:ext uri="{FF2B5EF4-FFF2-40B4-BE49-F238E27FC236}">
                <a16:creationId xmlns:a16="http://schemas.microsoft.com/office/drawing/2014/main" id="{059F89FB-C6C8-BB8D-C190-0614B33C878C}"/>
              </a:ext>
            </a:extLst>
          </p:cNvPr>
          <p:cNvSpPr>
            <a:spLocks noGrp="1"/>
          </p:cNvSpPr>
          <p:nvPr>
            <p:ph type="body" sz="quarter" idx="12"/>
          </p:nvPr>
        </p:nvSpPr>
        <p:spPr>
          <a:xfrm>
            <a:off x="1001105" y="1676669"/>
            <a:ext cx="4128571" cy="276120"/>
          </a:xfrm>
        </p:spPr>
        <p:txBody>
          <a:bodyPr/>
          <a:lstStyle/>
          <a:p>
            <a:r>
              <a:rPr lang="en-GB" dirty="0"/>
              <a:t>Identify bias</a:t>
            </a:r>
          </a:p>
        </p:txBody>
      </p:sp>
      <p:sp>
        <p:nvSpPr>
          <p:cNvPr id="12" name="Text Placeholder 5">
            <a:extLst>
              <a:ext uri="{FF2B5EF4-FFF2-40B4-BE49-F238E27FC236}">
                <a16:creationId xmlns:a16="http://schemas.microsoft.com/office/drawing/2014/main" id="{F60CA977-FD1B-A4D9-DA10-8EAC99DC6AB1}"/>
              </a:ext>
            </a:extLst>
          </p:cNvPr>
          <p:cNvSpPr>
            <a:spLocks noGrp="1"/>
          </p:cNvSpPr>
          <p:nvPr>
            <p:ph type="body" sz="quarter" idx="14"/>
          </p:nvPr>
        </p:nvSpPr>
        <p:spPr>
          <a:xfrm>
            <a:off x="1001105" y="2093471"/>
            <a:ext cx="4922617" cy="474148"/>
          </a:xfrm>
        </p:spPr>
        <p:txBody>
          <a:bodyPr/>
          <a:lstStyle/>
          <a:p>
            <a:r>
              <a:rPr lang="en-GB" dirty="0"/>
              <a:t>Present examples of biased predictions</a:t>
            </a:r>
          </a:p>
        </p:txBody>
      </p:sp>
      <p:sp>
        <p:nvSpPr>
          <p:cNvPr id="13" name="Content Placeholder 1">
            <a:extLst>
              <a:ext uri="{FF2B5EF4-FFF2-40B4-BE49-F238E27FC236}">
                <a16:creationId xmlns:a16="http://schemas.microsoft.com/office/drawing/2014/main" id="{9FF81229-8531-0010-2E12-C8B0A3CAA5D6}"/>
              </a:ext>
            </a:extLst>
          </p:cNvPr>
          <p:cNvSpPr>
            <a:spLocks noGrp="1"/>
          </p:cNvSpPr>
          <p:nvPr>
            <p:ph sz="half" idx="2"/>
          </p:nvPr>
        </p:nvSpPr>
        <p:spPr>
          <a:xfrm>
            <a:off x="1001104" y="4205610"/>
            <a:ext cx="4922617" cy="817306"/>
          </a:xfrm>
        </p:spPr>
        <p:txBody>
          <a:bodyPr/>
          <a:lstStyle/>
          <a:p>
            <a:r>
              <a:rPr lang="en-GB" dirty="0"/>
              <a:t>How would you </a:t>
            </a:r>
            <a:r>
              <a:rPr lang="en-GB" b="1" dirty="0"/>
              <a:t>change</a:t>
            </a:r>
            <a:r>
              <a:rPr lang="en-GB" dirty="0"/>
              <a:t> the data or the system to reduce bias?</a:t>
            </a:r>
          </a:p>
          <a:p>
            <a:r>
              <a:rPr lang="en-GB" dirty="0"/>
              <a:t>Could you explain why the system may be biased?</a:t>
            </a:r>
          </a:p>
        </p:txBody>
      </p:sp>
      <p:sp>
        <p:nvSpPr>
          <p:cNvPr id="15" name="Text Placeholder 7">
            <a:extLst>
              <a:ext uri="{FF2B5EF4-FFF2-40B4-BE49-F238E27FC236}">
                <a16:creationId xmlns:a16="http://schemas.microsoft.com/office/drawing/2014/main" id="{11D36F20-0536-6E01-F778-80427ED398F1}"/>
              </a:ext>
            </a:extLst>
          </p:cNvPr>
          <p:cNvSpPr>
            <a:spLocks noGrp="1"/>
          </p:cNvSpPr>
          <p:nvPr>
            <p:ph type="body" sz="quarter" idx="19"/>
          </p:nvPr>
        </p:nvSpPr>
        <p:spPr>
          <a:xfrm>
            <a:off x="6288724" y="1676669"/>
            <a:ext cx="4128571" cy="276120"/>
          </a:xfrm>
        </p:spPr>
        <p:txBody>
          <a:bodyPr/>
          <a:lstStyle/>
          <a:p>
            <a:r>
              <a:rPr lang="en-GB" dirty="0"/>
              <a:t>Regulation</a:t>
            </a:r>
          </a:p>
        </p:txBody>
      </p:sp>
      <p:sp>
        <p:nvSpPr>
          <p:cNvPr id="16" name="Text Placeholder 8">
            <a:extLst>
              <a:ext uri="{FF2B5EF4-FFF2-40B4-BE49-F238E27FC236}">
                <a16:creationId xmlns:a16="http://schemas.microsoft.com/office/drawing/2014/main" id="{DEA220B7-7358-7D79-3AD3-8A697AC2A175}"/>
              </a:ext>
            </a:extLst>
          </p:cNvPr>
          <p:cNvSpPr>
            <a:spLocks noGrp="1"/>
          </p:cNvSpPr>
          <p:nvPr>
            <p:ph type="body" sz="quarter" idx="20"/>
          </p:nvPr>
        </p:nvSpPr>
        <p:spPr>
          <a:xfrm>
            <a:off x="6288724" y="2093471"/>
            <a:ext cx="4922617" cy="474148"/>
          </a:xfrm>
        </p:spPr>
        <p:txBody>
          <a:bodyPr/>
          <a:lstStyle/>
          <a:p>
            <a:r>
              <a:rPr lang="en-GB" dirty="0"/>
              <a:t>Regulate the use of a hate speech detection system</a:t>
            </a:r>
          </a:p>
        </p:txBody>
      </p:sp>
      <p:sp>
        <p:nvSpPr>
          <p:cNvPr id="17" name="Content Placeholder 6">
            <a:extLst>
              <a:ext uri="{FF2B5EF4-FFF2-40B4-BE49-F238E27FC236}">
                <a16:creationId xmlns:a16="http://schemas.microsoft.com/office/drawing/2014/main" id="{4016ADBA-6DDE-76DD-4E17-7DD24EB5867E}"/>
              </a:ext>
            </a:extLst>
          </p:cNvPr>
          <p:cNvSpPr>
            <a:spLocks noGrp="1"/>
          </p:cNvSpPr>
          <p:nvPr>
            <p:ph sz="half" idx="18"/>
          </p:nvPr>
        </p:nvSpPr>
        <p:spPr>
          <a:xfrm>
            <a:off x="1028810" y="2574284"/>
            <a:ext cx="4922617" cy="817306"/>
          </a:xfrm>
        </p:spPr>
        <p:txBody>
          <a:bodyPr/>
          <a:lstStyle/>
          <a:p>
            <a:r>
              <a:rPr lang="en-GB" dirty="0"/>
              <a:t>What evaluation instruments are more useful to identify bias?</a:t>
            </a:r>
          </a:p>
          <a:p>
            <a:r>
              <a:rPr lang="en-GB" dirty="0"/>
              <a:t>What key </a:t>
            </a:r>
            <a:r>
              <a:rPr lang="en-GB"/>
              <a:t>aspects are they missing?</a:t>
            </a:r>
            <a:endParaRPr lang="en-GB" dirty="0"/>
          </a:p>
        </p:txBody>
      </p:sp>
      <p:sp>
        <p:nvSpPr>
          <p:cNvPr id="11" name="Text Placeholder 2">
            <a:extLst>
              <a:ext uri="{FF2B5EF4-FFF2-40B4-BE49-F238E27FC236}">
                <a16:creationId xmlns:a16="http://schemas.microsoft.com/office/drawing/2014/main" id="{7654106A-C5C1-1B43-8DFD-131763F796E1}"/>
              </a:ext>
            </a:extLst>
          </p:cNvPr>
          <p:cNvSpPr txBox="1">
            <a:spLocks/>
          </p:cNvSpPr>
          <p:nvPr/>
        </p:nvSpPr>
        <p:spPr>
          <a:xfrm>
            <a:off x="1028810" y="3727147"/>
            <a:ext cx="4128571" cy="276120"/>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0"/>
              </a:spcBef>
              <a:spcAft>
                <a:spcPts val="600"/>
              </a:spcAft>
              <a:buFont typeface="Arial" panose="020B0604020202020204" pitchFamily="34" charset="0"/>
              <a:buNone/>
              <a:defRPr sz="1800" b="1" i="0" kern="1200">
                <a:ln>
                  <a:noFill/>
                </a:ln>
                <a:solidFill>
                  <a:srgbClr val="060645"/>
                </a:solidFill>
                <a:latin typeface="Poppins" panose="00000500000000000000" pitchFamily="2" charset="0"/>
                <a:ea typeface="+mn-ea"/>
                <a:cs typeface="Poppins" panose="000005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Poppins"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Poppins"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Poppins"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Poppins"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Addressing bias</a:t>
            </a:r>
          </a:p>
        </p:txBody>
      </p:sp>
      <p:sp>
        <p:nvSpPr>
          <p:cNvPr id="20" name="Text Placeholder 7">
            <a:extLst>
              <a:ext uri="{FF2B5EF4-FFF2-40B4-BE49-F238E27FC236}">
                <a16:creationId xmlns:a16="http://schemas.microsoft.com/office/drawing/2014/main" id="{FC97AD7B-FE4D-9F47-B60C-21B3E6C3D366}"/>
              </a:ext>
            </a:extLst>
          </p:cNvPr>
          <p:cNvSpPr txBox="1">
            <a:spLocks/>
          </p:cNvSpPr>
          <p:nvPr/>
        </p:nvSpPr>
        <p:spPr>
          <a:xfrm>
            <a:off x="6288724" y="3727147"/>
            <a:ext cx="4128571" cy="276120"/>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0"/>
              </a:spcBef>
              <a:spcAft>
                <a:spcPts val="600"/>
              </a:spcAft>
              <a:buFont typeface="Arial" panose="020B0604020202020204" pitchFamily="34" charset="0"/>
              <a:buNone/>
              <a:defRPr sz="1800" b="1" i="0" kern="1200">
                <a:ln>
                  <a:noFill/>
                </a:ln>
                <a:solidFill>
                  <a:srgbClr val="060645"/>
                </a:solidFill>
                <a:latin typeface="Poppins" panose="00000500000000000000" pitchFamily="2" charset="0"/>
                <a:ea typeface="+mn-ea"/>
                <a:cs typeface="Poppins" panose="000005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Poppins"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Poppins"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Poppins"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Poppins"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Or anything that may be missing!</a:t>
            </a:r>
          </a:p>
        </p:txBody>
      </p:sp>
    </p:spTree>
    <p:extLst>
      <p:ext uri="{BB962C8B-B14F-4D97-AF65-F5344CB8AC3E}">
        <p14:creationId xmlns:p14="http://schemas.microsoft.com/office/powerpoint/2010/main" val="317470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2FDAA22-4F66-BF70-E18E-FDF65E751451}"/>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13</a:t>
            </a:r>
          </a:p>
        </p:txBody>
      </p:sp>
      <p:sp>
        <p:nvSpPr>
          <p:cNvPr id="23" name="Text Placeholder 22">
            <a:extLst>
              <a:ext uri="{FF2B5EF4-FFF2-40B4-BE49-F238E27FC236}">
                <a16:creationId xmlns:a16="http://schemas.microsoft.com/office/drawing/2014/main" id="{4DCF4599-94AE-841B-DC3D-B75B0111A0C5}"/>
              </a:ext>
            </a:extLst>
          </p:cNvPr>
          <p:cNvSpPr>
            <a:spLocks noGrp="1"/>
          </p:cNvSpPr>
          <p:nvPr>
            <p:ph type="body" sz="quarter" idx="12"/>
          </p:nvPr>
        </p:nvSpPr>
        <p:spPr>
          <a:xfrm>
            <a:off x="887895" y="1558879"/>
            <a:ext cx="2313071" cy="1238427"/>
          </a:xfrm>
        </p:spPr>
        <p:txBody>
          <a:bodyPr/>
          <a:lstStyle/>
          <a:p>
            <a:r>
              <a:rPr lang="en-GB" dirty="0"/>
              <a:t>Drive</a:t>
            </a:r>
          </a:p>
        </p:txBody>
      </p:sp>
      <p:sp>
        <p:nvSpPr>
          <p:cNvPr id="26" name="Text Placeholder 25">
            <a:extLst>
              <a:ext uri="{FF2B5EF4-FFF2-40B4-BE49-F238E27FC236}">
                <a16:creationId xmlns:a16="http://schemas.microsoft.com/office/drawing/2014/main" id="{83578277-CEE8-F157-4661-5938D288B374}"/>
              </a:ext>
            </a:extLst>
          </p:cNvPr>
          <p:cNvSpPr>
            <a:spLocks noGrp="1"/>
          </p:cNvSpPr>
          <p:nvPr>
            <p:ph type="body" sz="quarter" idx="27"/>
          </p:nvPr>
        </p:nvSpPr>
        <p:spPr>
          <a:xfrm>
            <a:off x="3286746" y="1562444"/>
            <a:ext cx="7739063" cy="1232513"/>
          </a:xfrm>
        </p:spPr>
        <p:txBody>
          <a:bodyPr/>
          <a:lstStyle/>
          <a:p>
            <a:r>
              <a:rPr lang="en-GB" dirty="0"/>
              <a:t>Project:</a:t>
            </a:r>
          </a:p>
          <a:p>
            <a:pPr marL="285750" indent="-285750">
              <a:buFont typeface="Wingdings" pitchFamily="2" charset="2"/>
              <a:buChar char="q"/>
            </a:pPr>
            <a:r>
              <a:rPr lang="en-GB" dirty="0"/>
              <a:t>Google </a:t>
            </a:r>
            <a:r>
              <a:rPr lang="en-GB" dirty="0" err="1"/>
              <a:t>colab</a:t>
            </a:r>
            <a:r>
              <a:rPr lang="en-GB" dirty="0"/>
              <a:t> notebooks</a:t>
            </a:r>
          </a:p>
          <a:p>
            <a:pPr marL="285750" indent="-285750">
              <a:buFont typeface="Wingdings" pitchFamily="2" charset="2"/>
              <a:buChar char="q"/>
            </a:pPr>
            <a:r>
              <a:rPr lang="en-GB" dirty="0"/>
              <a:t>Data</a:t>
            </a:r>
          </a:p>
          <a:p>
            <a:pPr marL="285750" indent="-285750">
              <a:buFont typeface="Wingdings" pitchFamily="2" charset="2"/>
              <a:buChar char="q"/>
            </a:pPr>
            <a:endParaRPr lang="en-GB" dirty="0"/>
          </a:p>
        </p:txBody>
      </p:sp>
      <p:sp>
        <p:nvSpPr>
          <p:cNvPr id="28" name="Text Placeholder 27">
            <a:extLst>
              <a:ext uri="{FF2B5EF4-FFF2-40B4-BE49-F238E27FC236}">
                <a16:creationId xmlns:a16="http://schemas.microsoft.com/office/drawing/2014/main" id="{E95C9409-83BF-0393-751E-383790087EA5}"/>
              </a:ext>
            </a:extLst>
          </p:cNvPr>
          <p:cNvSpPr>
            <a:spLocks noGrp="1"/>
          </p:cNvSpPr>
          <p:nvPr>
            <p:ph type="body" sz="quarter" idx="29"/>
          </p:nvPr>
        </p:nvSpPr>
        <p:spPr>
          <a:xfrm>
            <a:off x="887895" y="3076871"/>
            <a:ext cx="2313071" cy="987323"/>
          </a:xfrm>
        </p:spPr>
        <p:txBody>
          <a:bodyPr/>
          <a:lstStyle/>
          <a:p>
            <a:r>
              <a:rPr lang="en-GB" dirty="0"/>
              <a:t>Teams</a:t>
            </a:r>
          </a:p>
        </p:txBody>
      </p:sp>
      <p:sp>
        <p:nvSpPr>
          <p:cNvPr id="27" name="Text Placeholder 26">
            <a:extLst>
              <a:ext uri="{FF2B5EF4-FFF2-40B4-BE49-F238E27FC236}">
                <a16:creationId xmlns:a16="http://schemas.microsoft.com/office/drawing/2014/main" id="{C34FED13-7279-9ADF-AA31-56DE2E27B362}"/>
              </a:ext>
            </a:extLst>
          </p:cNvPr>
          <p:cNvSpPr>
            <a:spLocks noGrp="1"/>
          </p:cNvSpPr>
          <p:nvPr>
            <p:ph type="body" sz="quarter" idx="28"/>
          </p:nvPr>
        </p:nvSpPr>
        <p:spPr>
          <a:xfrm>
            <a:off x="3286746" y="3080437"/>
            <a:ext cx="7739063" cy="982607"/>
          </a:xfrm>
        </p:spPr>
        <p:txBody>
          <a:bodyPr/>
          <a:lstStyle/>
          <a:p>
            <a:r>
              <a:rPr lang="en-GB" dirty="0"/>
              <a:t>Submissions folder</a:t>
            </a:r>
          </a:p>
          <a:p>
            <a:r>
              <a:rPr lang="en-GB" dirty="0"/>
              <a:t>Project folder (for Drive)</a:t>
            </a:r>
          </a:p>
        </p:txBody>
      </p:sp>
      <p:sp>
        <p:nvSpPr>
          <p:cNvPr id="13" name="Text Placeholder 1">
            <a:extLst>
              <a:ext uri="{FF2B5EF4-FFF2-40B4-BE49-F238E27FC236}">
                <a16:creationId xmlns:a16="http://schemas.microsoft.com/office/drawing/2014/main" id="{92709D1D-6052-1B40-9312-B266052C2DD0}"/>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dirty="0" err="1">
                <a:latin typeface="Poppins" panose="00000500000000000000" pitchFamily="2" charset="0"/>
              </a:rPr>
              <a:t>NoBIAS</a:t>
            </a:r>
            <a:r>
              <a:rPr lang="en-GB" sz="1800" dirty="0">
                <a:latin typeface="Poppins" panose="00000500000000000000" pitchFamily="2" charset="0"/>
              </a:rPr>
              <a:t> Data Challenge</a:t>
            </a:r>
          </a:p>
          <a:p>
            <a:pPr marL="0" indent="0">
              <a:lnSpc>
                <a:spcPct val="100000"/>
              </a:lnSpc>
              <a:spcBef>
                <a:spcPts val="600"/>
              </a:spcBef>
              <a:buNone/>
            </a:pPr>
            <a:r>
              <a:rPr lang="en-GB" b="1" dirty="0">
                <a:latin typeface="Poppins" panose="00000500000000000000" pitchFamily="2" charset="0"/>
              </a:rPr>
              <a:t>Materials</a:t>
            </a:r>
          </a:p>
          <a:p>
            <a:pPr marL="0" indent="0">
              <a:lnSpc>
                <a:spcPct val="100000"/>
              </a:lnSpc>
              <a:buFont typeface="Arial" panose="020B0604020202020204" pitchFamily="34" charset="0"/>
              <a:buNone/>
            </a:pPr>
            <a:endParaRPr lang="en-GB" dirty="0">
              <a:latin typeface="Poppins" panose="00000500000000000000" pitchFamily="2" charset="0"/>
            </a:endParaRPr>
          </a:p>
        </p:txBody>
      </p:sp>
    </p:spTree>
    <p:extLst>
      <p:ext uri="{BB962C8B-B14F-4D97-AF65-F5344CB8AC3E}">
        <p14:creationId xmlns:p14="http://schemas.microsoft.com/office/powerpoint/2010/main" val="2017937449"/>
      </p:ext>
    </p:extLst>
  </p:cSld>
  <p:clrMapOvr>
    <a:masterClrMapping/>
  </p:clrMapOvr>
</p:sld>
</file>

<file path=ppt/theme/theme1.xml><?xml version="1.0" encoding="utf-8"?>
<a:theme xmlns:a="http://schemas.openxmlformats.org/drawingml/2006/main" name="Covers">
  <a:themeElements>
    <a:clrScheme name="Open University ">
      <a:dk1>
        <a:srgbClr val="060645"/>
      </a:dk1>
      <a:lt1>
        <a:srgbClr val="FFFFFF"/>
      </a:lt1>
      <a:dk2>
        <a:srgbClr val="060645"/>
      </a:dk2>
      <a:lt2>
        <a:srgbClr val="FEFFFF"/>
      </a:lt2>
      <a:accent1>
        <a:srgbClr val="1C46C0"/>
      </a:accent1>
      <a:accent2>
        <a:srgbClr val="66EEFA"/>
      </a:accent2>
      <a:accent3>
        <a:srgbClr val="7DFFD3"/>
      </a:accent3>
      <a:accent4>
        <a:srgbClr val="FF8A77"/>
      </a:accent4>
      <a:accent5>
        <a:srgbClr val="FFB3FF"/>
      </a:accent5>
      <a:accent6>
        <a:srgbClr val="FFF388"/>
      </a:accent6>
      <a:hlink>
        <a:srgbClr val="FF8A77"/>
      </a:hlink>
      <a:folHlink>
        <a:srgbClr val="7DFFD3"/>
      </a:folHlink>
    </a:clrScheme>
    <a:fontScheme name="Custom 7">
      <a:majorFont>
        <a:latin typeface="Poppins"/>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U_Powerpoint Template_England_Accessable.potx" id="{2A2DC71C-83A7-4503-A10A-9A2277307DA4}" vid="{94E85A0E-8E0A-45F9-81BA-B6ED124559CC}"/>
    </a:ext>
  </a:extLst>
</a:theme>
</file>

<file path=ppt/theme/theme2.xml><?xml version="1.0" encoding="utf-8"?>
<a:theme xmlns:a="http://schemas.openxmlformats.org/drawingml/2006/main" name="Contents Slides">
  <a:themeElements>
    <a:clrScheme name="Open University ">
      <a:dk1>
        <a:srgbClr val="060645"/>
      </a:dk1>
      <a:lt1>
        <a:srgbClr val="FFFFFF"/>
      </a:lt1>
      <a:dk2>
        <a:srgbClr val="060645"/>
      </a:dk2>
      <a:lt2>
        <a:srgbClr val="FEFFFF"/>
      </a:lt2>
      <a:accent1>
        <a:srgbClr val="1C46C0"/>
      </a:accent1>
      <a:accent2>
        <a:srgbClr val="66EEFA"/>
      </a:accent2>
      <a:accent3>
        <a:srgbClr val="7DFFD3"/>
      </a:accent3>
      <a:accent4>
        <a:srgbClr val="FF8A77"/>
      </a:accent4>
      <a:accent5>
        <a:srgbClr val="FFB3FF"/>
      </a:accent5>
      <a:accent6>
        <a:srgbClr val="FFF388"/>
      </a:accent6>
      <a:hlink>
        <a:srgbClr val="FF8A77"/>
      </a:hlink>
      <a:folHlink>
        <a:srgbClr val="7DFFD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U_Powerpoint Template_England_Accessable.potx" id="{2A2DC71C-83A7-4503-A10A-9A2277307DA4}" vid="{4BB12A69-2195-4393-8DC0-EB9EE8397D91}"/>
    </a:ext>
  </a:extLst>
</a:theme>
</file>

<file path=ppt/theme/theme3.xml><?xml version="1.0" encoding="utf-8"?>
<a:theme xmlns:a="http://schemas.openxmlformats.org/drawingml/2006/main" name="Chapter Headings / Dividers">
  <a:themeElements>
    <a:clrScheme name="Open University ">
      <a:dk1>
        <a:srgbClr val="060645"/>
      </a:dk1>
      <a:lt1>
        <a:srgbClr val="FFFFFF"/>
      </a:lt1>
      <a:dk2>
        <a:srgbClr val="060645"/>
      </a:dk2>
      <a:lt2>
        <a:srgbClr val="FEFFFF"/>
      </a:lt2>
      <a:accent1>
        <a:srgbClr val="1C46C0"/>
      </a:accent1>
      <a:accent2>
        <a:srgbClr val="66EEFA"/>
      </a:accent2>
      <a:accent3>
        <a:srgbClr val="7DFFD3"/>
      </a:accent3>
      <a:accent4>
        <a:srgbClr val="FF8A77"/>
      </a:accent4>
      <a:accent5>
        <a:srgbClr val="FFB3FF"/>
      </a:accent5>
      <a:accent6>
        <a:srgbClr val="FFF388"/>
      </a:accent6>
      <a:hlink>
        <a:srgbClr val="FF8A77"/>
      </a:hlink>
      <a:folHlink>
        <a:srgbClr val="7DFFD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U_Powerpoint Template_England_Accessable.potx" id="{2A2DC71C-83A7-4503-A10A-9A2277307DA4}" vid="{E6697964-0098-45A5-A68F-45809E852513}"/>
    </a:ext>
  </a:extLst>
</a:theme>
</file>

<file path=ppt/theme/theme4.xml><?xml version="1.0" encoding="utf-8"?>
<a:theme xmlns:a="http://schemas.openxmlformats.org/drawingml/2006/main" name="Slide Options">
  <a:themeElements>
    <a:clrScheme name="Custom 1">
      <a:dk1>
        <a:srgbClr val="060645"/>
      </a:dk1>
      <a:lt1>
        <a:srgbClr val="FFFFFF"/>
      </a:lt1>
      <a:dk2>
        <a:srgbClr val="060645"/>
      </a:dk2>
      <a:lt2>
        <a:srgbClr val="FEFFFF"/>
      </a:lt2>
      <a:accent1>
        <a:srgbClr val="1C46C0"/>
      </a:accent1>
      <a:accent2>
        <a:srgbClr val="66EEFA"/>
      </a:accent2>
      <a:accent3>
        <a:srgbClr val="FF8A77"/>
      </a:accent3>
      <a:accent4>
        <a:srgbClr val="7DFFD3"/>
      </a:accent4>
      <a:accent5>
        <a:srgbClr val="FFB3FF"/>
      </a:accent5>
      <a:accent6>
        <a:srgbClr val="FFF388"/>
      </a:accent6>
      <a:hlink>
        <a:srgbClr val="1C46C0"/>
      </a:hlink>
      <a:folHlink>
        <a:srgbClr val="FF8A77"/>
      </a:folHlink>
    </a:clrScheme>
    <a:fontScheme name="Custom 2">
      <a:majorFont>
        <a:latin typeface="Poppins SemiBold"/>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U_Powerpoint Template_England_Accessable.potx" id="{2A2DC71C-83A7-4503-A10A-9A2277307DA4}" vid="{BF0D45D2-C1FF-4D88-9D45-1B3B67EB2D7C}"/>
    </a:ext>
  </a:extLst>
</a:theme>
</file>

<file path=ppt/theme/theme5.xml><?xml version="1.0" encoding="utf-8"?>
<a:theme xmlns:a="http://schemas.openxmlformats.org/drawingml/2006/main" name="End Slides">
  <a:themeElements>
    <a:clrScheme name="Open University ">
      <a:dk1>
        <a:srgbClr val="060645"/>
      </a:dk1>
      <a:lt1>
        <a:srgbClr val="FFFFFF"/>
      </a:lt1>
      <a:dk2>
        <a:srgbClr val="060645"/>
      </a:dk2>
      <a:lt2>
        <a:srgbClr val="FEFFFF"/>
      </a:lt2>
      <a:accent1>
        <a:srgbClr val="1C46C0"/>
      </a:accent1>
      <a:accent2>
        <a:srgbClr val="66EEFA"/>
      </a:accent2>
      <a:accent3>
        <a:srgbClr val="7DFFD3"/>
      </a:accent3>
      <a:accent4>
        <a:srgbClr val="FF8A77"/>
      </a:accent4>
      <a:accent5>
        <a:srgbClr val="FFB3FF"/>
      </a:accent5>
      <a:accent6>
        <a:srgbClr val="FFF388"/>
      </a:accent6>
      <a:hlink>
        <a:srgbClr val="FF8A77"/>
      </a:hlink>
      <a:folHlink>
        <a:srgbClr val="7DFFD3"/>
      </a:folHlink>
    </a:clrScheme>
    <a:fontScheme name="OU Poppins">
      <a:majorFont>
        <a:latin typeface="Poppins SemiBold"/>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U_Powerpoint Template_England_Accessable.potx" id="{2A2DC71C-83A7-4503-A10A-9A2277307DA4}" vid="{CB3D32D0-10AB-4988-B46F-32A3F4ABFA9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A8613C21C848AD2F91B91A9AAB64" ma:contentTypeVersion="20" ma:contentTypeDescription="Create a new document." ma:contentTypeScope="" ma:versionID="c1d9353f12382b36ac3f9f5b2f1dd716">
  <xsd:schema xmlns:xsd="http://www.w3.org/2001/XMLSchema" xmlns:xs="http://www.w3.org/2001/XMLSchema" xmlns:p="http://schemas.microsoft.com/office/2006/metadata/properties" xmlns:ns2="4ed73a0e-c0f4-4682-9833-b80ae4bd0773" xmlns:ns3="23060362-3cc1-48ff-8e33-88570e39b161" xmlns:ns4="e4476828-269d-41e7-8c7f-463a607b843c" targetNamespace="http://schemas.microsoft.com/office/2006/metadata/properties" ma:root="true" ma:fieldsID="c254bfd5ec353ffdfb8a6f8fbb6c5717" ns2:_="" ns3:_="" ns4:_="">
    <xsd:import namespace="4ed73a0e-c0f4-4682-9833-b80ae4bd0773"/>
    <xsd:import namespace="23060362-3cc1-48ff-8e33-88570e39b161"/>
    <xsd:import namespace="e4476828-269d-41e7-8c7f-463a607b843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4:TaxCatchAll"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d73a0e-c0f4-4682-9833-b80ae4bd07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bfb35f09-1364-44fa-bda6-079b81d03a2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60362-3cc1-48ff-8e33-88570e39b16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4476828-269d-41e7-8c7f-463a607b843c"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d206e9e1-5a8f-47ca-9c1f-db2539ee6553}" ma:internalName="TaxCatchAll" ma:showField="CatchAllData" ma:web="23060362-3cc1-48ff-8e33-88570e39b1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4476828-269d-41e7-8c7f-463a607b843c" xsi:nil="true"/>
    <lcf76f155ced4ddcb4097134ff3c332f xmlns="4ed73a0e-c0f4-4682-9833-b80ae4bd077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ADD03CB-2A88-4644-BBA9-D7ABCC1D4135}">
  <ds:schemaRefs>
    <ds:schemaRef ds:uri="23060362-3cc1-48ff-8e33-88570e39b161"/>
    <ds:schemaRef ds:uri="4ed73a0e-c0f4-4682-9833-b80ae4bd0773"/>
    <ds:schemaRef ds:uri="e4476828-269d-41e7-8c7f-463a607b843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6CD3E3-2AD4-4BFA-B062-CD9F3FC37753}">
  <ds:schemaRefs>
    <ds:schemaRef ds:uri="http://schemas.microsoft.com/sharepoint/v3/contenttype/forms"/>
  </ds:schemaRefs>
</ds:datastoreItem>
</file>

<file path=customXml/itemProps3.xml><?xml version="1.0" encoding="utf-8"?>
<ds:datastoreItem xmlns:ds="http://schemas.openxmlformats.org/officeDocument/2006/customXml" ds:itemID="{BD1F123D-72E4-47AA-AF87-050EE8541186}">
  <ds:schemaRefs>
    <ds:schemaRef ds:uri="37366ac4-c030-4543-8cc8-88329e81ec50"/>
    <ds:schemaRef ds:uri="4ed73a0e-c0f4-4682-9833-b80ae4bd0773"/>
    <ds:schemaRef ds:uri="a4bbcd8a-0e99-45ba-ba54-c1f6b28a9aac"/>
    <ds:schemaRef ds:uri="e4476828-269d-41e7-8c7f-463a607b843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1606</TotalTime>
  <Words>1102</Words>
  <Application>Microsoft Macintosh PowerPoint</Application>
  <PresentationFormat>Widescreen</PresentationFormat>
  <Paragraphs>234</Paragraphs>
  <Slides>13</Slides>
  <Notes>13</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13</vt:i4>
      </vt:variant>
    </vt:vector>
  </HeadingPairs>
  <TitlesOfParts>
    <vt:vector size="23" baseType="lpstr">
      <vt:lpstr>Arial</vt:lpstr>
      <vt:lpstr>Helvetica</vt:lpstr>
      <vt:lpstr>Poppins</vt:lpstr>
      <vt:lpstr>Poppins SemiBold</vt:lpstr>
      <vt:lpstr>Wingdings</vt:lpstr>
      <vt:lpstr>Covers</vt:lpstr>
      <vt:lpstr>Contents Slides</vt:lpstr>
      <vt:lpstr>Chapter Headings / Dividers</vt:lpstr>
      <vt:lpstr>Slide Options</vt:lpstr>
      <vt:lpstr>End Slides</vt:lpstr>
      <vt:lpstr>Click to edit Master title style</vt:lpstr>
      <vt:lpstr>Slide Title 2</vt:lpstr>
      <vt:lpstr>Guidance Slide 1</vt:lpstr>
      <vt:lpstr>Guidance Slide 1</vt:lpstr>
      <vt:lpstr>Guidance Slide 8</vt:lpstr>
      <vt:lpstr>Guidance Slide 8</vt:lpstr>
      <vt:lpstr>Guidance Slide 8</vt:lpstr>
      <vt:lpstr>PowerPoint Presentation</vt:lpstr>
      <vt:lpstr>Slide Title 13</vt:lpstr>
      <vt:lpstr>Slide Title 13</vt:lpstr>
      <vt:lpstr>Slide Title 13</vt:lpstr>
      <vt:lpstr>Slide Title 13</vt:lpstr>
      <vt:lpstr>Slide Title 31</vt:lpstr>
    </vt:vector>
  </TitlesOfParts>
  <Manager/>
  <Company>The Open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 Master PowerPoint Template</dc:title>
  <dc:subject>OU Master PowerPoint Template with accessibility guidance and best practice tips</dc:subject>
  <dc:creator>brand-enquiries@open.ac.uk</dc:creator>
  <cp:keywords>OU Master PowerPoint Template</cp:keywords>
  <dc:description/>
  <cp:lastModifiedBy>Paula.Reyero-Lobo</cp:lastModifiedBy>
  <cp:revision>32</cp:revision>
  <dcterms:created xsi:type="dcterms:W3CDTF">2022-10-21T14:33:01Z</dcterms:created>
  <dcterms:modified xsi:type="dcterms:W3CDTF">2023-07-13T06:21:47Z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0x01010003E7A8613C21C848AD2F91B91A9AAB64</vt:lpwstr>
  </property>
  <property fmtid="{D5CDD505-2E9C-101B-9397-08002B2CF9AE}" pid="3" name="MediaServiceImageTags">
    <vt:lpwstr/>
  </property>
</Properties>
</file>