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4.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4"/>
    <p:sldMasterId id="2147483771" r:id="rId5"/>
    <p:sldMasterId id="2147483863" r:id="rId6"/>
    <p:sldMasterId id="2147483817" r:id="rId7"/>
    <p:sldMasterId id="2147483927" r:id="rId8"/>
  </p:sldMasterIdLst>
  <p:notesMasterIdLst>
    <p:notesMasterId r:id="rId20"/>
  </p:notesMasterIdLst>
  <p:handoutMasterIdLst>
    <p:handoutMasterId r:id="rId21"/>
  </p:handoutMasterIdLst>
  <p:sldIdLst>
    <p:sldId id="259" r:id="rId9"/>
    <p:sldId id="299" r:id="rId10"/>
    <p:sldId id="333" r:id="rId11"/>
    <p:sldId id="334" r:id="rId12"/>
    <p:sldId id="346" r:id="rId13"/>
    <p:sldId id="347" r:id="rId14"/>
    <p:sldId id="345" r:id="rId15"/>
    <p:sldId id="335" r:id="rId16"/>
    <p:sldId id="336" r:id="rId17"/>
    <p:sldId id="337" r:id="rId18"/>
    <p:sldId id="33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792C21D-9C31-DAEC-E611-E76D7525B8BA}" name="Hannah.King" initials="H" userId="S::hlk63@open.ac.uk::a66496f2-2df4-4361-8801-89f9e25bfcc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a:srgbClr val="060645"/>
    <a:srgbClr val="FFD7FD"/>
    <a:srgbClr val="FF8A76"/>
    <a:srgbClr val="FFB4FF"/>
    <a:srgbClr val="D6FFF2"/>
    <a:srgbClr val="CAD2FF"/>
    <a:srgbClr val="FEE3E9"/>
    <a:srgbClr val="4F9AE9"/>
    <a:srgbClr val="8AFF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F5A773-642B-DC47-AEC6-67EB9FFDCE53}" v="20" dt="2022-11-18T15:40:00.4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88"/>
    <p:restoredTop sz="76449"/>
  </p:normalViewPr>
  <p:slideViewPr>
    <p:cSldViewPr snapToGrid="0">
      <p:cViewPr>
        <p:scale>
          <a:sx n="107" d="100"/>
          <a:sy n="107" d="100"/>
        </p:scale>
        <p:origin x="544" y="488"/>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viewProps" Target="viewProps.xml"/><Relationship Id="rId28" Type="http://schemas.microsoft.com/office/2018/10/relationships/authors" Target="author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nnah.King" userId="a66496f2-2df4-4361-8801-89f9e25bfccb" providerId="ADAL" clId="{929EEE2E-D4A2-4148-A408-85C8537E46EC}"/>
    <pc:docChg chg="modSld">
      <pc:chgData name="Hannah.King" userId="a66496f2-2df4-4361-8801-89f9e25bfccb" providerId="ADAL" clId="{929EEE2E-D4A2-4148-A408-85C8537E46EC}" dt="2022-11-14T16:24:43.934" v="15" actId="1076"/>
      <pc:docMkLst>
        <pc:docMk/>
      </pc:docMkLst>
      <pc:sldChg chg="modSp mod">
        <pc:chgData name="Hannah.King" userId="a66496f2-2df4-4361-8801-89f9e25bfccb" providerId="ADAL" clId="{929EEE2E-D4A2-4148-A408-85C8537E46EC}" dt="2022-11-14T16:15:12.416" v="12" actId="1036"/>
        <pc:sldMkLst>
          <pc:docMk/>
          <pc:sldMk cId="1480842425" sldId="299"/>
        </pc:sldMkLst>
        <pc:spChg chg="ord">
          <ac:chgData name="Hannah.King" userId="a66496f2-2df4-4361-8801-89f9e25bfccb" providerId="ADAL" clId="{929EEE2E-D4A2-4148-A408-85C8537E46EC}" dt="2022-11-14T16:13:58.925" v="10" actId="13244"/>
          <ac:spMkLst>
            <pc:docMk/>
            <pc:sldMk cId="1480842425" sldId="299"/>
            <ac:spMk id="3" creationId="{EB7A2E7C-71B8-32FE-F741-558B60AB7DCC}"/>
          </ac:spMkLst>
        </pc:spChg>
        <pc:spChg chg="mod">
          <ac:chgData name="Hannah.King" userId="a66496f2-2df4-4361-8801-89f9e25bfccb" providerId="ADAL" clId="{929EEE2E-D4A2-4148-A408-85C8537E46EC}" dt="2022-11-14T16:15:12.416" v="12" actId="1036"/>
          <ac:spMkLst>
            <pc:docMk/>
            <pc:sldMk cId="1480842425" sldId="299"/>
            <ac:spMk id="15" creationId="{AD96C957-D578-BAF5-D0B1-DCC3D85E03A6}"/>
          </ac:spMkLst>
        </pc:spChg>
      </pc:sldChg>
      <pc:sldChg chg="modSp mod">
        <pc:chgData name="Hannah.King" userId="a66496f2-2df4-4361-8801-89f9e25bfccb" providerId="ADAL" clId="{929EEE2E-D4A2-4148-A408-85C8537E46EC}" dt="2022-11-14T16:24:43.934" v="15" actId="1076"/>
        <pc:sldMkLst>
          <pc:docMk/>
          <pc:sldMk cId="1591990182" sldId="302"/>
        </pc:sldMkLst>
        <pc:grpChg chg="mod">
          <ac:chgData name="Hannah.King" userId="a66496f2-2df4-4361-8801-89f9e25bfccb" providerId="ADAL" clId="{929EEE2E-D4A2-4148-A408-85C8537E46EC}" dt="2022-11-14T16:24:28.470" v="14" actId="962"/>
          <ac:grpSpMkLst>
            <pc:docMk/>
            <pc:sldMk cId="1591990182" sldId="302"/>
            <ac:grpSpMk id="15" creationId="{7C8C8F8B-BF20-FF11-534A-0E1EF3A47124}"/>
          </ac:grpSpMkLst>
        </pc:grpChg>
        <pc:grpChg chg="mod">
          <ac:chgData name="Hannah.King" userId="a66496f2-2df4-4361-8801-89f9e25bfccb" providerId="ADAL" clId="{929EEE2E-D4A2-4148-A408-85C8537E46EC}" dt="2022-11-14T16:24:43.934" v="15" actId="1076"/>
          <ac:grpSpMkLst>
            <pc:docMk/>
            <pc:sldMk cId="1591990182" sldId="302"/>
            <ac:grpSpMk id="19" creationId="{0474950A-761E-B4F4-5672-F282B97F1843}"/>
          </ac:grpSpMkLst>
        </pc:grpChg>
      </pc:sldChg>
      <pc:sldChg chg="modSp mod addCm delCm modCm">
        <pc:chgData name="Hannah.King" userId="a66496f2-2df4-4361-8801-89f9e25bfccb" providerId="ADAL" clId="{929EEE2E-D4A2-4148-A408-85C8537E46EC}" dt="2022-11-14T15:39:43.693" v="6" actId="6549"/>
        <pc:sldMkLst>
          <pc:docMk/>
          <pc:sldMk cId="2645815655" sldId="321"/>
        </pc:sldMkLst>
        <pc:spChg chg="mod">
          <ac:chgData name="Hannah.King" userId="a66496f2-2df4-4361-8801-89f9e25bfccb" providerId="ADAL" clId="{929EEE2E-D4A2-4148-A408-85C8537E46EC}" dt="2022-11-14T15:39:43.693" v="6" actId="6549"/>
          <ac:spMkLst>
            <pc:docMk/>
            <pc:sldMk cId="2645815655" sldId="321"/>
            <ac:spMk id="10" creationId="{3A367188-8F0D-4D76-B71B-9E4B231081DC}"/>
          </ac:spMkLst>
        </pc:spChg>
      </pc:sldChg>
      <pc:sldChg chg="modSp mod">
        <pc:chgData name="Hannah.King" userId="a66496f2-2df4-4361-8801-89f9e25bfccb" providerId="ADAL" clId="{929EEE2E-D4A2-4148-A408-85C8537E46EC}" dt="2022-11-14T15:55:08.142" v="8" actId="20577"/>
        <pc:sldMkLst>
          <pc:docMk/>
          <pc:sldMk cId="3798247743" sldId="322"/>
        </pc:sldMkLst>
        <pc:spChg chg="mod">
          <ac:chgData name="Hannah.King" userId="a66496f2-2df4-4361-8801-89f9e25bfccb" providerId="ADAL" clId="{929EEE2E-D4A2-4148-A408-85C8537E46EC}" dt="2022-11-14T15:55:08.142" v="8" actId="20577"/>
          <ac:spMkLst>
            <pc:docMk/>
            <pc:sldMk cId="3798247743" sldId="322"/>
            <ac:spMk id="7" creationId="{035CD688-3C0D-F337-294B-4B1659968A62}"/>
          </ac:spMkLst>
        </pc:spChg>
      </pc:sldChg>
    </pc:docChg>
  </pc:docChgLst>
  <pc:docChgLst>
    <pc:chgData name="Sian.Magill" userId="50708b02-1f66-4898-87d4-0237fac14dab" providerId="ADAL" clId="{BCBDA168-4BDF-4846-BFC0-B474024C0397}"/>
    <pc:docChg chg="modSld">
      <pc:chgData name="Sian.Magill" userId="50708b02-1f66-4898-87d4-0237fac14dab" providerId="ADAL" clId="{BCBDA168-4BDF-4846-BFC0-B474024C0397}" dt="2022-11-16T14:34:43.184" v="1" actId="27918"/>
      <pc:docMkLst>
        <pc:docMk/>
      </pc:docMkLst>
      <pc:sldChg chg="mod">
        <pc:chgData name="Sian.Magill" userId="50708b02-1f66-4898-87d4-0237fac14dab" providerId="ADAL" clId="{BCBDA168-4BDF-4846-BFC0-B474024C0397}" dt="2022-11-16T14:34:43.184" v="1" actId="27918"/>
        <pc:sldMkLst>
          <pc:docMk/>
          <pc:sldMk cId="661972549" sldId="280"/>
        </pc:sldMkLst>
      </pc:sldChg>
    </pc:docChg>
  </pc:docChgLst>
  <pc:docChgLst>
    <pc:chgData name="Sian.Magill" userId="S::sm45237@open.ac.uk::50708b02-1f66-4898-87d4-0237fac14dab" providerId="AD" clId="Web-{826263F8-9CCC-4EAC-AACD-ECC022DF0C81}"/>
    <pc:docChg chg="modSld">
      <pc:chgData name="Sian.Magill" userId="S::sm45237@open.ac.uk::50708b02-1f66-4898-87d4-0237fac14dab" providerId="AD" clId="Web-{826263F8-9CCC-4EAC-AACD-ECC022DF0C81}" dt="2022-11-16T14:32:22.470" v="3" actId="14100"/>
      <pc:docMkLst>
        <pc:docMk/>
      </pc:docMkLst>
      <pc:sldChg chg="modSp">
        <pc:chgData name="Sian.Magill" userId="S::sm45237@open.ac.uk::50708b02-1f66-4898-87d4-0237fac14dab" providerId="AD" clId="Web-{826263F8-9CCC-4EAC-AACD-ECC022DF0C81}" dt="2022-11-16T14:32:22.470" v="3" actId="14100"/>
        <pc:sldMkLst>
          <pc:docMk/>
          <pc:sldMk cId="135762286" sldId="286"/>
        </pc:sldMkLst>
        <pc:graphicFrameChg chg="mod">
          <ac:chgData name="Sian.Magill" userId="S::sm45237@open.ac.uk::50708b02-1f66-4898-87d4-0237fac14dab" providerId="AD" clId="Web-{826263F8-9CCC-4EAC-AACD-ECC022DF0C81}" dt="2022-11-16T14:32:22.470" v="3" actId="14100"/>
          <ac:graphicFrameMkLst>
            <pc:docMk/>
            <pc:sldMk cId="135762286" sldId="286"/>
            <ac:graphicFrameMk id="3" creationId="{A6DB7847-A3FA-F483-393E-140FAE11243F}"/>
          </ac:graphicFrameMkLst>
        </pc:graphicFrameChg>
      </pc:sldChg>
    </pc:docChg>
  </pc:docChgLst>
  <pc:docChgLst>
    <pc:chgData name="Steven.Price" userId="53a48c66-dde9-4f92-a1eb-3736a85e5c57" providerId="ADAL" clId="{67FE16AC-AC16-DE42-AE44-6E98029AB0E0}"/>
    <pc:docChg chg="modSld">
      <pc:chgData name="Steven.Price" userId="53a48c66-dde9-4f92-a1eb-3736a85e5c57" providerId="ADAL" clId="{67FE16AC-AC16-DE42-AE44-6E98029AB0E0}" dt="2022-11-14T15:20:12.377" v="4" actId="33935"/>
      <pc:docMkLst>
        <pc:docMk/>
      </pc:docMkLst>
      <pc:sldChg chg="modSp">
        <pc:chgData name="Steven.Price" userId="53a48c66-dde9-4f92-a1eb-3736a85e5c57" providerId="ADAL" clId="{67FE16AC-AC16-DE42-AE44-6E98029AB0E0}" dt="2022-11-14T15:20:12.377" v="4" actId="33935"/>
        <pc:sldMkLst>
          <pc:docMk/>
          <pc:sldMk cId="3771289561" sldId="256"/>
        </pc:sldMkLst>
        <pc:spChg chg="mod">
          <ac:chgData name="Steven.Price" userId="53a48c66-dde9-4f92-a1eb-3736a85e5c57" providerId="ADAL" clId="{67FE16AC-AC16-DE42-AE44-6E98029AB0E0}" dt="2022-11-14T15:20:12.377" v="4" actId="33935"/>
          <ac:spMkLst>
            <pc:docMk/>
            <pc:sldMk cId="3771289561" sldId="256"/>
            <ac:spMk id="2" creationId="{7522AC98-8F4A-A002-FEDA-2D0C617B145D}"/>
          </ac:spMkLst>
        </pc:spChg>
        <pc:spChg chg="mod">
          <ac:chgData name="Steven.Price" userId="53a48c66-dde9-4f92-a1eb-3736a85e5c57" providerId="ADAL" clId="{67FE16AC-AC16-DE42-AE44-6E98029AB0E0}" dt="2022-11-14T15:20:12.377" v="4" actId="33935"/>
          <ac:spMkLst>
            <pc:docMk/>
            <pc:sldMk cId="3771289561" sldId="256"/>
            <ac:spMk id="13" creationId="{A5A133B0-2A07-449A-51A6-75454F5BDCAF}"/>
          </ac:spMkLst>
        </pc:spChg>
        <pc:spChg chg="mod">
          <ac:chgData name="Steven.Price" userId="53a48c66-dde9-4f92-a1eb-3736a85e5c57" providerId="ADAL" clId="{67FE16AC-AC16-DE42-AE44-6E98029AB0E0}" dt="2022-11-14T15:20:12.377" v="4" actId="33935"/>
          <ac:spMkLst>
            <pc:docMk/>
            <pc:sldMk cId="3771289561" sldId="256"/>
            <ac:spMk id="14" creationId="{BCD67DD9-3DAA-313B-8305-6C266ED950EB}"/>
          </ac:spMkLst>
        </pc:spChg>
        <pc:spChg chg="mod">
          <ac:chgData name="Steven.Price" userId="53a48c66-dde9-4f92-a1eb-3736a85e5c57" providerId="ADAL" clId="{67FE16AC-AC16-DE42-AE44-6E98029AB0E0}" dt="2022-11-14T15:20:12.377" v="4" actId="33935"/>
          <ac:spMkLst>
            <pc:docMk/>
            <pc:sldMk cId="3771289561" sldId="256"/>
            <ac:spMk id="15" creationId="{E81A18EA-A9B5-381F-97C4-750E9537808C}"/>
          </ac:spMkLst>
        </pc:spChg>
        <pc:spChg chg="mod">
          <ac:chgData name="Steven.Price" userId="53a48c66-dde9-4f92-a1eb-3736a85e5c57" providerId="ADAL" clId="{67FE16AC-AC16-DE42-AE44-6E98029AB0E0}" dt="2022-11-14T15:20:12.377" v="4" actId="33935"/>
          <ac:spMkLst>
            <pc:docMk/>
            <pc:sldMk cId="3771289561" sldId="256"/>
            <ac:spMk id="16" creationId="{91E9862C-F9C6-300D-C161-CC5F2057C191}"/>
          </ac:spMkLst>
        </pc:spChg>
        <pc:spChg chg="mod">
          <ac:chgData name="Steven.Price" userId="53a48c66-dde9-4f92-a1eb-3736a85e5c57" providerId="ADAL" clId="{67FE16AC-AC16-DE42-AE44-6E98029AB0E0}" dt="2022-11-14T15:20:12.377" v="4" actId="33935"/>
          <ac:spMkLst>
            <pc:docMk/>
            <pc:sldMk cId="3771289561" sldId="256"/>
            <ac:spMk id="17" creationId="{ACCCC83C-A3BB-829E-51E0-D71CBA10B1EE}"/>
          </ac:spMkLst>
        </pc:spChg>
        <pc:spChg chg="mod">
          <ac:chgData name="Steven.Price" userId="53a48c66-dde9-4f92-a1eb-3736a85e5c57" providerId="ADAL" clId="{67FE16AC-AC16-DE42-AE44-6E98029AB0E0}" dt="2022-11-14T15:20:12.377" v="4" actId="33935"/>
          <ac:spMkLst>
            <pc:docMk/>
            <pc:sldMk cId="3771289561" sldId="256"/>
            <ac:spMk id="18" creationId="{7C582E8A-5AC5-EBB0-D16B-4437F42A33D5}"/>
          </ac:spMkLst>
        </pc:spChg>
        <pc:grpChg chg="mod">
          <ac:chgData name="Steven.Price" userId="53a48c66-dde9-4f92-a1eb-3736a85e5c57" providerId="ADAL" clId="{67FE16AC-AC16-DE42-AE44-6E98029AB0E0}" dt="2022-11-14T15:20:12.377" v="4" actId="33935"/>
          <ac:grpSpMkLst>
            <pc:docMk/>
            <pc:sldMk cId="3771289561" sldId="256"/>
            <ac:grpSpMk id="1" creationId="{00000000-0000-0000-0000-000000000000}"/>
          </ac:grpSpMkLst>
        </pc:grpChg>
      </pc:sldChg>
      <pc:sldChg chg="addSp delSp modSp mod">
        <pc:chgData name="Steven.Price" userId="53a48c66-dde9-4f92-a1eb-3736a85e5c57" providerId="ADAL" clId="{67FE16AC-AC16-DE42-AE44-6E98029AB0E0}" dt="2022-11-14T15:05:29.367" v="2"/>
        <pc:sldMkLst>
          <pc:docMk/>
          <pc:sldMk cId="1480842425" sldId="299"/>
        </pc:sldMkLst>
        <pc:spChg chg="add del mod">
          <ac:chgData name="Steven.Price" userId="53a48c66-dde9-4f92-a1eb-3736a85e5c57" providerId="ADAL" clId="{67FE16AC-AC16-DE42-AE44-6E98029AB0E0}" dt="2022-11-14T15:05:29.367" v="2"/>
          <ac:spMkLst>
            <pc:docMk/>
            <pc:sldMk cId="1480842425" sldId="299"/>
            <ac:spMk id="2" creationId="{74344B49-337F-F484-B5D4-CC551E7A906D}"/>
          </ac:spMkLst>
        </pc:spChg>
      </pc:sldChg>
    </pc:docChg>
  </pc:docChgLst>
  <pc:docChgLst>
    <pc:chgData name="Steven.Price" userId="53a48c66-dde9-4f92-a1eb-3736a85e5c57" providerId="ADAL" clId="{77F5A773-642B-DC47-AEC6-67EB9FFDCE53}"/>
    <pc:docChg chg="modSld">
      <pc:chgData name="Steven.Price" userId="53a48c66-dde9-4f92-a1eb-3736a85e5c57" providerId="ADAL" clId="{77F5A773-642B-DC47-AEC6-67EB9FFDCE53}" dt="2022-11-18T15:40:00.430" v="17" actId="962"/>
      <pc:docMkLst>
        <pc:docMk/>
      </pc:docMkLst>
      <pc:sldChg chg="modSp mod">
        <pc:chgData name="Steven.Price" userId="53a48c66-dde9-4f92-a1eb-3736a85e5c57" providerId="ADAL" clId="{77F5A773-642B-DC47-AEC6-67EB9FFDCE53}" dt="2022-11-18T15:39:33.485" v="5" actId="962"/>
        <pc:sldMkLst>
          <pc:docMk/>
          <pc:sldMk cId="1480842425" sldId="299"/>
        </pc:sldMkLst>
        <pc:spChg chg="mod">
          <ac:chgData name="Steven.Price" userId="53a48c66-dde9-4f92-a1eb-3736a85e5c57" providerId="ADAL" clId="{77F5A773-642B-DC47-AEC6-67EB9FFDCE53}" dt="2022-11-18T15:39:23.603" v="0" actId="962"/>
          <ac:spMkLst>
            <pc:docMk/>
            <pc:sldMk cId="1480842425" sldId="299"/>
            <ac:spMk id="28" creationId="{E85CFEEF-F67B-6328-86AD-DCDAB92D14B8}"/>
          </ac:spMkLst>
        </pc:spChg>
        <pc:spChg chg="mod">
          <ac:chgData name="Steven.Price" userId="53a48c66-dde9-4f92-a1eb-3736a85e5c57" providerId="ADAL" clId="{77F5A773-642B-DC47-AEC6-67EB9FFDCE53}" dt="2022-11-18T15:39:25.553" v="1" actId="962"/>
          <ac:spMkLst>
            <pc:docMk/>
            <pc:sldMk cId="1480842425" sldId="299"/>
            <ac:spMk id="29" creationId="{74355621-710D-2787-E74E-B6E0D5608A27}"/>
          </ac:spMkLst>
        </pc:spChg>
        <pc:spChg chg="mod">
          <ac:chgData name="Steven.Price" userId="53a48c66-dde9-4f92-a1eb-3736a85e5c57" providerId="ADAL" clId="{77F5A773-642B-DC47-AEC6-67EB9FFDCE53}" dt="2022-11-18T15:39:27.570" v="2" actId="962"/>
          <ac:spMkLst>
            <pc:docMk/>
            <pc:sldMk cId="1480842425" sldId="299"/>
            <ac:spMk id="30" creationId="{B0FBFC2E-FCB5-2951-C092-9BB1894FFDA5}"/>
          </ac:spMkLst>
        </pc:spChg>
        <pc:spChg chg="mod">
          <ac:chgData name="Steven.Price" userId="53a48c66-dde9-4f92-a1eb-3736a85e5c57" providerId="ADAL" clId="{77F5A773-642B-DC47-AEC6-67EB9FFDCE53}" dt="2022-11-18T15:39:30.402" v="3" actId="962"/>
          <ac:spMkLst>
            <pc:docMk/>
            <pc:sldMk cId="1480842425" sldId="299"/>
            <ac:spMk id="31" creationId="{D7826009-956D-83F7-5569-60CB1D522FAF}"/>
          </ac:spMkLst>
        </pc:spChg>
        <pc:spChg chg="mod">
          <ac:chgData name="Steven.Price" userId="53a48c66-dde9-4f92-a1eb-3736a85e5c57" providerId="ADAL" clId="{77F5A773-642B-DC47-AEC6-67EB9FFDCE53}" dt="2022-11-18T15:39:31.785" v="4" actId="962"/>
          <ac:spMkLst>
            <pc:docMk/>
            <pc:sldMk cId="1480842425" sldId="299"/>
            <ac:spMk id="32" creationId="{81124319-01A0-3A20-836D-F0BEACC35056}"/>
          </ac:spMkLst>
        </pc:spChg>
        <pc:spChg chg="mod">
          <ac:chgData name="Steven.Price" userId="53a48c66-dde9-4f92-a1eb-3736a85e5c57" providerId="ADAL" clId="{77F5A773-642B-DC47-AEC6-67EB9FFDCE53}" dt="2022-11-18T15:39:33.485" v="5" actId="962"/>
          <ac:spMkLst>
            <pc:docMk/>
            <pc:sldMk cId="1480842425" sldId="299"/>
            <ac:spMk id="33" creationId="{8F31ED27-300F-C896-B30B-D55913A56607}"/>
          </ac:spMkLst>
        </pc:spChg>
      </pc:sldChg>
      <pc:sldChg chg="modSp mod">
        <pc:chgData name="Steven.Price" userId="53a48c66-dde9-4f92-a1eb-3736a85e5c57" providerId="ADAL" clId="{77F5A773-642B-DC47-AEC6-67EB9FFDCE53}" dt="2022-11-18T15:40:00.430" v="17" actId="962"/>
        <pc:sldMkLst>
          <pc:docMk/>
          <pc:sldMk cId="3798247743" sldId="322"/>
        </pc:sldMkLst>
        <pc:picChg chg="mod">
          <ac:chgData name="Steven.Price" userId="53a48c66-dde9-4f92-a1eb-3736a85e5c57" providerId="ADAL" clId="{77F5A773-642B-DC47-AEC6-67EB9FFDCE53}" dt="2022-11-18T15:39:39.117" v="6" actId="962"/>
          <ac:picMkLst>
            <pc:docMk/>
            <pc:sldMk cId="3798247743" sldId="322"/>
            <ac:picMk id="29" creationId="{58CE8F7B-15F5-BFD3-3A94-26708C9EF580}"/>
          </ac:picMkLst>
        </pc:picChg>
        <pc:picChg chg="mod">
          <ac:chgData name="Steven.Price" userId="53a48c66-dde9-4f92-a1eb-3736a85e5c57" providerId="ADAL" clId="{77F5A773-642B-DC47-AEC6-67EB9FFDCE53}" dt="2022-11-18T15:39:41.017" v="7" actId="962"/>
          <ac:picMkLst>
            <pc:docMk/>
            <pc:sldMk cId="3798247743" sldId="322"/>
            <ac:picMk id="30" creationId="{652A7922-B53F-8705-1541-8E1265860B23}"/>
          </ac:picMkLst>
        </pc:picChg>
        <pc:picChg chg="mod">
          <ac:chgData name="Steven.Price" userId="53a48c66-dde9-4f92-a1eb-3736a85e5c57" providerId="ADAL" clId="{77F5A773-642B-DC47-AEC6-67EB9FFDCE53}" dt="2022-11-18T15:39:46.549" v="10" actId="962"/>
          <ac:picMkLst>
            <pc:docMk/>
            <pc:sldMk cId="3798247743" sldId="322"/>
            <ac:picMk id="31" creationId="{F14DC7DB-2BA1-082A-8908-1D8EFEEC378D}"/>
          </ac:picMkLst>
        </pc:picChg>
        <pc:picChg chg="mod">
          <ac:chgData name="Steven.Price" userId="53a48c66-dde9-4f92-a1eb-3736a85e5c57" providerId="ADAL" clId="{77F5A773-642B-DC47-AEC6-67EB9FFDCE53}" dt="2022-11-18T15:39:48.149" v="11" actId="962"/>
          <ac:picMkLst>
            <pc:docMk/>
            <pc:sldMk cId="3798247743" sldId="322"/>
            <ac:picMk id="32" creationId="{28B31354-3AB9-43CB-5812-EF48CD76DED5}"/>
          </ac:picMkLst>
        </pc:picChg>
        <pc:picChg chg="mod">
          <ac:chgData name="Steven.Price" userId="53a48c66-dde9-4f92-a1eb-3736a85e5c57" providerId="ADAL" clId="{77F5A773-642B-DC47-AEC6-67EB9FFDCE53}" dt="2022-11-18T15:39:42.967" v="8" actId="962"/>
          <ac:picMkLst>
            <pc:docMk/>
            <pc:sldMk cId="3798247743" sldId="322"/>
            <ac:picMk id="33" creationId="{96406E71-F6FE-B0DC-4B7D-E0DD9218DC80}"/>
          </ac:picMkLst>
        </pc:picChg>
        <pc:picChg chg="mod">
          <ac:chgData name="Steven.Price" userId="53a48c66-dde9-4f92-a1eb-3736a85e5c57" providerId="ADAL" clId="{77F5A773-642B-DC47-AEC6-67EB9FFDCE53}" dt="2022-11-18T15:39:44.866" v="9" actId="962"/>
          <ac:picMkLst>
            <pc:docMk/>
            <pc:sldMk cId="3798247743" sldId="322"/>
            <ac:picMk id="34" creationId="{DF4CE4CE-8A00-CE7E-4652-683344A6CD46}"/>
          </ac:picMkLst>
        </pc:picChg>
        <pc:picChg chg="mod">
          <ac:chgData name="Steven.Price" userId="53a48c66-dde9-4f92-a1eb-3736a85e5c57" providerId="ADAL" clId="{77F5A773-642B-DC47-AEC6-67EB9FFDCE53}" dt="2022-11-18T15:39:56.365" v="15" actId="962"/>
          <ac:picMkLst>
            <pc:docMk/>
            <pc:sldMk cId="3798247743" sldId="322"/>
            <ac:picMk id="35" creationId="{FC476227-4043-C8CE-4742-601B49D03368}"/>
          </ac:picMkLst>
        </pc:picChg>
        <pc:picChg chg="mod">
          <ac:chgData name="Steven.Price" userId="53a48c66-dde9-4f92-a1eb-3736a85e5c57" providerId="ADAL" clId="{77F5A773-642B-DC47-AEC6-67EB9FFDCE53}" dt="2022-11-18T15:39:58.531" v="16" actId="962"/>
          <ac:picMkLst>
            <pc:docMk/>
            <pc:sldMk cId="3798247743" sldId="322"/>
            <ac:picMk id="36" creationId="{F90AD0A6-B537-1B85-B80D-E465D9A67C4C}"/>
          </ac:picMkLst>
        </pc:picChg>
        <pc:picChg chg="mod">
          <ac:chgData name="Steven.Price" userId="53a48c66-dde9-4f92-a1eb-3736a85e5c57" providerId="ADAL" clId="{77F5A773-642B-DC47-AEC6-67EB9FFDCE53}" dt="2022-11-18T15:39:52.048" v="13" actId="962"/>
          <ac:picMkLst>
            <pc:docMk/>
            <pc:sldMk cId="3798247743" sldId="322"/>
            <ac:picMk id="37" creationId="{5F044703-F9A8-01F1-5093-B3CE38B51A56}"/>
          </ac:picMkLst>
        </pc:picChg>
        <pc:picChg chg="mod">
          <ac:chgData name="Steven.Price" userId="53a48c66-dde9-4f92-a1eb-3736a85e5c57" providerId="ADAL" clId="{77F5A773-642B-DC47-AEC6-67EB9FFDCE53}" dt="2022-11-18T15:39:53.815" v="14" actId="962"/>
          <ac:picMkLst>
            <pc:docMk/>
            <pc:sldMk cId="3798247743" sldId="322"/>
            <ac:picMk id="38" creationId="{E4FA1516-2242-0677-CA9E-271A1DA803F5}"/>
          </ac:picMkLst>
        </pc:picChg>
        <pc:picChg chg="mod">
          <ac:chgData name="Steven.Price" userId="53a48c66-dde9-4f92-a1eb-3736a85e5c57" providerId="ADAL" clId="{77F5A773-642B-DC47-AEC6-67EB9FFDCE53}" dt="2022-11-18T15:40:00.430" v="17" actId="962"/>
          <ac:picMkLst>
            <pc:docMk/>
            <pc:sldMk cId="3798247743" sldId="322"/>
            <ac:picMk id="39" creationId="{AD0FC30F-9B0F-3291-065C-A5B8F90337DE}"/>
          </ac:picMkLst>
        </pc:picChg>
        <pc:picChg chg="mod">
          <ac:chgData name="Steven.Price" userId="53a48c66-dde9-4f92-a1eb-3736a85e5c57" providerId="ADAL" clId="{77F5A773-642B-DC47-AEC6-67EB9FFDCE53}" dt="2022-11-18T15:39:50.299" v="12" actId="962"/>
          <ac:picMkLst>
            <pc:docMk/>
            <pc:sldMk cId="3798247743" sldId="322"/>
            <ac:picMk id="40" creationId="{C3945447-B2C4-0BB8-2F2C-CBCA36C819D1}"/>
          </ac:picMkLst>
        </pc:picChg>
      </pc:sldChg>
    </pc:docChg>
  </pc:docChgLst>
  <pc:docChgLst>
    <pc:chgData name="Steven.Price" userId="53a48c66-dde9-4f92-a1eb-3736a85e5c57" providerId="ADAL" clId="{51AB66AE-20A4-6E48-A9EB-7E57755CE9E0}"/>
    <pc:docChg chg="undo custSel addSld delSld modSld">
      <pc:chgData name="Steven.Price" userId="53a48c66-dde9-4f92-a1eb-3736a85e5c57" providerId="ADAL" clId="{51AB66AE-20A4-6E48-A9EB-7E57755CE9E0}" dt="2022-11-16T15:42:50.217" v="3277" actId="255"/>
      <pc:docMkLst>
        <pc:docMk/>
      </pc:docMkLst>
      <pc:sldChg chg="modSp mod">
        <pc:chgData name="Steven.Price" userId="53a48c66-dde9-4f92-a1eb-3736a85e5c57" providerId="ADAL" clId="{51AB66AE-20A4-6E48-A9EB-7E57755CE9E0}" dt="2022-11-15T11:03:19.730" v="2691" actId="20577"/>
        <pc:sldMkLst>
          <pc:docMk/>
          <pc:sldMk cId="3771289561" sldId="256"/>
        </pc:sldMkLst>
        <pc:spChg chg="mod">
          <ac:chgData name="Steven.Price" userId="53a48c66-dde9-4f92-a1eb-3736a85e5c57" providerId="ADAL" clId="{51AB66AE-20A4-6E48-A9EB-7E57755CE9E0}" dt="2022-11-15T11:03:19.730" v="2691" actId="20577"/>
          <ac:spMkLst>
            <pc:docMk/>
            <pc:sldMk cId="3771289561" sldId="256"/>
            <ac:spMk id="2" creationId="{7522AC98-8F4A-A002-FEDA-2D0C617B145D}"/>
          </ac:spMkLst>
        </pc:spChg>
        <pc:spChg chg="ord">
          <ac:chgData name="Steven.Price" userId="53a48c66-dde9-4f92-a1eb-3736a85e5c57" providerId="ADAL" clId="{51AB66AE-20A4-6E48-A9EB-7E57755CE9E0}" dt="2022-11-14T16:36:36.415" v="23" actId="13244"/>
          <ac:spMkLst>
            <pc:docMk/>
            <pc:sldMk cId="3771289561" sldId="256"/>
            <ac:spMk id="14" creationId="{BCD67DD9-3DAA-313B-8305-6C266ED950EB}"/>
          </ac:spMkLst>
        </pc:spChg>
        <pc:spChg chg="ord">
          <ac:chgData name="Steven.Price" userId="53a48c66-dde9-4f92-a1eb-3736a85e5c57" providerId="ADAL" clId="{51AB66AE-20A4-6E48-A9EB-7E57755CE9E0}" dt="2022-11-14T16:36:43.181" v="24" actId="13244"/>
          <ac:spMkLst>
            <pc:docMk/>
            <pc:sldMk cId="3771289561" sldId="256"/>
            <ac:spMk id="15" creationId="{E81A18EA-A9B5-381F-97C4-750E9537808C}"/>
          </ac:spMkLst>
        </pc:spChg>
        <pc:spChg chg="ord">
          <ac:chgData name="Steven.Price" userId="53a48c66-dde9-4f92-a1eb-3736a85e5c57" providerId="ADAL" clId="{51AB66AE-20A4-6E48-A9EB-7E57755CE9E0}" dt="2022-11-14T16:36:45.647" v="25" actId="13244"/>
          <ac:spMkLst>
            <pc:docMk/>
            <pc:sldMk cId="3771289561" sldId="256"/>
            <ac:spMk id="16" creationId="{91E9862C-F9C6-300D-C161-CC5F2057C191}"/>
          </ac:spMkLst>
        </pc:spChg>
        <pc:spChg chg="ord">
          <ac:chgData name="Steven.Price" userId="53a48c66-dde9-4f92-a1eb-3736a85e5c57" providerId="ADAL" clId="{51AB66AE-20A4-6E48-A9EB-7E57755CE9E0}" dt="2022-11-14T16:36:47.363" v="26" actId="13244"/>
          <ac:spMkLst>
            <pc:docMk/>
            <pc:sldMk cId="3771289561" sldId="256"/>
            <ac:spMk id="17" creationId="{ACCCC83C-A3BB-829E-51E0-D71CBA10B1EE}"/>
          </ac:spMkLst>
        </pc:spChg>
        <pc:spChg chg="ord">
          <ac:chgData name="Steven.Price" userId="53a48c66-dde9-4f92-a1eb-3736a85e5c57" providerId="ADAL" clId="{51AB66AE-20A4-6E48-A9EB-7E57755CE9E0}" dt="2022-11-14T16:36:48.746" v="27" actId="13244"/>
          <ac:spMkLst>
            <pc:docMk/>
            <pc:sldMk cId="3771289561" sldId="256"/>
            <ac:spMk id="18" creationId="{7C582E8A-5AC5-EBB0-D16B-4437F42A33D5}"/>
          </ac:spMkLst>
        </pc:spChg>
      </pc:sldChg>
      <pc:sldChg chg="modSp mod">
        <pc:chgData name="Steven.Price" userId="53a48c66-dde9-4f92-a1eb-3736a85e5c57" providerId="ADAL" clId="{51AB66AE-20A4-6E48-A9EB-7E57755CE9E0}" dt="2022-11-15T11:03:25.750" v="2700" actId="20577"/>
        <pc:sldMkLst>
          <pc:docMk/>
          <pc:sldMk cId="2235222743" sldId="257"/>
        </pc:sldMkLst>
        <pc:spChg chg="mod">
          <ac:chgData name="Steven.Price" userId="53a48c66-dde9-4f92-a1eb-3736a85e5c57" providerId="ADAL" clId="{51AB66AE-20A4-6E48-A9EB-7E57755CE9E0}" dt="2022-11-15T11:03:25.750" v="2700" actId="20577"/>
          <ac:spMkLst>
            <pc:docMk/>
            <pc:sldMk cId="2235222743" sldId="257"/>
            <ac:spMk id="4" creationId="{4F6C1387-B553-E425-AB80-D79F3959E8B9}"/>
          </ac:spMkLst>
        </pc:spChg>
        <pc:spChg chg="ord">
          <ac:chgData name="Steven.Price" userId="53a48c66-dde9-4f92-a1eb-3736a85e5c57" providerId="ADAL" clId="{51AB66AE-20A4-6E48-A9EB-7E57755CE9E0}" dt="2022-11-14T16:37:19.458" v="31" actId="13244"/>
          <ac:spMkLst>
            <pc:docMk/>
            <pc:sldMk cId="2235222743" sldId="257"/>
            <ac:spMk id="12" creationId="{815B165D-1A9C-5FFB-49B6-F23E72005429}"/>
          </ac:spMkLst>
        </pc:spChg>
        <pc:spChg chg="ord">
          <ac:chgData name="Steven.Price" userId="53a48c66-dde9-4f92-a1eb-3736a85e5c57" providerId="ADAL" clId="{51AB66AE-20A4-6E48-A9EB-7E57755CE9E0}" dt="2022-11-14T16:37:14.457" v="28" actId="13244"/>
          <ac:spMkLst>
            <pc:docMk/>
            <pc:sldMk cId="2235222743" sldId="257"/>
            <ac:spMk id="13" creationId="{0D789673-899B-9530-E06E-2CBEAAC5BBD3}"/>
          </ac:spMkLst>
        </pc:spChg>
        <pc:spChg chg="ord">
          <ac:chgData name="Steven.Price" userId="53a48c66-dde9-4f92-a1eb-3736a85e5c57" providerId="ADAL" clId="{51AB66AE-20A4-6E48-A9EB-7E57755CE9E0}" dt="2022-11-14T16:37:15.892" v="29" actId="13244"/>
          <ac:spMkLst>
            <pc:docMk/>
            <pc:sldMk cId="2235222743" sldId="257"/>
            <ac:spMk id="14" creationId="{D8CD1315-511B-208A-9EE2-C5935CBD0492}"/>
          </ac:spMkLst>
        </pc:spChg>
        <pc:spChg chg="ord">
          <ac:chgData name="Steven.Price" userId="53a48c66-dde9-4f92-a1eb-3736a85e5c57" providerId="ADAL" clId="{51AB66AE-20A4-6E48-A9EB-7E57755CE9E0}" dt="2022-11-14T16:37:17.126" v="30" actId="13244"/>
          <ac:spMkLst>
            <pc:docMk/>
            <pc:sldMk cId="2235222743" sldId="257"/>
            <ac:spMk id="15" creationId="{B9CB7B41-81B8-6BFF-0525-1938D1A1CE42}"/>
          </ac:spMkLst>
        </pc:spChg>
      </pc:sldChg>
      <pc:sldChg chg="modSp">
        <pc:chgData name="Steven.Price" userId="53a48c66-dde9-4f92-a1eb-3736a85e5c57" providerId="ADAL" clId="{51AB66AE-20A4-6E48-A9EB-7E57755CE9E0}" dt="2022-11-15T10:42:39.728" v="2585" actId="20577"/>
        <pc:sldMkLst>
          <pc:docMk/>
          <pc:sldMk cId="868061844" sldId="258"/>
        </pc:sldMkLst>
        <pc:spChg chg="mod">
          <ac:chgData name="Steven.Price" userId="53a48c66-dde9-4f92-a1eb-3736a85e5c57" providerId="ADAL" clId="{51AB66AE-20A4-6E48-A9EB-7E57755CE9E0}" dt="2022-11-15T10:42:39.728" v="2585" actId="20577"/>
          <ac:spMkLst>
            <pc:docMk/>
            <pc:sldMk cId="868061844" sldId="258"/>
            <ac:spMk id="3" creationId="{A3DC3B61-3721-0AB7-D8CE-257268FC229F}"/>
          </ac:spMkLst>
        </pc:spChg>
      </pc:sldChg>
      <pc:sldChg chg="modSp mod">
        <pc:chgData name="Steven.Price" userId="53a48c66-dde9-4f92-a1eb-3736a85e5c57" providerId="ADAL" clId="{51AB66AE-20A4-6E48-A9EB-7E57755CE9E0}" dt="2022-11-15T10:42:44.902" v="2587" actId="20577"/>
        <pc:sldMkLst>
          <pc:docMk/>
          <pc:sldMk cId="467107691" sldId="259"/>
        </pc:sldMkLst>
        <pc:spChg chg="mod ord">
          <ac:chgData name="Steven.Price" userId="53a48c66-dde9-4f92-a1eb-3736a85e5c57" providerId="ADAL" clId="{51AB66AE-20A4-6E48-A9EB-7E57755CE9E0}" dt="2022-11-15T10:42:44.902" v="2587" actId="20577"/>
          <ac:spMkLst>
            <pc:docMk/>
            <pc:sldMk cId="467107691" sldId="259"/>
            <ac:spMk id="6" creationId="{F9424F2A-3804-FA6B-BFD2-E30C1D3A4440}"/>
          </ac:spMkLst>
        </pc:spChg>
        <pc:spChg chg="ord">
          <ac:chgData name="Steven.Price" userId="53a48c66-dde9-4f92-a1eb-3736a85e5c57" providerId="ADAL" clId="{51AB66AE-20A4-6E48-A9EB-7E57755CE9E0}" dt="2022-11-14T16:47:36.409" v="71" actId="13244"/>
          <ac:spMkLst>
            <pc:docMk/>
            <pc:sldMk cId="467107691" sldId="259"/>
            <ac:spMk id="8" creationId="{0D42120B-7A11-9FBB-9201-8087371FA618}"/>
          </ac:spMkLst>
        </pc:spChg>
        <pc:spChg chg="ord">
          <ac:chgData name="Steven.Price" userId="53a48c66-dde9-4f92-a1eb-3736a85e5c57" providerId="ADAL" clId="{51AB66AE-20A4-6E48-A9EB-7E57755CE9E0}" dt="2022-11-14T16:47:37.927" v="72" actId="13244"/>
          <ac:spMkLst>
            <pc:docMk/>
            <pc:sldMk cId="467107691" sldId="259"/>
            <ac:spMk id="9" creationId="{417D1F39-7B90-5489-AB65-600E4AF1377E}"/>
          </ac:spMkLst>
        </pc:spChg>
        <pc:spChg chg="ord">
          <ac:chgData name="Steven.Price" userId="53a48c66-dde9-4f92-a1eb-3736a85e5c57" providerId="ADAL" clId="{51AB66AE-20A4-6E48-A9EB-7E57755CE9E0}" dt="2022-11-14T16:48:17.569" v="77" actId="13244"/>
          <ac:spMkLst>
            <pc:docMk/>
            <pc:sldMk cId="467107691" sldId="259"/>
            <ac:spMk id="10" creationId="{343FB805-1043-E0B7-4FE0-673C2D10A2E0}"/>
          </ac:spMkLst>
        </pc:spChg>
      </pc:sldChg>
      <pc:sldChg chg="modSp mod">
        <pc:chgData name="Steven.Price" userId="53a48c66-dde9-4f92-a1eb-3736a85e5c57" providerId="ADAL" clId="{51AB66AE-20A4-6E48-A9EB-7E57755CE9E0}" dt="2022-11-15T10:42:51.090" v="2589" actId="20577"/>
        <pc:sldMkLst>
          <pc:docMk/>
          <pc:sldMk cId="2096965694" sldId="260"/>
        </pc:sldMkLst>
        <pc:spChg chg="mod">
          <ac:chgData name="Steven.Price" userId="53a48c66-dde9-4f92-a1eb-3736a85e5c57" providerId="ADAL" clId="{51AB66AE-20A4-6E48-A9EB-7E57755CE9E0}" dt="2022-11-15T10:42:51.090" v="2589" actId="20577"/>
          <ac:spMkLst>
            <pc:docMk/>
            <pc:sldMk cId="2096965694" sldId="260"/>
            <ac:spMk id="4" creationId="{F0926155-1752-863B-1BF2-452951815049}"/>
          </ac:spMkLst>
        </pc:spChg>
        <pc:spChg chg="ord">
          <ac:chgData name="Steven.Price" userId="53a48c66-dde9-4f92-a1eb-3736a85e5c57" providerId="ADAL" clId="{51AB66AE-20A4-6E48-A9EB-7E57755CE9E0}" dt="2022-11-14T16:47:58.007" v="75" actId="13244"/>
          <ac:spMkLst>
            <pc:docMk/>
            <pc:sldMk cId="2096965694" sldId="260"/>
            <ac:spMk id="7" creationId="{D6C37172-7AB1-B7B8-030A-BB90BA3AEAED}"/>
          </ac:spMkLst>
        </pc:spChg>
        <pc:spChg chg="ord">
          <ac:chgData name="Steven.Price" userId="53a48c66-dde9-4f92-a1eb-3736a85e5c57" providerId="ADAL" clId="{51AB66AE-20A4-6E48-A9EB-7E57755CE9E0}" dt="2022-11-14T16:47:56.590" v="74" actId="13244"/>
          <ac:spMkLst>
            <pc:docMk/>
            <pc:sldMk cId="2096965694" sldId="260"/>
            <ac:spMk id="8" creationId="{835C796E-D56F-8A58-4399-0EAFA7716FA0}"/>
          </ac:spMkLst>
        </pc:spChg>
        <pc:spChg chg="ord">
          <ac:chgData name="Steven.Price" userId="53a48c66-dde9-4f92-a1eb-3736a85e5c57" providerId="ADAL" clId="{51AB66AE-20A4-6E48-A9EB-7E57755CE9E0}" dt="2022-11-14T16:48:05.422" v="76" actId="13244"/>
          <ac:spMkLst>
            <pc:docMk/>
            <pc:sldMk cId="2096965694" sldId="260"/>
            <ac:spMk id="10" creationId="{0EC30CD3-379A-EB62-BD16-23BA5C48F782}"/>
          </ac:spMkLst>
        </pc:spChg>
      </pc:sldChg>
      <pc:sldChg chg="modSp mod">
        <pc:chgData name="Steven.Price" userId="53a48c66-dde9-4f92-a1eb-3736a85e5c57" providerId="ADAL" clId="{51AB66AE-20A4-6E48-A9EB-7E57755CE9E0}" dt="2022-11-15T10:44:18.181" v="2591" actId="20577"/>
        <pc:sldMkLst>
          <pc:docMk/>
          <pc:sldMk cId="3444676696" sldId="261"/>
        </pc:sldMkLst>
        <pc:spChg chg="mod">
          <ac:chgData name="Steven.Price" userId="53a48c66-dde9-4f92-a1eb-3736a85e5c57" providerId="ADAL" clId="{51AB66AE-20A4-6E48-A9EB-7E57755CE9E0}" dt="2022-11-15T10:44:18.181" v="2591" actId="20577"/>
          <ac:spMkLst>
            <pc:docMk/>
            <pc:sldMk cId="3444676696" sldId="261"/>
            <ac:spMk id="3" creationId="{4C07C0D4-FB8B-AEE6-D93E-B8E71E4C08FD}"/>
          </ac:spMkLst>
        </pc:spChg>
        <pc:spChg chg="ord">
          <ac:chgData name="Steven.Price" userId="53a48c66-dde9-4f92-a1eb-3736a85e5c57" providerId="ADAL" clId="{51AB66AE-20A4-6E48-A9EB-7E57755CE9E0}" dt="2022-11-14T16:48:38.650" v="78" actId="13244"/>
          <ac:spMkLst>
            <pc:docMk/>
            <pc:sldMk cId="3444676696" sldId="261"/>
            <ac:spMk id="7" creationId="{CBA8BDB8-0479-7774-88E4-CD5E406CB6A1}"/>
          </ac:spMkLst>
        </pc:spChg>
        <pc:spChg chg="ord">
          <ac:chgData name="Steven.Price" userId="53a48c66-dde9-4f92-a1eb-3736a85e5c57" providerId="ADAL" clId="{51AB66AE-20A4-6E48-A9EB-7E57755CE9E0}" dt="2022-11-14T16:48:43.283" v="79" actId="13244"/>
          <ac:spMkLst>
            <pc:docMk/>
            <pc:sldMk cId="3444676696" sldId="261"/>
            <ac:spMk id="10" creationId="{386F77E9-D847-11BA-8713-E98C69947A2E}"/>
          </ac:spMkLst>
        </pc:spChg>
      </pc:sldChg>
      <pc:sldChg chg="modSp mod">
        <pc:chgData name="Steven.Price" userId="53a48c66-dde9-4f92-a1eb-3736a85e5c57" providerId="ADAL" clId="{51AB66AE-20A4-6E48-A9EB-7E57755CE9E0}" dt="2022-11-15T10:44:24.830" v="2593" actId="20577"/>
        <pc:sldMkLst>
          <pc:docMk/>
          <pc:sldMk cId="1621443483" sldId="262"/>
        </pc:sldMkLst>
        <pc:spChg chg="mod ord">
          <ac:chgData name="Steven.Price" userId="53a48c66-dde9-4f92-a1eb-3736a85e5c57" providerId="ADAL" clId="{51AB66AE-20A4-6E48-A9EB-7E57755CE9E0}" dt="2022-11-15T10:44:24.830" v="2593" actId="20577"/>
          <ac:spMkLst>
            <pc:docMk/>
            <pc:sldMk cId="1621443483" sldId="262"/>
            <ac:spMk id="3" creationId="{90132655-C66A-EEA7-055B-9D2CB6A156B9}"/>
          </ac:spMkLst>
        </pc:spChg>
        <pc:spChg chg="ord">
          <ac:chgData name="Steven.Price" userId="53a48c66-dde9-4f92-a1eb-3736a85e5c57" providerId="ADAL" clId="{51AB66AE-20A4-6E48-A9EB-7E57755CE9E0}" dt="2022-11-14T16:48:55.880" v="81" actId="13244"/>
          <ac:spMkLst>
            <pc:docMk/>
            <pc:sldMk cId="1621443483" sldId="262"/>
            <ac:spMk id="7" creationId="{E134C06E-6BEF-4371-B702-2F6F98B2B22A}"/>
          </ac:spMkLst>
        </pc:spChg>
        <pc:spChg chg="ord">
          <ac:chgData name="Steven.Price" userId="53a48c66-dde9-4f92-a1eb-3736a85e5c57" providerId="ADAL" clId="{51AB66AE-20A4-6E48-A9EB-7E57755CE9E0}" dt="2022-11-14T16:49:00.695" v="82" actId="13244"/>
          <ac:spMkLst>
            <pc:docMk/>
            <pc:sldMk cId="1621443483" sldId="262"/>
            <ac:spMk id="10" creationId="{A5CB3622-63DC-D8C9-3574-1C998445509E}"/>
          </ac:spMkLst>
        </pc:spChg>
      </pc:sldChg>
      <pc:sldChg chg="modSp">
        <pc:chgData name="Steven.Price" userId="53a48c66-dde9-4f92-a1eb-3736a85e5c57" providerId="ADAL" clId="{51AB66AE-20A4-6E48-A9EB-7E57755CE9E0}" dt="2022-11-15T10:44:41.199" v="2600" actId="20577"/>
        <pc:sldMkLst>
          <pc:docMk/>
          <pc:sldMk cId="954043162" sldId="263"/>
        </pc:sldMkLst>
        <pc:spChg chg="mod">
          <ac:chgData name="Steven.Price" userId="53a48c66-dde9-4f92-a1eb-3736a85e5c57" providerId="ADAL" clId="{51AB66AE-20A4-6E48-A9EB-7E57755CE9E0}" dt="2022-11-15T10:44:41.199" v="2600" actId="20577"/>
          <ac:spMkLst>
            <pc:docMk/>
            <pc:sldMk cId="954043162" sldId="263"/>
            <ac:spMk id="9" creationId="{6539FFA2-9648-5462-DF13-83871A45224F}"/>
          </ac:spMkLst>
        </pc:spChg>
      </pc:sldChg>
      <pc:sldChg chg="modSp">
        <pc:chgData name="Steven.Price" userId="53a48c66-dde9-4f92-a1eb-3736a85e5c57" providerId="ADAL" clId="{51AB66AE-20A4-6E48-A9EB-7E57755CE9E0}" dt="2022-11-15T10:44:49.488" v="2605" actId="20577"/>
        <pc:sldMkLst>
          <pc:docMk/>
          <pc:sldMk cId="112296397" sldId="264"/>
        </pc:sldMkLst>
        <pc:spChg chg="mod">
          <ac:chgData name="Steven.Price" userId="53a48c66-dde9-4f92-a1eb-3736a85e5c57" providerId="ADAL" clId="{51AB66AE-20A4-6E48-A9EB-7E57755CE9E0}" dt="2022-11-15T10:44:49.488" v="2605" actId="20577"/>
          <ac:spMkLst>
            <pc:docMk/>
            <pc:sldMk cId="112296397" sldId="264"/>
            <ac:spMk id="4" creationId="{085F4280-FAC1-7B99-AB4B-5293520BC817}"/>
          </ac:spMkLst>
        </pc:spChg>
      </pc:sldChg>
      <pc:sldChg chg="modSp">
        <pc:chgData name="Steven.Price" userId="53a48c66-dde9-4f92-a1eb-3736a85e5c57" providerId="ADAL" clId="{51AB66AE-20A4-6E48-A9EB-7E57755CE9E0}" dt="2022-11-15T10:44:53.998" v="2608" actId="20577"/>
        <pc:sldMkLst>
          <pc:docMk/>
          <pc:sldMk cId="2283734275" sldId="265"/>
        </pc:sldMkLst>
        <pc:spChg chg="mod">
          <ac:chgData name="Steven.Price" userId="53a48c66-dde9-4f92-a1eb-3736a85e5c57" providerId="ADAL" clId="{51AB66AE-20A4-6E48-A9EB-7E57755CE9E0}" dt="2022-11-15T10:44:53.998" v="2608" actId="20577"/>
          <ac:spMkLst>
            <pc:docMk/>
            <pc:sldMk cId="2283734275" sldId="265"/>
            <ac:spMk id="4" creationId="{9B80F758-F957-74E4-22F2-B28C84C20849}"/>
          </ac:spMkLst>
        </pc:spChg>
      </pc:sldChg>
      <pc:sldChg chg="modSp">
        <pc:chgData name="Steven.Price" userId="53a48c66-dde9-4f92-a1eb-3736a85e5c57" providerId="ADAL" clId="{51AB66AE-20A4-6E48-A9EB-7E57755CE9E0}" dt="2022-11-15T10:45:13.872" v="2613" actId="20577"/>
        <pc:sldMkLst>
          <pc:docMk/>
          <pc:sldMk cId="2730821304" sldId="267"/>
        </pc:sldMkLst>
        <pc:spChg chg="mod">
          <ac:chgData name="Steven.Price" userId="53a48c66-dde9-4f92-a1eb-3736a85e5c57" providerId="ADAL" clId="{51AB66AE-20A4-6E48-A9EB-7E57755CE9E0}" dt="2022-11-15T10:45:13.872" v="2613" actId="20577"/>
          <ac:spMkLst>
            <pc:docMk/>
            <pc:sldMk cId="2730821304" sldId="267"/>
            <ac:spMk id="3" creationId="{F794153E-CBDD-0A0C-944F-5B58C6E5EEA2}"/>
          </ac:spMkLst>
        </pc:spChg>
      </pc:sldChg>
      <pc:sldChg chg="modSp">
        <pc:chgData name="Steven.Price" userId="53a48c66-dde9-4f92-a1eb-3736a85e5c57" providerId="ADAL" clId="{51AB66AE-20A4-6E48-A9EB-7E57755CE9E0}" dt="2022-11-15T10:45:22.966" v="2618" actId="20577"/>
        <pc:sldMkLst>
          <pc:docMk/>
          <pc:sldMk cId="2953879705" sldId="272"/>
        </pc:sldMkLst>
        <pc:spChg chg="mod">
          <ac:chgData name="Steven.Price" userId="53a48c66-dde9-4f92-a1eb-3736a85e5c57" providerId="ADAL" clId="{51AB66AE-20A4-6E48-A9EB-7E57755CE9E0}" dt="2022-11-15T10:45:22.966" v="2618" actId="20577"/>
          <ac:spMkLst>
            <pc:docMk/>
            <pc:sldMk cId="2953879705" sldId="272"/>
            <ac:spMk id="3" creationId="{22FDAA22-4F66-BF70-E18E-FDF65E751451}"/>
          </ac:spMkLst>
        </pc:spChg>
      </pc:sldChg>
      <pc:sldChg chg="addSp delSp modSp mod">
        <pc:chgData name="Steven.Price" userId="53a48c66-dde9-4f92-a1eb-3736a85e5c57" providerId="ADAL" clId="{51AB66AE-20A4-6E48-A9EB-7E57755CE9E0}" dt="2022-11-15T10:56:36.166" v="2644"/>
        <pc:sldMkLst>
          <pc:docMk/>
          <pc:sldMk cId="4108900066" sldId="273"/>
        </pc:sldMkLst>
        <pc:spChg chg="add del mod">
          <ac:chgData name="Steven.Price" userId="53a48c66-dde9-4f92-a1eb-3736a85e5c57" providerId="ADAL" clId="{51AB66AE-20A4-6E48-A9EB-7E57755CE9E0}" dt="2022-11-15T10:56:36.166" v="2644"/>
          <ac:spMkLst>
            <pc:docMk/>
            <pc:sldMk cId="4108900066" sldId="273"/>
            <ac:spMk id="2" creationId="{DBE2E16E-50C3-2507-270B-A02EB8203DCC}"/>
          </ac:spMkLst>
        </pc:spChg>
        <pc:spChg chg="mod">
          <ac:chgData name="Steven.Price" userId="53a48c66-dde9-4f92-a1eb-3736a85e5c57" providerId="ADAL" clId="{51AB66AE-20A4-6E48-A9EB-7E57755CE9E0}" dt="2022-11-15T10:45:29.209" v="2622" actId="20577"/>
          <ac:spMkLst>
            <pc:docMk/>
            <pc:sldMk cId="4108900066" sldId="273"/>
            <ac:spMk id="3" creationId="{FAD2CC29-6049-3D60-7F1F-D2991905DEF4}"/>
          </ac:spMkLst>
        </pc:spChg>
      </pc:sldChg>
      <pc:sldChg chg="modSp">
        <pc:chgData name="Steven.Price" userId="53a48c66-dde9-4f92-a1eb-3736a85e5c57" providerId="ADAL" clId="{51AB66AE-20A4-6E48-A9EB-7E57755CE9E0}" dt="2022-11-16T15:40:30.588" v="3265" actId="255"/>
        <pc:sldMkLst>
          <pc:docMk/>
          <pc:sldMk cId="1167740521" sldId="274"/>
        </pc:sldMkLst>
        <pc:spChg chg="mod">
          <ac:chgData name="Steven.Price" userId="53a48c66-dde9-4f92-a1eb-3736a85e5c57" providerId="ADAL" clId="{51AB66AE-20A4-6E48-A9EB-7E57755CE9E0}" dt="2022-11-15T10:45:45.025" v="2631" actId="20577"/>
          <ac:spMkLst>
            <pc:docMk/>
            <pc:sldMk cId="1167740521" sldId="274"/>
            <ac:spMk id="4" creationId="{3D08C6EE-A253-DB00-6ADC-896A6F5D3CA2}"/>
          </ac:spMkLst>
        </pc:spChg>
        <pc:graphicFrameChg chg="mod">
          <ac:chgData name="Steven.Price" userId="53a48c66-dde9-4f92-a1eb-3736a85e5c57" providerId="ADAL" clId="{51AB66AE-20A4-6E48-A9EB-7E57755CE9E0}" dt="2022-11-16T15:40:30.588" v="3265" actId="255"/>
          <ac:graphicFrameMkLst>
            <pc:docMk/>
            <pc:sldMk cId="1167740521" sldId="274"/>
            <ac:graphicFrameMk id="12" creationId="{691FA468-85A0-6EC5-0970-8744217272A9}"/>
          </ac:graphicFrameMkLst>
        </pc:graphicFrameChg>
      </pc:sldChg>
      <pc:sldChg chg="modSp">
        <pc:chgData name="Steven.Price" userId="53a48c66-dde9-4f92-a1eb-3736a85e5c57" providerId="ADAL" clId="{51AB66AE-20A4-6E48-A9EB-7E57755CE9E0}" dt="2022-11-16T15:41:44.510" v="3271" actId="255"/>
        <pc:sldMkLst>
          <pc:docMk/>
          <pc:sldMk cId="661972549" sldId="280"/>
        </pc:sldMkLst>
        <pc:spChg chg="mod">
          <ac:chgData name="Steven.Price" userId="53a48c66-dde9-4f92-a1eb-3736a85e5c57" providerId="ADAL" clId="{51AB66AE-20A4-6E48-A9EB-7E57755CE9E0}" dt="2022-11-15T11:01:25.775" v="2650" actId="20577"/>
          <ac:spMkLst>
            <pc:docMk/>
            <pc:sldMk cId="661972549" sldId="280"/>
            <ac:spMk id="8" creationId="{DF0A2D83-9A52-A7A1-7890-F4884A4273EC}"/>
          </ac:spMkLst>
        </pc:spChg>
        <pc:graphicFrameChg chg="mod">
          <ac:chgData name="Steven.Price" userId="53a48c66-dde9-4f92-a1eb-3736a85e5c57" providerId="ADAL" clId="{51AB66AE-20A4-6E48-A9EB-7E57755CE9E0}" dt="2022-11-16T15:41:44.510" v="3271" actId="255"/>
          <ac:graphicFrameMkLst>
            <pc:docMk/>
            <pc:sldMk cId="661972549" sldId="280"/>
            <ac:graphicFrameMk id="7" creationId="{B9A72A09-B5CD-FD33-0256-E686C4F267F0}"/>
          </ac:graphicFrameMkLst>
        </pc:graphicFrameChg>
      </pc:sldChg>
      <pc:sldChg chg="modSp mod">
        <pc:chgData name="Steven.Price" userId="53a48c66-dde9-4f92-a1eb-3736a85e5c57" providerId="ADAL" clId="{51AB66AE-20A4-6E48-A9EB-7E57755CE9E0}" dt="2022-11-16T15:41:50.677" v="3272" actId="255"/>
        <pc:sldMkLst>
          <pc:docMk/>
          <pc:sldMk cId="511729473" sldId="285"/>
        </pc:sldMkLst>
        <pc:spChg chg="mod">
          <ac:chgData name="Steven.Price" userId="53a48c66-dde9-4f92-a1eb-3736a85e5c57" providerId="ADAL" clId="{51AB66AE-20A4-6E48-A9EB-7E57755CE9E0}" dt="2022-11-15T11:01:31.106" v="2653" actId="20577"/>
          <ac:spMkLst>
            <pc:docMk/>
            <pc:sldMk cId="511729473" sldId="285"/>
            <ac:spMk id="2" creationId="{E0630D7D-B637-4F82-893C-749E48A7A9F2}"/>
          </ac:spMkLst>
        </pc:spChg>
        <pc:graphicFrameChg chg="mod">
          <ac:chgData name="Steven.Price" userId="53a48c66-dde9-4f92-a1eb-3736a85e5c57" providerId="ADAL" clId="{51AB66AE-20A4-6E48-A9EB-7E57755CE9E0}" dt="2022-11-16T15:41:50.677" v="3272" actId="255"/>
          <ac:graphicFrameMkLst>
            <pc:docMk/>
            <pc:sldMk cId="511729473" sldId="285"/>
            <ac:graphicFrameMk id="8" creationId="{A6C41180-45F1-9C5F-4A4A-A284CC1545E0}"/>
          </ac:graphicFrameMkLst>
        </pc:graphicFrameChg>
      </pc:sldChg>
      <pc:sldChg chg="modSp">
        <pc:chgData name="Steven.Price" userId="53a48c66-dde9-4f92-a1eb-3736a85e5c57" providerId="ADAL" clId="{51AB66AE-20A4-6E48-A9EB-7E57755CE9E0}" dt="2022-11-16T15:42:04.690" v="3273" actId="255"/>
        <pc:sldMkLst>
          <pc:docMk/>
          <pc:sldMk cId="135762286" sldId="286"/>
        </pc:sldMkLst>
        <pc:spChg chg="mod">
          <ac:chgData name="Steven.Price" userId="53a48c66-dde9-4f92-a1eb-3736a85e5c57" providerId="ADAL" clId="{51AB66AE-20A4-6E48-A9EB-7E57755CE9E0}" dt="2022-11-15T11:01:36.440" v="2656" actId="20577"/>
          <ac:spMkLst>
            <pc:docMk/>
            <pc:sldMk cId="135762286" sldId="286"/>
            <ac:spMk id="2" creationId="{387A5E92-629C-0E86-A329-731E467FF31C}"/>
          </ac:spMkLst>
        </pc:spChg>
        <pc:graphicFrameChg chg="mod">
          <ac:chgData name="Steven.Price" userId="53a48c66-dde9-4f92-a1eb-3736a85e5c57" providerId="ADAL" clId="{51AB66AE-20A4-6E48-A9EB-7E57755CE9E0}" dt="2022-11-16T15:42:04.690" v="3273" actId="255"/>
          <ac:graphicFrameMkLst>
            <pc:docMk/>
            <pc:sldMk cId="135762286" sldId="286"/>
            <ac:graphicFrameMk id="3" creationId="{A6DB7847-A3FA-F483-393E-140FAE11243F}"/>
          </ac:graphicFrameMkLst>
        </pc:graphicFrameChg>
      </pc:sldChg>
      <pc:sldChg chg="modSp">
        <pc:chgData name="Steven.Price" userId="53a48c66-dde9-4f92-a1eb-3736a85e5c57" providerId="ADAL" clId="{51AB66AE-20A4-6E48-A9EB-7E57755CE9E0}" dt="2022-11-16T15:42:10.106" v="3274" actId="255"/>
        <pc:sldMkLst>
          <pc:docMk/>
          <pc:sldMk cId="1396053747" sldId="287"/>
        </pc:sldMkLst>
        <pc:spChg chg="mod">
          <ac:chgData name="Steven.Price" userId="53a48c66-dde9-4f92-a1eb-3736a85e5c57" providerId="ADAL" clId="{51AB66AE-20A4-6E48-A9EB-7E57755CE9E0}" dt="2022-11-15T11:01:41.379" v="2659" actId="20577"/>
          <ac:spMkLst>
            <pc:docMk/>
            <pc:sldMk cId="1396053747" sldId="287"/>
            <ac:spMk id="2" creationId="{F3F2AFEC-81EA-5400-6A5B-6AFFE87E2524}"/>
          </ac:spMkLst>
        </pc:spChg>
        <pc:graphicFrameChg chg="mod">
          <ac:chgData name="Steven.Price" userId="53a48c66-dde9-4f92-a1eb-3736a85e5c57" providerId="ADAL" clId="{51AB66AE-20A4-6E48-A9EB-7E57755CE9E0}" dt="2022-11-16T15:42:10.106" v="3274" actId="255"/>
          <ac:graphicFrameMkLst>
            <pc:docMk/>
            <pc:sldMk cId="1396053747" sldId="287"/>
            <ac:graphicFrameMk id="8" creationId="{7B71274A-4D12-E8FD-C843-2C84C4458E17}"/>
          </ac:graphicFrameMkLst>
        </pc:graphicFrameChg>
      </pc:sldChg>
      <pc:sldChg chg="modSp">
        <pc:chgData name="Steven.Price" userId="53a48c66-dde9-4f92-a1eb-3736a85e5c57" providerId="ADAL" clId="{51AB66AE-20A4-6E48-A9EB-7E57755CE9E0}" dt="2022-11-16T15:42:19.156" v="3275" actId="255"/>
        <pc:sldMkLst>
          <pc:docMk/>
          <pc:sldMk cId="2047486342" sldId="288"/>
        </pc:sldMkLst>
        <pc:spChg chg="mod">
          <ac:chgData name="Steven.Price" userId="53a48c66-dde9-4f92-a1eb-3736a85e5c57" providerId="ADAL" clId="{51AB66AE-20A4-6E48-A9EB-7E57755CE9E0}" dt="2022-11-15T11:01:47.677" v="2662" actId="20577"/>
          <ac:spMkLst>
            <pc:docMk/>
            <pc:sldMk cId="2047486342" sldId="288"/>
            <ac:spMk id="2" creationId="{4D8BE4D9-6A93-961E-F9E0-1A33BC0139F2}"/>
          </ac:spMkLst>
        </pc:spChg>
        <pc:graphicFrameChg chg="mod">
          <ac:chgData name="Steven.Price" userId="53a48c66-dde9-4f92-a1eb-3736a85e5c57" providerId="ADAL" clId="{51AB66AE-20A4-6E48-A9EB-7E57755CE9E0}" dt="2022-11-16T15:42:19.156" v="3275" actId="255"/>
          <ac:graphicFrameMkLst>
            <pc:docMk/>
            <pc:sldMk cId="2047486342" sldId="288"/>
            <ac:graphicFrameMk id="8" creationId="{CDFAE6D1-8496-8565-0274-9D77985D7B2A}"/>
          </ac:graphicFrameMkLst>
        </pc:graphicFrameChg>
      </pc:sldChg>
      <pc:sldChg chg="addSp delSp modSp">
        <pc:chgData name="Steven.Price" userId="53a48c66-dde9-4f92-a1eb-3736a85e5c57" providerId="ADAL" clId="{51AB66AE-20A4-6E48-A9EB-7E57755CE9E0}" dt="2022-11-15T11:04:02.500" v="2709" actId="478"/>
        <pc:sldMkLst>
          <pc:docMk/>
          <pc:sldMk cId="244965230" sldId="289"/>
        </pc:sldMkLst>
        <pc:spChg chg="mod">
          <ac:chgData name="Steven.Price" userId="53a48c66-dde9-4f92-a1eb-3736a85e5c57" providerId="ADAL" clId="{51AB66AE-20A4-6E48-A9EB-7E57755CE9E0}" dt="2022-11-15T11:01:54.428" v="2666" actId="20577"/>
          <ac:spMkLst>
            <pc:docMk/>
            <pc:sldMk cId="244965230" sldId="289"/>
            <ac:spMk id="4" creationId="{CCFC5DD4-B072-0996-221E-492DF526A0FA}"/>
          </ac:spMkLst>
        </pc:spChg>
        <pc:spChg chg="add del mod">
          <ac:chgData name="Steven.Price" userId="53a48c66-dde9-4f92-a1eb-3736a85e5c57" providerId="ADAL" clId="{51AB66AE-20A4-6E48-A9EB-7E57755CE9E0}" dt="2022-11-15T11:04:02.500" v="2709" actId="478"/>
          <ac:spMkLst>
            <pc:docMk/>
            <pc:sldMk cId="244965230" sldId="289"/>
            <ac:spMk id="5" creationId="{5EA5FFDB-9982-7D8D-B029-936B192F2363}"/>
          </ac:spMkLst>
        </pc:spChg>
      </pc:sldChg>
      <pc:sldChg chg="modSp">
        <pc:chgData name="Steven.Price" userId="53a48c66-dde9-4f92-a1eb-3736a85e5c57" providerId="ADAL" clId="{51AB66AE-20A4-6E48-A9EB-7E57755CE9E0}" dt="2022-11-15T11:02:07.408" v="2669" actId="20577"/>
        <pc:sldMkLst>
          <pc:docMk/>
          <pc:sldMk cId="999697856" sldId="290"/>
        </pc:sldMkLst>
        <pc:spChg chg="mod">
          <ac:chgData name="Steven.Price" userId="53a48c66-dde9-4f92-a1eb-3736a85e5c57" providerId="ADAL" clId="{51AB66AE-20A4-6E48-A9EB-7E57755CE9E0}" dt="2022-11-15T11:02:07.408" v="2669" actId="20577"/>
          <ac:spMkLst>
            <pc:docMk/>
            <pc:sldMk cId="999697856" sldId="290"/>
            <ac:spMk id="4" creationId="{8AFE030B-C319-AB9E-4023-8565497FC919}"/>
          </ac:spMkLst>
        </pc:spChg>
      </pc:sldChg>
      <pc:sldChg chg="modSp">
        <pc:chgData name="Steven.Price" userId="53a48c66-dde9-4f92-a1eb-3736a85e5c57" providerId="ADAL" clId="{51AB66AE-20A4-6E48-A9EB-7E57755CE9E0}" dt="2022-11-15T11:02:12.798" v="2672" actId="20577"/>
        <pc:sldMkLst>
          <pc:docMk/>
          <pc:sldMk cId="3833577081" sldId="291"/>
        </pc:sldMkLst>
        <pc:spChg chg="mod">
          <ac:chgData name="Steven.Price" userId="53a48c66-dde9-4f92-a1eb-3736a85e5c57" providerId="ADAL" clId="{51AB66AE-20A4-6E48-A9EB-7E57755CE9E0}" dt="2022-11-15T11:02:12.798" v="2672" actId="20577"/>
          <ac:spMkLst>
            <pc:docMk/>
            <pc:sldMk cId="3833577081" sldId="291"/>
            <ac:spMk id="4" creationId="{74B1A37D-3AA6-F805-6DC3-CC8B92C88303}"/>
          </ac:spMkLst>
        </pc:spChg>
      </pc:sldChg>
      <pc:sldChg chg="modSp">
        <pc:chgData name="Steven.Price" userId="53a48c66-dde9-4f92-a1eb-3736a85e5c57" providerId="ADAL" clId="{51AB66AE-20A4-6E48-A9EB-7E57755CE9E0}" dt="2022-11-15T11:02:17.725" v="2675" actId="20577"/>
        <pc:sldMkLst>
          <pc:docMk/>
          <pc:sldMk cId="1049612251" sldId="292"/>
        </pc:sldMkLst>
        <pc:spChg chg="mod">
          <ac:chgData name="Steven.Price" userId="53a48c66-dde9-4f92-a1eb-3736a85e5c57" providerId="ADAL" clId="{51AB66AE-20A4-6E48-A9EB-7E57755CE9E0}" dt="2022-11-15T11:02:17.725" v="2675" actId="20577"/>
          <ac:spMkLst>
            <pc:docMk/>
            <pc:sldMk cId="1049612251" sldId="292"/>
            <ac:spMk id="10" creationId="{65999516-AEA5-A241-7F18-70332209DDE2}"/>
          </ac:spMkLst>
        </pc:spChg>
      </pc:sldChg>
      <pc:sldChg chg="modSp mod">
        <pc:chgData name="Steven.Price" userId="53a48c66-dde9-4f92-a1eb-3736a85e5c57" providerId="ADAL" clId="{51AB66AE-20A4-6E48-A9EB-7E57755CE9E0}" dt="2022-11-16T12:34:11.446" v="3178" actId="20577"/>
        <pc:sldMkLst>
          <pc:docMk/>
          <pc:sldMk cId="1480842425" sldId="299"/>
        </pc:sldMkLst>
        <pc:spChg chg="mod">
          <ac:chgData name="Steven.Price" userId="53a48c66-dde9-4f92-a1eb-3736a85e5c57" providerId="ADAL" clId="{51AB66AE-20A4-6E48-A9EB-7E57755CE9E0}" dt="2022-11-15T14:46:07.141" v="2711" actId="20577"/>
          <ac:spMkLst>
            <pc:docMk/>
            <pc:sldMk cId="1480842425" sldId="299"/>
            <ac:spMk id="3" creationId="{EB7A2E7C-71B8-32FE-F741-558B60AB7DCC}"/>
          </ac:spMkLst>
        </pc:spChg>
        <pc:spChg chg="mod">
          <ac:chgData name="Steven.Price" userId="53a48c66-dde9-4f92-a1eb-3736a85e5c57" providerId="ADAL" clId="{51AB66AE-20A4-6E48-A9EB-7E57755CE9E0}" dt="2022-11-14T16:36:03.559" v="22" actId="20577"/>
          <ac:spMkLst>
            <pc:docMk/>
            <pc:sldMk cId="1480842425" sldId="299"/>
            <ac:spMk id="7" creationId="{80BA1B9A-5C1E-5B99-14E0-16402ED6D68D}"/>
          </ac:spMkLst>
        </pc:spChg>
        <pc:spChg chg="ord">
          <ac:chgData name="Steven.Price" userId="53a48c66-dde9-4f92-a1eb-3736a85e5c57" providerId="ADAL" clId="{51AB66AE-20A4-6E48-A9EB-7E57755CE9E0}" dt="2022-11-14T16:43:03.521" v="48" actId="13244"/>
          <ac:spMkLst>
            <pc:docMk/>
            <pc:sldMk cId="1480842425" sldId="299"/>
            <ac:spMk id="34" creationId="{70169C43-A291-5A72-6E7E-9E2EE7F3588F}"/>
          </ac:spMkLst>
        </pc:spChg>
        <pc:spChg chg="mod ord">
          <ac:chgData name="Steven.Price" userId="53a48c66-dde9-4f92-a1eb-3736a85e5c57" providerId="ADAL" clId="{51AB66AE-20A4-6E48-A9EB-7E57755CE9E0}" dt="2022-11-16T12:34:11.446" v="3178" actId="20577"/>
          <ac:spMkLst>
            <pc:docMk/>
            <pc:sldMk cId="1480842425" sldId="299"/>
            <ac:spMk id="35" creationId="{38EF902A-245A-5907-5EA5-01F44F0F8078}"/>
          </ac:spMkLst>
        </pc:spChg>
        <pc:grpChg chg="mod ord">
          <ac:chgData name="Steven.Price" userId="53a48c66-dde9-4f92-a1eb-3736a85e5c57" providerId="ADAL" clId="{51AB66AE-20A4-6E48-A9EB-7E57755CE9E0}" dt="2022-11-14T17:02:41.876" v="596" actId="962"/>
          <ac:grpSpMkLst>
            <pc:docMk/>
            <pc:sldMk cId="1480842425" sldId="299"/>
            <ac:grpSpMk id="27" creationId="{BDAEB979-90F8-F12F-DD8F-832C4B5EE888}"/>
          </ac:grpSpMkLst>
        </pc:grpChg>
      </pc:sldChg>
      <pc:sldChg chg="modSp mod">
        <pc:chgData name="Steven.Price" userId="53a48c66-dde9-4f92-a1eb-3736a85e5c57" providerId="ADAL" clId="{51AB66AE-20A4-6E48-A9EB-7E57755CE9E0}" dt="2022-11-16T12:34:20.727" v="3182" actId="20577"/>
        <pc:sldMkLst>
          <pc:docMk/>
          <pc:sldMk cId="1572945312" sldId="300"/>
        </pc:sldMkLst>
        <pc:spChg chg="ord">
          <ac:chgData name="Steven.Price" userId="53a48c66-dde9-4f92-a1eb-3736a85e5c57" providerId="ADAL" clId="{51AB66AE-20A4-6E48-A9EB-7E57755CE9E0}" dt="2022-11-14T16:39:02.408" v="35" actId="13244"/>
          <ac:spMkLst>
            <pc:docMk/>
            <pc:sldMk cId="1572945312" sldId="300"/>
            <ac:spMk id="2" creationId="{13175447-AFE0-9DF4-1E7D-3B30F2BD6C69}"/>
          </ac:spMkLst>
        </pc:spChg>
        <pc:spChg chg="ord">
          <ac:chgData name="Steven.Price" userId="53a48c66-dde9-4f92-a1eb-3736a85e5c57" providerId="ADAL" clId="{51AB66AE-20A4-6E48-A9EB-7E57755CE9E0}" dt="2022-11-14T16:38:55.894" v="34" actId="13244"/>
          <ac:spMkLst>
            <pc:docMk/>
            <pc:sldMk cId="1572945312" sldId="300"/>
            <ac:spMk id="5" creationId="{EE0C4E9D-9D3B-8DAE-4425-47D2D60406A3}"/>
          </ac:spMkLst>
        </pc:spChg>
        <pc:spChg chg="mod ord">
          <ac:chgData name="Steven.Price" userId="53a48c66-dde9-4f92-a1eb-3736a85e5c57" providerId="ADAL" clId="{51AB66AE-20A4-6E48-A9EB-7E57755CE9E0}" dt="2022-11-16T12:34:20.727" v="3182" actId="20577"/>
          <ac:spMkLst>
            <pc:docMk/>
            <pc:sldMk cId="1572945312" sldId="300"/>
            <ac:spMk id="6" creationId="{B45702B2-35DD-290A-0861-3A0EBCF038B7}"/>
          </ac:spMkLst>
        </pc:spChg>
        <pc:spChg chg="ord">
          <ac:chgData name="Steven.Price" userId="53a48c66-dde9-4f92-a1eb-3736a85e5c57" providerId="ADAL" clId="{51AB66AE-20A4-6E48-A9EB-7E57755CE9E0}" dt="2022-11-14T16:43:58.433" v="52" actId="13244"/>
          <ac:spMkLst>
            <pc:docMk/>
            <pc:sldMk cId="1572945312" sldId="300"/>
            <ac:spMk id="9" creationId="{29D50178-8729-9D88-6391-BCAB60FBBE64}"/>
          </ac:spMkLst>
        </pc:spChg>
        <pc:spChg chg="mod ord">
          <ac:chgData name="Steven.Price" userId="53a48c66-dde9-4f92-a1eb-3736a85e5c57" providerId="ADAL" clId="{51AB66AE-20A4-6E48-A9EB-7E57755CE9E0}" dt="2022-11-16T12:00:41.993" v="2727" actId="255"/>
          <ac:spMkLst>
            <pc:docMk/>
            <pc:sldMk cId="1572945312" sldId="300"/>
            <ac:spMk id="17" creationId="{F1CF6198-ECE6-4F19-6593-0B85FDB44319}"/>
          </ac:spMkLst>
        </pc:spChg>
        <pc:spChg chg="mod">
          <ac:chgData name="Steven.Price" userId="53a48c66-dde9-4f92-a1eb-3736a85e5c57" providerId="ADAL" clId="{51AB66AE-20A4-6E48-A9EB-7E57755CE9E0}" dt="2022-11-14T17:19:50.464" v="788"/>
          <ac:spMkLst>
            <pc:docMk/>
            <pc:sldMk cId="1572945312" sldId="300"/>
            <ac:spMk id="20" creationId="{B466720E-298C-3AB0-9C23-BB16C5CDF671}"/>
          </ac:spMkLst>
        </pc:spChg>
        <pc:grpChg chg="mod ord">
          <ac:chgData name="Steven.Price" userId="53a48c66-dde9-4f92-a1eb-3736a85e5c57" providerId="ADAL" clId="{51AB66AE-20A4-6E48-A9EB-7E57755CE9E0}" dt="2022-11-14T17:19:50.464" v="788"/>
          <ac:grpSpMkLst>
            <pc:docMk/>
            <pc:sldMk cId="1572945312" sldId="300"/>
            <ac:grpSpMk id="3" creationId="{836EC9C4-7EE3-9381-2D04-28A3FF14DC0A}"/>
          </ac:grpSpMkLst>
        </pc:grpChg>
        <pc:grpChg chg="ord">
          <ac:chgData name="Steven.Price" userId="53a48c66-dde9-4f92-a1eb-3736a85e5c57" providerId="ADAL" clId="{51AB66AE-20A4-6E48-A9EB-7E57755CE9E0}" dt="2022-11-14T16:39:45.918" v="38" actId="13244"/>
          <ac:grpSpMkLst>
            <pc:docMk/>
            <pc:sldMk cId="1572945312" sldId="300"/>
            <ac:grpSpMk id="25" creationId="{8879A6A3-E680-A736-D52D-D9002E693B89}"/>
          </ac:grpSpMkLst>
        </pc:grpChg>
        <pc:picChg chg="mod">
          <ac:chgData name="Steven.Price" userId="53a48c66-dde9-4f92-a1eb-3736a85e5c57" providerId="ADAL" clId="{51AB66AE-20A4-6E48-A9EB-7E57755CE9E0}" dt="2022-11-14T17:19:50.464" v="788"/>
          <ac:picMkLst>
            <pc:docMk/>
            <pc:sldMk cId="1572945312" sldId="300"/>
            <ac:picMk id="19" creationId="{28CD7D0D-0B91-14A7-3DCF-73B24CA144C8}"/>
          </ac:picMkLst>
        </pc:picChg>
      </pc:sldChg>
      <pc:sldChg chg="addSp modSp mod">
        <pc:chgData name="Steven.Price" userId="53a48c66-dde9-4f92-a1eb-3736a85e5c57" providerId="ADAL" clId="{51AB66AE-20A4-6E48-A9EB-7E57755CE9E0}" dt="2022-11-16T15:36:06.597" v="3248" actId="20577"/>
        <pc:sldMkLst>
          <pc:docMk/>
          <pc:sldMk cId="729394425" sldId="301"/>
        </pc:sldMkLst>
        <pc:spChg chg="add mod ord">
          <ac:chgData name="Steven.Price" userId="53a48c66-dde9-4f92-a1eb-3736a85e5c57" providerId="ADAL" clId="{51AB66AE-20A4-6E48-A9EB-7E57755CE9E0}" dt="2022-11-16T15:36:06.597" v="3248" actId="20577"/>
          <ac:spMkLst>
            <pc:docMk/>
            <pc:sldMk cId="729394425" sldId="301"/>
            <ac:spMk id="4" creationId="{1BEB9988-1FC0-B5CC-8ED3-EBAF7DDABE50}"/>
          </ac:spMkLst>
        </pc:spChg>
        <pc:spChg chg="mod">
          <ac:chgData name="Steven.Price" userId="53a48c66-dde9-4f92-a1eb-3736a85e5c57" providerId="ADAL" clId="{51AB66AE-20A4-6E48-A9EB-7E57755CE9E0}" dt="2022-11-14T17:13:41.227" v="710" actId="14100"/>
          <ac:spMkLst>
            <pc:docMk/>
            <pc:sldMk cId="729394425" sldId="301"/>
            <ac:spMk id="7" creationId="{DDEE6413-35A8-6B4A-8689-479BB102FADE}"/>
          </ac:spMkLst>
        </pc:spChg>
        <pc:spChg chg="mod ord">
          <ac:chgData name="Steven.Price" userId="53a48c66-dde9-4f92-a1eb-3736a85e5c57" providerId="ADAL" clId="{51AB66AE-20A4-6E48-A9EB-7E57755CE9E0}" dt="2022-11-16T12:34:17.013" v="3180" actId="20577"/>
          <ac:spMkLst>
            <pc:docMk/>
            <pc:sldMk cId="729394425" sldId="301"/>
            <ac:spMk id="8" creationId="{295053BD-F30C-B1F6-65BD-2BE15B603E36}"/>
          </ac:spMkLst>
        </pc:spChg>
        <pc:spChg chg="ord">
          <ac:chgData name="Steven.Price" userId="53a48c66-dde9-4f92-a1eb-3736a85e5c57" providerId="ADAL" clId="{51AB66AE-20A4-6E48-A9EB-7E57755CE9E0}" dt="2022-11-14T16:43:26.616" v="50" actId="13244"/>
          <ac:spMkLst>
            <pc:docMk/>
            <pc:sldMk cId="729394425" sldId="301"/>
            <ac:spMk id="9" creationId="{20EDCD63-DBFA-B4E8-ED02-7602D871A960}"/>
          </ac:spMkLst>
        </pc:spChg>
        <pc:spChg chg="ord">
          <ac:chgData name="Steven.Price" userId="53a48c66-dde9-4f92-a1eb-3736a85e5c57" providerId="ADAL" clId="{51AB66AE-20A4-6E48-A9EB-7E57755CE9E0}" dt="2022-11-14T16:38:42.378" v="33" actId="13244"/>
          <ac:spMkLst>
            <pc:docMk/>
            <pc:sldMk cId="729394425" sldId="301"/>
            <ac:spMk id="12" creationId="{2279BE65-D077-6646-DE41-90B554BF6D0E}"/>
          </ac:spMkLst>
        </pc:spChg>
        <pc:picChg chg="mod ord modVis">
          <ac:chgData name="Steven.Price" userId="53a48c66-dde9-4f92-a1eb-3736a85e5c57" providerId="ADAL" clId="{51AB66AE-20A4-6E48-A9EB-7E57755CE9E0}" dt="2022-11-14T17:12:14.073" v="709" actId="14429"/>
          <ac:picMkLst>
            <pc:docMk/>
            <pc:sldMk cId="729394425" sldId="301"/>
            <ac:picMk id="25" creationId="{5727AAF1-1C76-0F5F-0230-4BE1AA2C775D}"/>
          </ac:picMkLst>
        </pc:picChg>
      </pc:sldChg>
      <pc:sldChg chg="modSp mod">
        <pc:chgData name="Steven.Price" userId="53a48c66-dde9-4f92-a1eb-3736a85e5c57" providerId="ADAL" clId="{51AB66AE-20A4-6E48-A9EB-7E57755CE9E0}" dt="2022-11-16T12:34:24.731" v="3184" actId="20577"/>
        <pc:sldMkLst>
          <pc:docMk/>
          <pc:sldMk cId="1591990182" sldId="302"/>
        </pc:sldMkLst>
        <pc:spChg chg="mod ord">
          <ac:chgData name="Steven.Price" userId="53a48c66-dde9-4f92-a1eb-3736a85e5c57" providerId="ADAL" clId="{51AB66AE-20A4-6E48-A9EB-7E57755CE9E0}" dt="2022-11-16T12:34:24.731" v="3184" actId="20577"/>
          <ac:spMkLst>
            <pc:docMk/>
            <pc:sldMk cId="1591990182" sldId="302"/>
            <ac:spMk id="8" creationId="{80391A1D-CB7C-DC98-9B04-49569CBE0D8E}"/>
          </ac:spMkLst>
        </pc:spChg>
        <pc:spChg chg="ord">
          <ac:chgData name="Steven.Price" userId="53a48c66-dde9-4f92-a1eb-3736a85e5c57" providerId="ADAL" clId="{51AB66AE-20A4-6E48-A9EB-7E57755CE9E0}" dt="2022-11-14T16:44:14.159" v="54" actId="13244"/>
          <ac:spMkLst>
            <pc:docMk/>
            <pc:sldMk cId="1591990182" sldId="302"/>
            <ac:spMk id="28" creationId="{D56EA63A-E1C5-DFD9-B483-8842CC53B88E}"/>
          </ac:spMkLst>
        </pc:spChg>
        <pc:grpChg chg="mod">
          <ac:chgData name="Steven.Price" userId="53a48c66-dde9-4f92-a1eb-3736a85e5c57" providerId="ADAL" clId="{51AB66AE-20A4-6E48-A9EB-7E57755CE9E0}" dt="2022-11-14T17:29:18.713" v="801" actId="1076"/>
          <ac:grpSpMkLst>
            <pc:docMk/>
            <pc:sldMk cId="1591990182" sldId="302"/>
            <ac:grpSpMk id="15" creationId="{7C8C8F8B-BF20-FF11-534A-0E1EF3A47124}"/>
          </ac:grpSpMkLst>
        </pc:grpChg>
        <pc:grpChg chg="mod">
          <ac:chgData name="Steven.Price" userId="53a48c66-dde9-4f92-a1eb-3736a85e5c57" providerId="ADAL" clId="{51AB66AE-20A4-6E48-A9EB-7E57755CE9E0}" dt="2022-11-14T17:22:39.570" v="793" actId="1076"/>
          <ac:grpSpMkLst>
            <pc:docMk/>
            <pc:sldMk cId="1591990182" sldId="302"/>
            <ac:grpSpMk id="19" creationId="{0474950A-761E-B4F4-5672-F282B97F1843}"/>
          </ac:grpSpMkLst>
        </pc:grpChg>
        <pc:picChg chg="mod">
          <ac:chgData name="Steven.Price" userId="53a48c66-dde9-4f92-a1eb-3736a85e5c57" providerId="ADAL" clId="{51AB66AE-20A4-6E48-A9EB-7E57755CE9E0}" dt="2022-11-14T17:32:13.367" v="802" actId="962"/>
          <ac:picMkLst>
            <pc:docMk/>
            <pc:sldMk cId="1591990182" sldId="302"/>
            <ac:picMk id="16" creationId="{1B5594E7-05A7-AFF5-2521-B1C01CB1BBA2}"/>
          </ac:picMkLst>
        </pc:picChg>
        <pc:picChg chg="mod">
          <ac:chgData name="Steven.Price" userId="53a48c66-dde9-4f92-a1eb-3736a85e5c57" providerId="ADAL" clId="{51AB66AE-20A4-6E48-A9EB-7E57755CE9E0}" dt="2022-11-14T17:32:23.663" v="803" actId="962"/>
          <ac:picMkLst>
            <pc:docMk/>
            <pc:sldMk cId="1591990182" sldId="302"/>
            <ac:picMk id="23" creationId="{34D56DEE-DAB0-BA98-0DC9-E9CE8E4A3964}"/>
          </ac:picMkLst>
        </pc:picChg>
      </pc:sldChg>
      <pc:sldChg chg="modSp">
        <pc:chgData name="Steven.Price" userId="53a48c66-dde9-4f92-a1eb-3736a85e5c57" providerId="ADAL" clId="{51AB66AE-20A4-6E48-A9EB-7E57755CE9E0}" dt="2022-11-15T11:02:24.632" v="2678" actId="20577"/>
        <pc:sldMkLst>
          <pc:docMk/>
          <pc:sldMk cId="1339148054" sldId="304"/>
        </pc:sldMkLst>
        <pc:spChg chg="mod">
          <ac:chgData name="Steven.Price" userId="53a48c66-dde9-4f92-a1eb-3736a85e5c57" providerId="ADAL" clId="{51AB66AE-20A4-6E48-A9EB-7E57755CE9E0}" dt="2022-11-15T11:02:24.632" v="2678" actId="20577"/>
          <ac:spMkLst>
            <pc:docMk/>
            <pc:sldMk cId="1339148054" sldId="304"/>
            <ac:spMk id="2" creationId="{8C2186C0-E096-3423-EBBB-2AF0A6447631}"/>
          </ac:spMkLst>
        </pc:spChg>
      </pc:sldChg>
      <pc:sldChg chg="modSp">
        <pc:chgData name="Steven.Price" userId="53a48c66-dde9-4f92-a1eb-3736a85e5c57" providerId="ADAL" clId="{51AB66AE-20A4-6E48-A9EB-7E57755CE9E0}" dt="2022-11-15T10:44:45.573" v="2602" actId="20577"/>
        <pc:sldMkLst>
          <pc:docMk/>
          <pc:sldMk cId="2644233470" sldId="305"/>
        </pc:sldMkLst>
        <pc:spChg chg="mod">
          <ac:chgData name="Steven.Price" userId="53a48c66-dde9-4f92-a1eb-3736a85e5c57" providerId="ADAL" clId="{51AB66AE-20A4-6E48-A9EB-7E57755CE9E0}" dt="2022-11-15T10:44:45.573" v="2602" actId="20577"/>
          <ac:spMkLst>
            <pc:docMk/>
            <pc:sldMk cId="2644233470" sldId="305"/>
            <ac:spMk id="3" creationId="{6BB8AA93-807D-DB82-0237-A685B5537626}"/>
          </ac:spMkLst>
        </pc:spChg>
      </pc:sldChg>
      <pc:sldChg chg="modSp">
        <pc:chgData name="Steven.Price" userId="53a48c66-dde9-4f92-a1eb-3736a85e5c57" providerId="ADAL" clId="{51AB66AE-20A4-6E48-A9EB-7E57755CE9E0}" dt="2022-11-15T10:44:35.854" v="2598" actId="20577"/>
        <pc:sldMkLst>
          <pc:docMk/>
          <pc:sldMk cId="851058177" sldId="306"/>
        </pc:sldMkLst>
        <pc:spChg chg="mod">
          <ac:chgData name="Steven.Price" userId="53a48c66-dde9-4f92-a1eb-3736a85e5c57" providerId="ADAL" clId="{51AB66AE-20A4-6E48-A9EB-7E57755CE9E0}" dt="2022-11-15T10:44:35.854" v="2598" actId="20577"/>
          <ac:spMkLst>
            <pc:docMk/>
            <pc:sldMk cId="851058177" sldId="306"/>
            <ac:spMk id="14" creationId="{15F6AB47-09CD-CEE2-EC93-C878072A7511}"/>
          </ac:spMkLst>
        </pc:spChg>
      </pc:sldChg>
      <pc:sldChg chg="modSp mod">
        <pc:chgData name="Steven.Price" userId="53a48c66-dde9-4f92-a1eb-3736a85e5c57" providerId="ADAL" clId="{51AB66AE-20A4-6E48-A9EB-7E57755CE9E0}" dt="2022-11-15T10:45:34.114" v="2625" actId="20577"/>
        <pc:sldMkLst>
          <pc:docMk/>
          <pc:sldMk cId="2802830856" sldId="307"/>
        </pc:sldMkLst>
        <pc:spChg chg="mod">
          <ac:chgData name="Steven.Price" userId="53a48c66-dde9-4f92-a1eb-3736a85e5c57" providerId="ADAL" clId="{51AB66AE-20A4-6E48-A9EB-7E57755CE9E0}" dt="2022-11-15T10:45:34.114" v="2625" actId="20577"/>
          <ac:spMkLst>
            <pc:docMk/>
            <pc:sldMk cId="2802830856" sldId="307"/>
            <ac:spMk id="2" creationId="{50FB17F5-5612-259C-D09D-0A76816EB869}"/>
          </ac:spMkLst>
        </pc:spChg>
        <pc:spChg chg="ord">
          <ac:chgData name="Steven.Price" userId="53a48c66-dde9-4f92-a1eb-3736a85e5c57" providerId="ADAL" clId="{51AB66AE-20A4-6E48-A9EB-7E57755CE9E0}" dt="2022-11-14T16:51:22.257" v="86" actId="13244"/>
          <ac:spMkLst>
            <pc:docMk/>
            <pc:sldMk cId="2802830856" sldId="307"/>
            <ac:spMk id="9" creationId="{18883729-3BBB-FF0A-B4F0-993857C31971}"/>
          </ac:spMkLst>
        </pc:spChg>
        <pc:grpChg chg="ord">
          <ac:chgData name="Steven.Price" userId="53a48c66-dde9-4f92-a1eb-3736a85e5c57" providerId="ADAL" clId="{51AB66AE-20A4-6E48-A9EB-7E57755CE9E0}" dt="2022-11-14T16:50:52.212" v="83" actId="13244"/>
          <ac:grpSpMkLst>
            <pc:docMk/>
            <pc:sldMk cId="2802830856" sldId="307"/>
            <ac:grpSpMk id="10" creationId="{F24A96DB-9CFD-A5F3-76B0-A35663992966}"/>
          </ac:grpSpMkLst>
        </pc:grpChg>
        <pc:grpChg chg="ord">
          <ac:chgData name="Steven.Price" userId="53a48c66-dde9-4f92-a1eb-3736a85e5c57" providerId="ADAL" clId="{51AB66AE-20A4-6E48-A9EB-7E57755CE9E0}" dt="2022-11-14T16:51:01.460" v="84" actId="13244"/>
          <ac:grpSpMkLst>
            <pc:docMk/>
            <pc:sldMk cId="2802830856" sldId="307"/>
            <ac:grpSpMk id="14" creationId="{54394619-DB08-38DD-E592-89D9C9281D59}"/>
          </ac:grpSpMkLst>
        </pc:grpChg>
      </pc:sldChg>
      <pc:sldChg chg="modSp mod">
        <pc:chgData name="Steven.Price" userId="53a48c66-dde9-4f92-a1eb-3736a85e5c57" providerId="ADAL" clId="{51AB66AE-20A4-6E48-A9EB-7E57755CE9E0}" dt="2022-11-15T10:45:38.952" v="2628" actId="20577"/>
        <pc:sldMkLst>
          <pc:docMk/>
          <pc:sldMk cId="726125662" sldId="312"/>
        </pc:sldMkLst>
        <pc:spChg chg="mod">
          <ac:chgData name="Steven.Price" userId="53a48c66-dde9-4f92-a1eb-3736a85e5c57" providerId="ADAL" clId="{51AB66AE-20A4-6E48-A9EB-7E57755CE9E0}" dt="2022-11-15T10:45:38.952" v="2628" actId="20577"/>
          <ac:spMkLst>
            <pc:docMk/>
            <pc:sldMk cId="726125662" sldId="312"/>
            <ac:spMk id="4" creationId="{DB355312-F4E1-D238-9809-E8AB9483A00D}"/>
          </ac:spMkLst>
        </pc:spChg>
        <pc:spChg chg="mod ord">
          <ac:chgData name="Steven.Price" userId="53a48c66-dde9-4f92-a1eb-3736a85e5c57" providerId="ADAL" clId="{51AB66AE-20A4-6E48-A9EB-7E57755CE9E0}" dt="2022-11-14T17:25:10.081" v="799" actId="207"/>
          <ac:spMkLst>
            <pc:docMk/>
            <pc:sldMk cId="726125662" sldId="312"/>
            <ac:spMk id="11" creationId="{17754B71-3F85-65F4-CB55-16A15E103CBF}"/>
          </ac:spMkLst>
        </pc:spChg>
        <pc:grpChg chg="ord">
          <ac:chgData name="Steven.Price" userId="53a48c66-dde9-4f92-a1eb-3736a85e5c57" providerId="ADAL" clId="{51AB66AE-20A4-6E48-A9EB-7E57755CE9E0}" dt="2022-11-14T16:51:55.768" v="87" actId="13244"/>
          <ac:grpSpMkLst>
            <pc:docMk/>
            <pc:sldMk cId="726125662" sldId="312"/>
            <ac:grpSpMk id="3" creationId="{2314DE0A-B114-6033-1783-7C32C5306209}"/>
          </ac:grpSpMkLst>
        </pc:grpChg>
        <pc:grpChg chg="ord">
          <ac:chgData name="Steven.Price" userId="53a48c66-dde9-4f92-a1eb-3736a85e5c57" providerId="ADAL" clId="{51AB66AE-20A4-6E48-A9EB-7E57755CE9E0}" dt="2022-11-14T16:52:34.263" v="90" actId="13244"/>
          <ac:grpSpMkLst>
            <pc:docMk/>
            <pc:sldMk cId="726125662" sldId="312"/>
            <ac:grpSpMk id="13" creationId="{D73847AE-7DBB-0268-3A03-08011525EB20}"/>
          </ac:grpSpMkLst>
        </pc:grpChg>
      </pc:sldChg>
      <pc:sldChg chg="modSp">
        <pc:chgData name="Steven.Price" userId="53a48c66-dde9-4f92-a1eb-3736a85e5c57" providerId="ADAL" clId="{51AB66AE-20A4-6E48-A9EB-7E57755CE9E0}" dt="2022-11-15T11:03:33.434" v="2708" actId="20577"/>
        <pc:sldMkLst>
          <pc:docMk/>
          <pc:sldMk cId="887091397" sldId="316"/>
        </pc:sldMkLst>
        <pc:spChg chg="mod">
          <ac:chgData name="Steven.Price" userId="53a48c66-dde9-4f92-a1eb-3736a85e5c57" providerId="ADAL" clId="{51AB66AE-20A4-6E48-A9EB-7E57755CE9E0}" dt="2022-11-15T11:03:33.434" v="2708" actId="20577"/>
          <ac:spMkLst>
            <pc:docMk/>
            <pc:sldMk cId="887091397" sldId="316"/>
            <ac:spMk id="3" creationId="{1EE0AFA1-F0AA-ED9B-0FE9-574F57F2EAB4}"/>
          </ac:spMkLst>
        </pc:spChg>
      </pc:sldChg>
      <pc:sldChg chg="modSp">
        <pc:chgData name="Steven.Price" userId="53a48c66-dde9-4f92-a1eb-3736a85e5c57" providerId="ADAL" clId="{51AB66AE-20A4-6E48-A9EB-7E57755CE9E0}" dt="2022-11-15T10:44:31.332" v="2596" actId="20577"/>
        <pc:sldMkLst>
          <pc:docMk/>
          <pc:sldMk cId="41591162" sldId="317"/>
        </pc:sldMkLst>
        <pc:spChg chg="mod">
          <ac:chgData name="Steven.Price" userId="53a48c66-dde9-4f92-a1eb-3736a85e5c57" providerId="ADAL" clId="{51AB66AE-20A4-6E48-A9EB-7E57755CE9E0}" dt="2022-11-15T10:44:31.332" v="2596" actId="20577"/>
          <ac:spMkLst>
            <pc:docMk/>
            <pc:sldMk cId="41591162" sldId="317"/>
            <ac:spMk id="6" creationId="{76EA782A-65FE-BB0A-8A84-F7337BDDB6C0}"/>
          </ac:spMkLst>
        </pc:spChg>
      </pc:sldChg>
      <pc:sldChg chg="modSp">
        <pc:chgData name="Steven.Price" userId="53a48c66-dde9-4f92-a1eb-3736a85e5c57" providerId="ADAL" clId="{51AB66AE-20A4-6E48-A9EB-7E57755CE9E0}" dt="2022-11-15T11:02:31.674" v="2681" actId="20577"/>
        <pc:sldMkLst>
          <pc:docMk/>
          <pc:sldMk cId="2073721226" sldId="318"/>
        </pc:sldMkLst>
        <pc:spChg chg="mod">
          <ac:chgData name="Steven.Price" userId="53a48c66-dde9-4f92-a1eb-3736a85e5c57" providerId="ADAL" clId="{51AB66AE-20A4-6E48-A9EB-7E57755CE9E0}" dt="2022-11-15T11:02:31.674" v="2681" actId="20577"/>
          <ac:spMkLst>
            <pc:docMk/>
            <pc:sldMk cId="2073721226" sldId="318"/>
            <ac:spMk id="2" creationId="{27B06E5B-D0A2-FD17-12DB-3E8FFA263BF3}"/>
          </ac:spMkLst>
        </pc:spChg>
      </pc:sldChg>
      <pc:sldChg chg="modSp mod">
        <pc:chgData name="Steven.Price" userId="53a48c66-dde9-4f92-a1eb-3736a85e5c57" providerId="ADAL" clId="{51AB66AE-20A4-6E48-A9EB-7E57755CE9E0}" dt="2022-11-16T12:34:28.476" v="3186" actId="20577"/>
        <pc:sldMkLst>
          <pc:docMk/>
          <pc:sldMk cId="250930934" sldId="319"/>
        </pc:sldMkLst>
        <pc:spChg chg="ord">
          <ac:chgData name="Steven.Price" userId="53a48c66-dde9-4f92-a1eb-3736a85e5c57" providerId="ADAL" clId="{51AB66AE-20A4-6E48-A9EB-7E57755CE9E0}" dt="2022-11-14T16:41:13.478" v="42" actId="13244"/>
          <ac:spMkLst>
            <pc:docMk/>
            <pc:sldMk cId="250930934" sldId="319"/>
            <ac:spMk id="2" creationId="{E130F897-A3B1-0224-CAA8-9E34ACC7C407}"/>
          </ac:spMkLst>
        </pc:spChg>
        <pc:spChg chg="mod ord">
          <ac:chgData name="Steven.Price" userId="53a48c66-dde9-4f92-a1eb-3736a85e5c57" providerId="ADAL" clId="{51AB66AE-20A4-6E48-A9EB-7E57755CE9E0}" dt="2022-11-15T09:29:39.005" v="805" actId="20577"/>
          <ac:spMkLst>
            <pc:docMk/>
            <pc:sldMk cId="250930934" sldId="319"/>
            <ac:spMk id="4" creationId="{B775F0FD-C425-7839-004E-B2F193D4AB10}"/>
          </ac:spMkLst>
        </pc:spChg>
        <pc:spChg chg="mod ord">
          <ac:chgData name="Steven.Price" userId="53a48c66-dde9-4f92-a1eb-3736a85e5c57" providerId="ADAL" clId="{51AB66AE-20A4-6E48-A9EB-7E57755CE9E0}" dt="2022-11-15T09:32:22.679" v="816" actId="20577"/>
          <ac:spMkLst>
            <pc:docMk/>
            <pc:sldMk cId="250930934" sldId="319"/>
            <ac:spMk id="7" creationId="{035CD688-3C0D-F337-294B-4B1659968A62}"/>
          </ac:spMkLst>
        </pc:spChg>
        <pc:spChg chg="mod ord">
          <ac:chgData name="Steven.Price" userId="53a48c66-dde9-4f92-a1eb-3736a85e5c57" providerId="ADAL" clId="{51AB66AE-20A4-6E48-A9EB-7E57755CE9E0}" dt="2022-11-16T12:34:28.476" v="3186" actId="20577"/>
          <ac:spMkLst>
            <pc:docMk/>
            <pc:sldMk cId="250930934" sldId="319"/>
            <ac:spMk id="8" creationId="{80391A1D-CB7C-DC98-9B04-49569CBE0D8E}"/>
          </ac:spMkLst>
        </pc:spChg>
        <pc:spChg chg="ord">
          <ac:chgData name="Steven.Price" userId="53a48c66-dde9-4f92-a1eb-3736a85e5c57" providerId="ADAL" clId="{51AB66AE-20A4-6E48-A9EB-7E57755CE9E0}" dt="2022-11-14T16:44:33.423" v="56" actId="13244"/>
          <ac:spMkLst>
            <pc:docMk/>
            <pc:sldMk cId="250930934" sldId="319"/>
            <ac:spMk id="28" creationId="{D56EA63A-E1C5-DFD9-B483-8842CC53B88E}"/>
          </ac:spMkLst>
        </pc:spChg>
        <pc:picChg chg="mod">
          <ac:chgData name="Steven.Price" userId="53a48c66-dde9-4f92-a1eb-3736a85e5c57" providerId="ADAL" clId="{51AB66AE-20A4-6E48-A9EB-7E57755CE9E0}" dt="2022-11-15T09:41:02.227" v="1087" actId="962"/>
          <ac:picMkLst>
            <pc:docMk/>
            <pc:sldMk cId="250930934" sldId="319"/>
            <ac:picMk id="12" creationId="{538374A5-5A8F-470F-8D19-EF1980C0F211}"/>
          </ac:picMkLst>
        </pc:picChg>
      </pc:sldChg>
      <pc:sldChg chg="modSp">
        <pc:chgData name="Steven.Price" userId="53a48c66-dde9-4f92-a1eb-3736a85e5c57" providerId="ADAL" clId="{51AB66AE-20A4-6E48-A9EB-7E57755CE9E0}" dt="2022-11-16T15:42:50.217" v="3277" actId="255"/>
        <pc:sldMkLst>
          <pc:docMk/>
          <pc:sldMk cId="2577803290" sldId="320"/>
        </pc:sldMkLst>
        <pc:spChg chg="mod">
          <ac:chgData name="Steven.Price" userId="53a48c66-dde9-4f92-a1eb-3736a85e5c57" providerId="ADAL" clId="{51AB66AE-20A4-6E48-A9EB-7E57755CE9E0}" dt="2022-11-15T10:45:50.133" v="2634" actId="20577"/>
          <ac:spMkLst>
            <pc:docMk/>
            <pc:sldMk cId="2577803290" sldId="320"/>
            <ac:spMk id="4" creationId="{3D08C6EE-A253-DB00-6ADC-896A6F5D3CA2}"/>
          </ac:spMkLst>
        </pc:spChg>
        <pc:graphicFrameChg chg="mod">
          <ac:chgData name="Steven.Price" userId="53a48c66-dde9-4f92-a1eb-3736a85e5c57" providerId="ADAL" clId="{51AB66AE-20A4-6E48-A9EB-7E57755CE9E0}" dt="2022-11-16T15:42:50.217" v="3277" actId="255"/>
          <ac:graphicFrameMkLst>
            <pc:docMk/>
            <pc:sldMk cId="2577803290" sldId="320"/>
            <ac:graphicFrameMk id="2" creationId="{55BE4615-6EA5-6B32-7771-E8B666403BD1}"/>
          </ac:graphicFrameMkLst>
        </pc:graphicFrameChg>
      </pc:sldChg>
      <pc:sldChg chg="modSp mod">
        <pc:chgData name="Steven.Price" userId="53a48c66-dde9-4f92-a1eb-3736a85e5c57" providerId="ADAL" clId="{51AB66AE-20A4-6E48-A9EB-7E57755CE9E0}" dt="2022-11-16T12:34:32.347" v="3188" actId="20577"/>
        <pc:sldMkLst>
          <pc:docMk/>
          <pc:sldMk cId="2645815655" sldId="321"/>
        </pc:sldMkLst>
        <pc:spChg chg="mod ord">
          <ac:chgData name="Steven.Price" userId="53a48c66-dde9-4f92-a1eb-3736a85e5c57" providerId="ADAL" clId="{51AB66AE-20A4-6E48-A9EB-7E57755CE9E0}" dt="2022-11-16T12:34:32.347" v="3188" actId="20577"/>
          <ac:spMkLst>
            <pc:docMk/>
            <pc:sldMk cId="2645815655" sldId="321"/>
            <ac:spMk id="8" creationId="{80391A1D-CB7C-DC98-9B04-49569CBE0D8E}"/>
          </ac:spMkLst>
        </pc:spChg>
        <pc:spChg chg="mod ord">
          <ac:chgData name="Steven.Price" userId="53a48c66-dde9-4f92-a1eb-3736a85e5c57" providerId="ADAL" clId="{51AB66AE-20A4-6E48-A9EB-7E57755CE9E0}" dt="2022-11-15T09:48:54.516" v="1281" actId="20577"/>
          <ac:spMkLst>
            <pc:docMk/>
            <pc:sldMk cId="2645815655" sldId="321"/>
            <ac:spMk id="10" creationId="{3A367188-8F0D-4D76-B71B-9E4B231081DC}"/>
          </ac:spMkLst>
        </pc:spChg>
        <pc:spChg chg="ord">
          <ac:chgData name="Steven.Price" userId="53a48c66-dde9-4f92-a1eb-3736a85e5c57" providerId="ADAL" clId="{51AB66AE-20A4-6E48-A9EB-7E57755CE9E0}" dt="2022-11-14T16:44:50.920" v="58" actId="13244"/>
          <ac:spMkLst>
            <pc:docMk/>
            <pc:sldMk cId="2645815655" sldId="321"/>
            <ac:spMk id="28" creationId="{D56EA63A-E1C5-DFD9-B483-8842CC53B88E}"/>
          </ac:spMkLst>
        </pc:spChg>
        <pc:picChg chg="mod ord">
          <ac:chgData name="Steven.Price" userId="53a48c66-dde9-4f92-a1eb-3736a85e5c57" providerId="ADAL" clId="{51AB66AE-20A4-6E48-A9EB-7E57755CE9E0}" dt="2022-11-15T09:49:03.671" v="1295" actId="962"/>
          <ac:picMkLst>
            <pc:docMk/>
            <pc:sldMk cId="2645815655" sldId="321"/>
            <ac:picMk id="5" creationId="{231E9022-D5D7-A7E0-0617-A20615F3AA7E}"/>
          </ac:picMkLst>
        </pc:picChg>
      </pc:sldChg>
      <pc:sldChg chg="modSp mod">
        <pc:chgData name="Steven.Price" userId="53a48c66-dde9-4f92-a1eb-3736a85e5c57" providerId="ADAL" clId="{51AB66AE-20A4-6E48-A9EB-7E57755CE9E0}" dt="2022-11-16T12:34:37.082" v="3190" actId="20577"/>
        <pc:sldMkLst>
          <pc:docMk/>
          <pc:sldMk cId="3798247743" sldId="322"/>
        </pc:sldMkLst>
        <pc:spChg chg="ord">
          <ac:chgData name="Steven.Price" userId="53a48c66-dde9-4f92-a1eb-3736a85e5c57" providerId="ADAL" clId="{51AB66AE-20A4-6E48-A9EB-7E57755CE9E0}" dt="2022-11-14T16:42:11.528" v="47" actId="13244"/>
          <ac:spMkLst>
            <pc:docMk/>
            <pc:sldMk cId="3798247743" sldId="322"/>
            <ac:spMk id="4" creationId="{B775F0FD-C425-7839-004E-B2F193D4AB10}"/>
          </ac:spMkLst>
        </pc:spChg>
        <pc:spChg chg="mod">
          <ac:chgData name="Steven.Price" userId="53a48c66-dde9-4f92-a1eb-3736a85e5c57" providerId="ADAL" clId="{51AB66AE-20A4-6E48-A9EB-7E57755CE9E0}" dt="2022-11-16T12:34:37.082" v="3190" actId="20577"/>
          <ac:spMkLst>
            <pc:docMk/>
            <pc:sldMk cId="3798247743" sldId="322"/>
            <ac:spMk id="8" creationId="{80391A1D-CB7C-DC98-9B04-49569CBE0D8E}"/>
          </ac:spMkLst>
        </pc:spChg>
        <pc:spChg chg="ord">
          <ac:chgData name="Steven.Price" userId="53a48c66-dde9-4f92-a1eb-3736a85e5c57" providerId="ADAL" clId="{51AB66AE-20A4-6E48-A9EB-7E57755CE9E0}" dt="2022-11-14T16:45:39.179" v="61" actId="13244"/>
          <ac:spMkLst>
            <pc:docMk/>
            <pc:sldMk cId="3798247743" sldId="322"/>
            <ac:spMk id="9" creationId="{E06AC9CE-BC72-B5A6-96E6-777C718D9AC1}"/>
          </ac:spMkLst>
        </pc:spChg>
        <pc:spChg chg="ord">
          <ac:chgData name="Steven.Price" userId="53a48c66-dde9-4f92-a1eb-3736a85e5c57" providerId="ADAL" clId="{51AB66AE-20A4-6E48-A9EB-7E57755CE9E0}" dt="2022-11-14T16:45:42.081" v="62" actId="13244"/>
          <ac:spMkLst>
            <pc:docMk/>
            <pc:sldMk cId="3798247743" sldId="322"/>
            <ac:spMk id="11" creationId="{DAD6AC18-0D97-9BA9-19E3-B0DF123AD5D8}"/>
          </ac:spMkLst>
        </pc:spChg>
        <pc:grpChg chg="mod">
          <ac:chgData name="Steven.Price" userId="53a48c66-dde9-4f92-a1eb-3736a85e5c57" providerId="ADAL" clId="{51AB66AE-20A4-6E48-A9EB-7E57755CE9E0}" dt="2022-11-15T09:56:43.487" v="1561" actId="962"/>
          <ac:grpSpMkLst>
            <pc:docMk/>
            <pc:sldMk cId="3798247743" sldId="322"/>
            <ac:grpSpMk id="42" creationId="{6363212A-08FA-D381-244E-899CAC196FB1}"/>
          </ac:grpSpMkLst>
        </pc:grpChg>
        <pc:picChg chg="mod ord">
          <ac:chgData name="Steven.Price" userId="53a48c66-dde9-4f92-a1eb-3736a85e5c57" providerId="ADAL" clId="{51AB66AE-20A4-6E48-A9EB-7E57755CE9E0}" dt="2022-11-15T10:02:18.557" v="1964" actId="962"/>
          <ac:picMkLst>
            <pc:docMk/>
            <pc:sldMk cId="3798247743" sldId="322"/>
            <ac:picMk id="6" creationId="{1155D123-0E4A-4E5B-ADF7-4F35BA0A5BD9}"/>
          </ac:picMkLst>
        </pc:picChg>
        <pc:picChg chg="mod">
          <ac:chgData name="Steven.Price" userId="53a48c66-dde9-4f92-a1eb-3736a85e5c57" providerId="ADAL" clId="{51AB66AE-20A4-6E48-A9EB-7E57755CE9E0}" dt="2022-11-15T10:04:43.920" v="2001" actId="962"/>
          <ac:picMkLst>
            <pc:docMk/>
            <pc:sldMk cId="3798247743" sldId="322"/>
            <ac:picMk id="13" creationId="{8604D2B9-34F2-1407-78D1-0A58A8DF53A8}"/>
          </ac:picMkLst>
        </pc:picChg>
      </pc:sldChg>
      <pc:sldChg chg="modSp">
        <pc:chgData name="Steven.Price" userId="53a48c66-dde9-4f92-a1eb-3736a85e5c57" providerId="ADAL" clId="{51AB66AE-20A4-6E48-A9EB-7E57755CE9E0}" dt="2022-11-16T15:41:31.380" v="3270" actId="255"/>
        <pc:sldMkLst>
          <pc:docMk/>
          <pc:sldMk cId="1186341214" sldId="324"/>
        </pc:sldMkLst>
        <pc:spChg chg="mod">
          <ac:chgData name="Steven.Price" userId="53a48c66-dde9-4f92-a1eb-3736a85e5c57" providerId="ADAL" clId="{51AB66AE-20A4-6E48-A9EB-7E57755CE9E0}" dt="2022-11-15T11:01:21.164" v="2647" actId="20577"/>
          <ac:spMkLst>
            <pc:docMk/>
            <pc:sldMk cId="1186341214" sldId="324"/>
            <ac:spMk id="4" creationId="{3D08C6EE-A253-DB00-6ADC-896A6F5D3CA2}"/>
          </ac:spMkLst>
        </pc:spChg>
        <pc:graphicFrameChg chg="mod">
          <ac:chgData name="Steven.Price" userId="53a48c66-dde9-4f92-a1eb-3736a85e5c57" providerId="ADAL" clId="{51AB66AE-20A4-6E48-A9EB-7E57755CE9E0}" dt="2022-11-16T15:41:31.380" v="3270" actId="255"/>
          <ac:graphicFrameMkLst>
            <pc:docMk/>
            <pc:sldMk cId="1186341214" sldId="324"/>
            <ac:graphicFrameMk id="19" creationId="{764C4D30-CFA0-5C45-B038-ED95A73C6385}"/>
          </ac:graphicFrameMkLst>
        </pc:graphicFrameChg>
      </pc:sldChg>
      <pc:sldChg chg="modSp mod">
        <pc:chgData name="Steven.Price" userId="53a48c66-dde9-4f92-a1eb-3736a85e5c57" providerId="ADAL" clId="{51AB66AE-20A4-6E48-A9EB-7E57755CE9E0}" dt="2022-11-16T12:34:40.683" v="3192" actId="20577"/>
        <pc:sldMkLst>
          <pc:docMk/>
          <pc:sldMk cId="2490011310" sldId="325"/>
        </pc:sldMkLst>
        <pc:spChg chg="ord">
          <ac:chgData name="Steven.Price" userId="53a48c66-dde9-4f92-a1eb-3736a85e5c57" providerId="ADAL" clId="{51AB66AE-20A4-6E48-A9EB-7E57755CE9E0}" dt="2022-11-14T16:46:22.521" v="63" actId="13244"/>
          <ac:spMkLst>
            <pc:docMk/>
            <pc:sldMk cId="2490011310" sldId="325"/>
            <ac:spMk id="4" creationId="{B775F0FD-C425-7839-004E-B2F193D4AB10}"/>
          </ac:spMkLst>
        </pc:spChg>
        <pc:spChg chg="mod">
          <ac:chgData name="Steven.Price" userId="53a48c66-dde9-4f92-a1eb-3736a85e5c57" providerId="ADAL" clId="{51AB66AE-20A4-6E48-A9EB-7E57755CE9E0}" dt="2022-11-16T12:33:42.892" v="3176" actId="20577"/>
          <ac:spMkLst>
            <pc:docMk/>
            <pc:sldMk cId="2490011310" sldId="325"/>
            <ac:spMk id="7" creationId="{035CD688-3C0D-F337-294B-4B1659968A62}"/>
          </ac:spMkLst>
        </pc:spChg>
        <pc:spChg chg="mod ord">
          <ac:chgData name="Steven.Price" userId="53a48c66-dde9-4f92-a1eb-3736a85e5c57" providerId="ADAL" clId="{51AB66AE-20A4-6E48-A9EB-7E57755CE9E0}" dt="2022-11-16T12:34:40.683" v="3192" actId="20577"/>
          <ac:spMkLst>
            <pc:docMk/>
            <pc:sldMk cId="2490011310" sldId="325"/>
            <ac:spMk id="8" creationId="{80391A1D-CB7C-DC98-9B04-49569CBE0D8E}"/>
          </ac:spMkLst>
        </pc:spChg>
        <pc:spChg chg="ord">
          <ac:chgData name="Steven.Price" userId="53a48c66-dde9-4f92-a1eb-3736a85e5c57" providerId="ADAL" clId="{51AB66AE-20A4-6E48-A9EB-7E57755CE9E0}" dt="2022-11-14T16:46:30.370" v="64" actId="13244"/>
          <ac:spMkLst>
            <pc:docMk/>
            <pc:sldMk cId="2490011310" sldId="325"/>
            <ac:spMk id="28" creationId="{D56EA63A-E1C5-DFD9-B483-8842CC53B88E}"/>
          </ac:spMkLst>
        </pc:spChg>
        <pc:picChg chg="mod ord">
          <ac:chgData name="Steven.Price" userId="53a48c66-dde9-4f92-a1eb-3736a85e5c57" providerId="ADAL" clId="{51AB66AE-20A4-6E48-A9EB-7E57755CE9E0}" dt="2022-11-16T12:33:08.822" v="3129" actId="1076"/>
          <ac:picMkLst>
            <pc:docMk/>
            <pc:sldMk cId="2490011310" sldId="325"/>
            <ac:picMk id="12" creationId="{0E27DC9F-06A7-95C7-4C9A-8667774398BD}"/>
          </ac:picMkLst>
        </pc:picChg>
        <pc:picChg chg="mod">
          <ac:chgData name="Steven.Price" userId="53a48c66-dde9-4f92-a1eb-3736a85e5c57" providerId="ADAL" clId="{51AB66AE-20A4-6E48-A9EB-7E57755CE9E0}" dt="2022-11-15T10:27:13.867" v="2149" actId="962"/>
          <ac:picMkLst>
            <pc:docMk/>
            <pc:sldMk cId="2490011310" sldId="325"/>
            <ac:picMk id="16" creationId="{2F9423A6-C827-957A-F7A1-FA72416D774F}"/>
          </ac:picMkLst>
        </pc:picChg>
      </pc:sldChg>
      <pc:sldChg chg="addSp delSp modSp mod">
        <pc:chgData name="Steven.Price" userId="53a48c66-dde9-4f92-a1eb-3736a85e5c57" providerId="ADAL" clId="{51AB66AE-20A4-6E48-A9EB-7E57755CE9E0}" dt="2022-11-16T15:41:11.816" v="3268" actId="255"/>
        <pc:sldMkLst>
          <pc:docMk/>
          <pc:sldMk cId="329065008" sldId="326"/>
        </pc:sldMkLst>
        <pc:spChg chg="add del mod">
          <ac:chgData name="Steven.Price" userId="53a48c66-dde9-4f92-a1eb-3736a85e5c57" providerId="ADAL" clId="{51AB66AE-20A4-6E48-A9EB-7E57755CE9E0}" dt="2022-11-15T10:56:36.165" v="2642"/>
          <ac:spMkLst>
            <pc:docMk/>
            <pc:sldMk cId="329065008" sldId="326"/>
            <ac:spMk id="2" creationId="{9D5B6F73-9A5A-EB10-D54F-221C85384EAC}"/>
          </ac:spMkLst>
        </pc:spChg>
        <pc:spChg chg="mod">
          <ac:chgData name="Steven.Price" userId="53a48c66-dde9-4f92-a1eb-3736a85e5c57" providerId="ADAL" clId="{51AB66AE-20A4-6E48-A9EB-7E57755CE9E0}" dt="2022-11-15T10:45:58.976" v="2640" actId="20577"/>
          <ac:spMkLst>
            <pc:docMk/>
            <pc:sldMk cId="329065008" sldId="326"/>
            <ac:spMk id="4" creationId="{3D08C6EE-A253-DB00-6ADC-896A6F5D3CA2}"/>
          </ac:spMkLst>
        </pc:spChg>
        <pc:graphicFrameChg chg="mod">
          <ac:chgData name="Steven.Price" userId="53a48c66-dde9-4f92-a1eb-3736a85e5c57" providerId="ADAL" clId="{51AB66AE-20A4-6E48-A9EB-7E57755CE9E0}" dt="2022-11-16T15:41:11.816" v="3268" actId="255"/>
          <ac:graphicFrameMkLst>
            <pc:docMk/>
            <pc:sldMk cId="329065008" sldId="326"/>
            <ac:graphicFrameMk id="7" creationId="{9E0E9841-4120-D7CB-E9B5-41672F6923E8}"/>
          </ac:graphicFrameMkLst>
        </pc:graphicFrameChg>
      </pc:sldChg>
      <pc:sldChg chg="modSp mod">
        <pc:chgData name="Steven.Price" userId="53a48c66-dde9-4f92-a1eb-3736a85e5c57" providerId="ADAL" clId="{51AB66AE-20A4-6E48-A9EB-7E57755CE9E0}" dt="2022-11-16T12:34:49.120" v="3196" actId="20577"/>
        <pc:sldMkLst>
          <pc:docMk/>
          <pc:sldMk cId="3209242253" sldId="328"/>
        </pc:sldMkLst>
        <pc:spChg chg="mod">
          <ac:chgData name="Steven.Price" userId="53a48c66-dde9-4f92-a1eb-3736a85e5c57" providerId="ADAL" clId="{51AB66AE-20A4-6E48-A9EB-7E57755CE9E0}" dt="2022-11-16T12:34:45.833" v="3195" actId="20577"/>
          <ac:spMkLst>
            <pc:docMk/>
            <pc:sldMk cId="3209242253" sldId="328"/>
            <ac:spMk id="2" creationId="{E130F897-A3B1-0224-CAA8-9E34ACC7C407}"/>
          </ac:spMkLst>
        </pc:spChg>
        <pc:spChg chg="ord">
          <ac:chgData name="Steven.Price" userId="53a48c66-dde9-4f92-a1eb-3736a85e5c57" providerId="ADAL" clId="{51AB66AE-20A4-6E48-A9EB-7E57755CE9E0}" dt="2022-11-14T16:47:11.430" v="69" actId="13244"/>
          <ac:spMkLst>
            <pc:docMk/>
            <pc:sldMk cId="3209242253" sldId="328"/>
            <ac:spMk id="4" creationId="{B775F0FD-C425-7839-004E-B2F193D4AB10}"/>
          </ac:spMkLst>
        </pc:spChg>
        <pc:spChg chg="mod ord">
          <ac:chgData name="Steven.Price" userId="53a48c66-dde9-4f92-a1eb-3736a85e5c57" providerId="ADAL" clId="{51AB66AE-20A4-6E48-A9EB-7E57755CE9E0}" dt="2022-11-16T12:34:49.120" v="3196" actId="20577"/>
          <ac:spMkLst>
            <pc:docMk/>
            <pc:sldMk cId="3209242253" sldId="328"/>
            <ac:spMk id="8" creationId="{80391A1D-CB7C-DC98-9B04-49569CBE0D8E}"/>
          </ac:spMkLst>
        </pc:spChg>
        <pc:spChg chg="mod">
          <ac:chgData name="Steven.Price" userId="53a48c66-dde9-4f92-a1eb-3736a85e5c57" providerId="ADAL" clId="{51AB66AE-20A4-6E48-A9EB-7E57755CE9E0}" dt="2022-11-15T10:34:01.238" v="2153" actId="20577"/>
          <ac:spMkLst>
            <pc:docMk/>
            <pc:sldMk cId="3209242253" sldId="328"/>
            <ac:spMk id="11" creationId="{26D13CB0-DA72-635F-2BD2-2B7BE3A1B120}"/>
          </ac:spMkLst>
        </pc:spChg>
        <pc:spChg chg="ord">
          <ac:chgData name="Steven.Price" userId="53a48c66-dde9-4f92-a1eb-3736a85e5c57" providerId="ADAL" clId="{51AB66AE-20A4-6E48-A9EB-7E57755CE9E0}" dt="2022-11-14T16:47:01.615" v="67" actId="13244"/>
          <ac:spMkLst>
            <pc:docMk/>
            <pc:sldMk cId="3209242253" sldId="328"/>
            <ac:spMk id="28" creationId="{D56EA63A-E1C5-DFD9-B483-8842CC53B88E}"/>
          </ac:spMkLst>
        </pc:spChg>
        <pc:picChg chg="mod">
          <ac:chgData name="Steven.Price" userId="53a48c66-dde9-4f92-a1eb-3736a85e5c57" providerId="ADAL" clId="{51AB66AE-20A4-6E48-A9EB-7E57755CE9E0}" dt="2022-11-15T10:41:41.929" v="2583" actId="962"/>
          <ac:picMkLst>
            <pc:docMk/>
            <pc:sldMk cId="3209242253" sldId="328"/>
            <ac:picMk id="9" creationId="{68320E98-AFBA-05C3-B6B7-ED9CCF6EDC6E}"/>
          </ac:picMkLst>
        </pc:picChg>
        <pc:picChg chg="mod">
          <ac:chgData name="Steven.Price" userId="53a48c66-dde9-4f92-a1eb-3736a85e5c57" providerId="ADAL" clId="{51AB66AE-20A4-6E48-A9EB-7E57755CE9E0}" dt="2022-11-15T10:41:40.096" v="2582" actId="962"/>
          <ac:picMkLst>
            <pc:docMk/>
            <pc:sldMk cId="3209242253" sldId="328"/>
            <ac:picMk id="17" creationId="{E7904F82-2D2D-8F00-FDE3-209ABD7EB984}"/>
          </ac:picMkLst>
        </pc:picChg>
      </pc:sldChg>
      <pc:sldChg chg="addSp delSp modSp add mod modNotes">
        <pc:chgData name="Steven.Price" userId="53a48c66-dde9-4f92-a1eb-3736a85e5c57" providerId="ADAL" clId="{51AB66AE-20A4-6E48-A9EB-7E57755CE9E0}" dt="2022-11-16T15:39:53.352" v="3264" actId="255"/>
        <pc:sldMkLst>
          <pc:docMk/>
          <pc:sldMk cId="472613081" sldId="329"/>
        </pc:sldMkLst>
        <pc:spChg chg="mod">
          <ac:chgData name="Steven.Price" userId="53a48c66-dde9-4f92-a1eb-3736a85e5c57" providerId="ADAL" clId="{51AB66AE-20A4-6E48-A9EB-7E57755CE9E0}" dt="2022-11-16T12:05:42.482" v="2731" actId="20577"/>
          <ac:spMkLst>
            <pc:docMk/>
            <pc:sldMk cId="472613081" sldId="329"/>
            <ac:spMk id="2" creationId="{E130F897-A3B1-0224-CAA8-9E34ACC7C407}"/>
          </ac:spMkLst>
        </pc:spChg>
        <pc:spChg chg="add del mod">
          <ac:chgData name="Steven.Price" userId="53a48c66-dde9-4f92-a1eb-3736a85e5c57" providerId="ADAL" clId="{51AB66AE-20A4-6E48-A9EB-7E57755CE9E0}" dt="2022-11-16T12:10:58.896" v="2781"/>
          <ac:spMkLst>
            <pc:docMk/>
            <pc:sldMk cId="472613081" sldId="329"/>
            <ac:spMk id="3" creationId="{13C5BC0A-ABC5-AB06-A0FE-96668A83A1DE}"/>
          </ac:spMkLst>
        </pc:spChg>
        <pc:spChg chg="mod">
          <ac:chgData name="Steven.Price" userId="53a48c66-dde9-4f92-a1eb-3736a85e5c57" providerId="ADAL" clId="{51AB66AE-20A4-6E48-A9EB-7E57755CE9E0}" dt="2022-11-16T12:16:30.481" v="2852" actId="20577"/>
          <ac:spMkLst>
            <pc:docMk/>
            <pc:sldMk cId="472613081" sldId="329"/>
            <ac:spMk id="4" creationId="{B775F0FD-C425-7839-004E-B2F193D4AB10}"/>
          </ac:spMkLst>
        </pc:spChg>
        <pc:spChg chg="add del">
          <ac:chgData name="Steven.Price" userId="53a48c66-dde9-4f92-a1eb-3736a85e5c57" providerId="ADAL" clId="{51AB66AE-20A4-6E48-A9EB-7E57755CE9E0}" dt="2022-11-16T12:10:47.145" v="2779" actId="22"/>
          <ac:spMkLst>
            <pc:docMk/>
            <pc:sldMk cId="472613081" sldId="329"/>
            <ac:spMk id="6" creationId="{01DF0D33-0997-CEC2-569E-61EFC93F00BC}"/>
          </ac:spMkLst>
        </pc:spChg>
        <pc:spChg chg="mod">
          <ac:chgData name="Steven.Price" userId="53a48c66-dde9-4f92-a1eb-3736a85e5c57" providerId="ADAL" clId="{51AB66AE-20A4-6E48-A9EB-7E57755CE9E0}" dt="2022-11-16T15:39:53.352" v="3264" actId="255"/>
          <ac:spMkLst>
            <pc:docMk/>
            <pc:sldMk cId="472613081" sldId="329"/>
            <ac:spMk id="7" creationId="{035CD688-3C0D-F337-294B-4B1659968A62}"/>
          </ac:spMkLst>
        </pc:spChg>
        <pc:spChg chg="mod">
          <ac:chgData name="Steven.Price" userId="53a48c66-dde9-4f92-a1eb-3736a85e5c57" providerId="ADAL" clId="{51AB66AE-20A4-6E48-A9EB-7E57755CE9E0}" dt="2022-11-16T12:34:53.889" v="3198" actId="20577"/>
          <ac:spMkLst>
            <pc:docMk/>
            <pc:sldMk cId="472613081" sldId="329"/>
            <ac:spMk id="8" creationId="{80391A1D-CB7C-DC98-9B04-49569CBE0D8E}"/>
          </ac:spMkLst>
        </pc:spChg>
        <pc:spChg chg="del mod">
          <ac:chgData name="Steven.Price" userId="53a48c66-dde9-4f92-a1eb-3736a85e5c57" providerId="ADAL" clId="{51AB66AE-20A4-6E48-A9EB-7E57755CE9E0}" dt="2022-11-16T12:36:01.778" v="3205" actId="478"/>
          <ac:spMkLst>
            <pc:docMk/>
            <pc:sldMk cId="472613081" sldId="329"/>
            <ac:spMk id="11" creationId="{26D13CB0-DA72-635F-2BD2-2B7BE3A1B120}"/>
          </ac:spMkLst>
        </pc:spChg>
        <pc:spChg chg="add del mod">
          <ac:chgData name="Steven.Price" userId="53a48c66-dde9-4f92-a1eb-3736a85e5c57" providerId="ADAL" clId="{51AB66AE-20A4-6E48-A9EB-7E57755CE9E0}" dt="2022-11-16T12:17:04.084" v="2856" actId="478"/>
          <ac:spMkLst>
            <pc:docMk/>
            <pc:sldMk cId="472613081" sldId="329"/>
            <ac:spMk id="12" creationId="{F7F5D2B2-8229-3D9F-B085-4D5F197AD47A}"/>
          </ac:spMkLst>
        </pc:spChg>
        <pc:picChg chg="del">
          <ac:chgData name="Steven.Price" userId="53a48c66-dde9-4f92-a1eb-3736a85e5c57" providerId="ADAL" clId="{51AB66AE-20A4-6E48-A9EB-7E57755CE9E0}" dt="2022-11-16T12:06:30.641" v="2748" actId="478"/>
          <ac:picMkLst>
            <pc:docMk/>
            <pc:sldMk cId="472613081" sldId="329"/>
            <ac:picMk id="9" creationId="{68320E98-AFBA-05C3-B6B7-ED9CCF6EDC6E}"/>
          </ac:picMkLst>
        </pc:picChg>
        <pc:picChg chg="del">
          <ac:chgData name="Steven.Price" userId="53a48c66-dde9-4f92-a1eb-3736a85e5c57" providerId="ADAL" clId="{51AB66AE-20A4-6E48-A9EB-7E57755CE9E0}" dt="2022-11-16T12:06:31.462" v="2749" actId="478"/>
          <ac:picMkLst>
            <pc:docMk/>
            <pc:sldMk cId="472613081" sldId="329"/>
            <ac:picMk id="17" creationId="{E7904F82-2D2D-8F00-FDE3-209ABD7EB984}"/>
          </ac:picMkLst>
        </pc:picChg>
      </pc:sldChg>
      <pc:sldChg chg="delSp modSp add modNotes">
        <pc:chgData name="Steven.Price" userId="53a48c66-dde9-4f92-a1eb-3736a85e5c57" providerId="ADAL" clId="{51AB66AE-20A4-6E48-A9EB-7E57755CE9E0}" dt="2022-11-16T12:36:22.869" v="3207" actId="478"/>
        <pc:sldMkLst>
          <pc:docMk/>
          <pc:sldMk cId="3981649567" sldId="330"/>
        </pc:sldMkLst>
        <pc:spChg chg="mod">
          <ac:chgData name="Steven.Price" userId="53a48c66-dde9-4f92-a1eb-3736a85e5c57" providerId="ADAL" clId="{51AB66AE-20A4-6E48-A9EB-7E57755CE9E0}" dt="2022-11-16T12:15:07.428" v="2830" actId="20577"/>
          <ac:spMkLst>
            <pc:docMk/>
            <pc:sldMk cId="3981649567" sldId="330"/>
            <ac:spMk id="2" creationId="{E130F897-A3B1-0224-CAA8-9E34ACC7C407}"/>
          </ac:spMkLst>
        </pc:spChg>
        <pc:spChg chg="mod">
          <ac:chgData name="Steven.Price" userId="53a48c66-dde9-4f92-a1eb-3736a85e5c57" providerId="ADAL" clId="{51AB66AE-20A4-6E48-A9EB-7E57755CE9E0}" dt="2022-11-16T12:17:58.957" v="2866" actId="20577"/>
          <ac:spMkLst>
            <pc:docMk/>
            <pc:sldMk cId="3981649567" sldId="330"/>
            <ac:spMk id="4" creationId="{B775F0FD-C425-7839-004E-B2F193D4AB10}"/>
          </ac:spMkLst>
        </pc:spChg>
        <pc:spChg chg="mod">
          <ac:chgData name="Steven.Price" userId="53a48c66-dde9-4f92-a1eb-3736a85e5c57" providerId="ADAL" clId="{51AB66AE-20A4-6E48-A9EB-7E57755CE9E0}" dt="2022-11-16T12:27:59.533" v="3051" actId="20577"/>
          <ac:spMkLst>
            <pc:docMk/>
            <pc:sldMk cId="3981649567" sldId="330"/>
            <ac:spMk id="7" creationId="{035CD688-3C0D-F337-294B-4B1659968A62}"/>
          </ac:spMkLst>
        </pc:spChg>
        <pc:spChg chg="mod">
          <ac:chgData name="Steven.Price" userId="53a48c66-dde9-4f92-a1eb-3736a85e5c57" providerId="ADAL" clId="{51AB66AE-20A4-6E48-A9EB-7E57755CE9E0}" dt="2022-11-16T12:34:58.479" v="3200" actId="20577"/>
          <ac:spMkLst>
            <pc:docMk/>
            <pc:sldMk cId="3981649567" sldId="330"/>
            <ac:spMk id="8" creationId="{80391A1D-CB7C-DC98-9B04-49569CBE0D8E}"/>
          </ac:spMkLst>
        </pc:spChg>
        <pc:spChg chg="del">
          <ac:chgData name="Steven.Price" userId="53a48c66-dde9-4f92-a1eb-3736a85e5c57" providerId="ADAL" clId="{51AB66AE-20A4-6E48-A9EB-7E57755CE9E0}" dt="2022-11-16T12:36:22.869" v="3207" actId="478"/>
          <ac:spMkLst>
            <pc:docMk/>
            <pc:sldMk cId="3981649567" sldId="330"/>
            <ac:spMk id="11" creationId="{26D13CB0-DA72-635F-2BD2-2B7BE3A1B120}"/>
          </ac:spMkLst>
        </pc:spChg>
        <pc:spChg chg="del mod">
          <ac:chgData name="Steven.Price" userId="53a48c66-dde9-4f92-a1eb-3736a85e5c57" providerId="ADAL" clId="{51AB66AE-20A4-6E48-A9EB-7E57755CE9E0}" dt="2022-11-16T12:18:44.079" v="2874" actId="478"/>
          <ac:spMkLst>
            <pc:docMk/>
            <pc:sldMk cId="3981649567" sldId="330"/>
            <ac:spMk id="12" creationId="{F7F5D2B2-8229-3D9F-B085-4D5F197AD47A}"/>
          </ac:spMkLst>
        </pc:spChg>
      </pc:sldChg>
      <pc:sldChg chg="addSp delSp modSp add modNotes">
        <pc:chgData name="Steven.Price" userId="53a48c66-dde9-4f92-a1eb-3736a85e5c57" providerId="ADAL" clId="{51AB66AE-20A4-6E48-A9EB-7E57755CE9E0}" dt="2022-11-16T12:36:07.042" v="3206" actId="478"/>
        <pc:sldMkLst>
          <pc:docMk/>
          <pc:sldMk cId="3685419041" sldId="331"/>
        </pc:sldMkLst>
        <pc:spChg chg="mod">
          <ac:chgData name="Steven.Price" userId="53a48c66-dde9-4f92-a1eb-3736a85e5c57" providerId="ADAL" clId="{51AB66AE-20A4-6E48-A9EB-7E57755CE9E0}" dt="2022-11-16T12:15:13.447" v="2833" actId="20577"/>
          <ac:spMkLst>
            <pc:docMk/>
            <pc:sldMk cId="3685419041" sldId="331"/>
            <ac:spMk id="2" creationId="{E130F897-A3B1-0224-CAA8-9E34ACC7C407}"/>
          </ac:spMkLst>
        </pc:spChg>
        <pc:spChg chg="add del mod">
          <ac:chgData name="Steven.Price" userId="53a48c66-dde9-4f92-a1eb-3736a85e5c57" providerId="ADAL" clId="{51AB66AE-20A4-6E48-A9EB-7E57755CE9E0}" dt="2022-11-16T12:20:30.203" v="2897" actId="767"/>
          <ac:spMkLst>
            <pc:docMk/>
            <pc:sldMk cId="3685419041" sldId="331"/>
            <ac:spMk id="3" creationId="{C8FFDB15-30B7-2AE1-72BC-7AAD9CFDA050}"/>
          </ac:spMkLst>
        </pc:spChg>
        <pc:spChg chg="mod">
          <ac:chgData name="Steven.Price" userId="53a48c66-dde9-4f92-a1eb-3736a85e5c57" providerId="ADAL" clId="{51AB66AE-20A4-6E48-A9EB-7E57755CE9E0}" dt="2022-11-16T12:31:29.310" v="3092" actId="20577"/>
          <ac:spMkLst>
            <pc:docMk/>
            <pc:sldMk cId="3685419041" sldId="331"/>
            <ac:spMk id="4" creationId="{B775F0FD-C425-7839-004E-B2F193D4AB10}"/>
          </ac:spMkLst>
        </pc:spChg>
        <pc:spChg chg="mod">
          <ac:chgData name="Steven.Price" userId="53a48c66-dde9-4f92-a1eb-3736a85e5c57" providerId="ADAL" clId="{51AB66AE-20A4-6E48-A9EB-7E57755CE9E0}" dt="2022-11-16T12:20:43.939" v="2901" actId="5793"/>
          <ac:spMkLst>
            <pc:docMk/>
            <pc:sldMk cId="3685419041" sldId="331"/>
            <ac:spMk id="7" creationId="{035CD688-3C0D-F337-294B-4B1659968A62}"/>
          </ac:spMkLst>
        </pc:spChg>
        <pc:spChg chg="mod">
          <ac:chgData name="Steven.Price" userId="53a48c66-dde9-4f92-a1eb-3736a85e5c57" providerId="ADAL" clId="{51AB66AE-20A4-6E48-A9EB-7E57755CE9E0}" dt="2022-11-16T12:35:02.855" v="3202" actId="20577"/>
          <ac:spMkLst>
            <pc:docMk/>
            <pc:sldMk cId="3685419041" sldId="331"/>
            <ac:spMk id="8" creationId="{80391A1D-CB7C-DC98-9B04-49569CBE0D8E}"/>
          </ac:spMkLst>
        </pc:spChg>
        <pc:spChg chg="del">
          <ac:chgData name="Steven.Price" userId="53a48c66-dde9-4f92-a1eb-3736a85e5c57" providerId="ADAL" clId="{51AB66AE-20A4-6E48-A9EB-7E57755CE9E0}" dt="2022-11-16T12:36:07.042" v="3206" actId="478"/>
          <ac:spMkLst>
            <pc:docMk/>
            <pc:sldMk cId="3685419041" sldId="331"/>
            <ac:spMk id="11" creationId="{26D13CB0-DA72-635F-2BD2-2B7BE3A1B120}"/>
          </ac:spMkLst>
        </pc:spChg>
        <pc:spChg chg="del mod">
          <ac:chgData name="Steven.Price" userId="53a48c66-dde9-4f92-a1eb-3736a85e5c57" providerId="ADAL" clId="{51AB66AE-20A4-6E48-A9EB-7E57755CE9E0}" dt="2022-11-16T12:20:48.293" v="2903" actId="478"/>
          <ac:spMkLst>
            <pc:docMk/>
            <pc:sldMk cId="3685419041" sldId="331"/>
            <ac:spMk id="12" creationId="{F7F5D2B2-8229-3D9F-B085-4D5F197AD47A}"/>
          </ac:spMkLst>
        </pc:spChg>
      </pc:sldChg>
      <pc:sldChg chg="addSp delSp modSp add mod modNotes">
        <pc:chgData name="Steven.Price" userId="53a48c66-dde9-4f92-a1eb-3736a85e5c57" providerId="ADAL" clId="{51AB66AE-20A4-6E48-A9EB-7E57755CE9E0}" dt="2022-11-16T12:44:25.946" v="3221" actId="207"/>
        <pc:sldMkLst>
          <pc:docMk/>
          <pc:sldMk cId="3177191729" sldId="332"/>
        </pc:sldMkLst>
        <pc:spChg chg="mod">
          <ac:chgData name="Steven.Price" userId="53a48c66-dde9-4f92-a1eb-3736a85e5c57" providerId="ADAL" clId="{51AB66AE-20A4-6E48-A9EB-7E57755CE9E0}" dt="2022-11-16T12:15:19.623" v="2836" actId="20577"/>
          <ac:spMkLst>
            <pc:docMk/>
            <pc:sldMk cId="3177191729" sldId="332"/>
            <ac:spMk id="2" creationId="{E130F897-A3B1-0224-CAA8-9E34ACC7C407}"/>
          </ac:spMkLst>
        </pc:spChg>
        <pc:spChg chg="mod">
          <ac:chgData name="Steven.Price" userId="53a48c66-dde9-4f92-a1eb-3736a85e5c57" providerId="ADAL" clId="{51AB66AE-20A4-6E48-A9EB-7E57755CE9E0}" dt="2022-11-16T12:30:29.028" v="3076" actId="20577"/>
          <ac:spMkLst>
            <pc:docMk/>
            <pc:sldMk cId="3177191729" sldId="332"/>
            <ac:spMk id="4" creationId="{B775F0FD-C425-7839-004E-B2F193D4AB10}"/>
          </ac:spMkLst>
        </pc:spChg>
        <pc:spChg chg="add del mod">
          <ac:chgData name="Steven.Price" userId="53a48c66-dde9-4f92-a1eb-3736a85e5c57" providerId="ADAL" clId="{51AB66AE-20A4-6E48-A9EB-7E57755CE9E0}" dt="2022-11-16T12:24:44.967" v="2996" actId="478"/>
          <ac:spMkLst>
            <pc:docMk/>
            <pc:sldMk cId="3177191729" sldId="332"/>
            <ac:spMk id="5" creationId="{5635525F-6B92-6BC0-0482-30E30BFE130E}"/>
          </ac:spMkLst>
        </pc:spChg>
        <pc:spChg chg="add del mod">
          <ac:chgData name="Steven.Price" userId="53a48c66-dde9-4f92-a1eb-3736a85e5c57" providerId="ADAL" clId="{51AB66AE-20A4-6E48-A9EB-7E57755CE9E0}" dt="2022-11-16T12:38:19.696" v="3209" actId="478"/>
          <ac:spMkLst>
            <pc:docMk/>
            <pc:sldMk cId="3177191729" sldId="332"/>
            <ac:spMk id="6" creationId="{26C14EDD-7A6C-9A9C-8D89-C736CB487827}"/>
          </ac:spMkLst>
        </pc:spChg>
        <pc:spChg chg="mod">
          <ac:chgData name="Steven.Price" userId="53a48c66-dde9-4f92-a1eb-3736a85e5c57" providerId="ADAL" clId="{51AB66AE-20A4-6E48-A9EB-7E57755CE9E0}" dt="2022-11-16T12:30:51.568" v="3081" actId="5793"/>
          <ac:spMkLst>
            <pc:docMk/>
            <pc:sldMk cId="3177191729" sldId="332"/>
            <ac:spMk id="7" creationId="{035CD688-3C0D-F337-294B-4B1659968A62}"/>
          </ac:spMkLst>
        </pc:spChg>
        <pc:spChg chg="mod">
          <ac:chgData name="Steven.Price" userId="53a48c66-dde9-4f92-a1eb-3736a85e5c57" providerId="ADAL" clId="{51AB66AE-20A4-6E48-A9EB-7E57755CE9E0}" dt="2022-11-16T12:35:07.163" v="3204" actId="20577"/>
          <ac:spMkLst>
            <pc:docMk/>
            <pc:sldMk cId="3177191729" sldId="332"/>
            <ac:spMk id="8" creationId="{80391A1D-CB7C-DC98-9B04-49569CBE0D8E}"/>
          </ac:spMkLst>
        </pc:spChg>
        <pc:spChg chg="add del mod">
          <ac:chgData name="Steven.Price" userId="53a48c66-dde9-4f92-a1eb-3736a85e5c57" providerId="ADAL" clId="{51AB66AE-20A4-6E48-A9EB-7E57755CE9E0}" dt="2022-11-16T12:24:31.457" v="2993" actId="767"/>
          <ac:spMkLst>
            <pc:docMk/>
            <pc:sldMk cId="3177191729" sldId="332"/>
            <ac:spMk id="9" creationId="{8CD3E345-717A-B760-6278-A775E36A99BE}"/>
          </ac:spMkLst>
        </pc:spChg>
        <pc:spChg chg="add del mod">
          <ac:chgData name="Steven.Price" userId="53a48c66-dde9-4f92-a1eb-3736a85e5c57" providerId="ADAL" clId="{51AB66AE-20A4-6E48-A9EB-7E57755CE9E0}" dt="2022-11-16T12:24:29.440" v="2989" actId="767"/>
          <ac:spMkLst>
            <pc:docMk/>
            <pc:sldMk cId="3177191729" sldId="332"/>
            <ac:spMk id="10" creationId="{7D5D1F49-6FFC-A155-D41B-55DBD10F6A90}"/>
          </ac:spMkLst>
        </pc:spChg>
        <pc:spChg chg="del mod">
          <ac:chgData name="Steven.Price" userId="53a48c66-dde9-4f92-a1eb-3736a85e5c57" providerId="ADAL" clId="{51AB66AE-20A4-6E48-A9EB-7E57755CE9E0}" dt="2022-11-16T12:38:34.163" v="3210" actId="478"/>
          <ac:spMkLst>
            <pc:docMk/>
            <pc:sldMk cId="3177191729" sldId="332"/>
            <ac:spMk id="11" creationId="{26D13CB0-DA72-635F-2BD2-2B7BE3A1B120}"/>
          </ac:spMkLst>
        </pc:spChg>
        <pc:spChg chg="del">
          <ac:chgData name="Steven.Price" userId="53a48c66-dde9-4f92-a1eb-3736a85e5c57" providerId="ADAL" clId="{51AB66AE-20A4-6E48-A9EB-7E57755CE9E0}" dt="2022-11-16T12:21:32.919" v="2952" actId="478"/>
          <ac:spMkLst>
            <pc:docMk/>
            <pc:sldMk cId="3177191729" sldId="332"/>
            <ac:spMk id="12" creationId="{F7F5D2B2-8229-3D9F-B085-4D5F197AD47A}"/>
          </ac:spMkLst>
        </pc:spChg>
        <pc:spChg chg="add mod">
          <ac:chgData name="Steven.Price" userId="53a48c66-dde9-4f92-a1eb-3736a85e5c57" providerId="ADAL" clId="{51AB66AE-20A4-6E48-A9EB-7E57755CE9E0}" dt="2022-11-16T12:44:25.946" v="3221" actId="207"/>
          <ac:spMkLst>
            <pc:docMk/>
            <pc:sldMk cId="3177191729" sldId="332"/>
            <ac:spMk id="14" creationId="{45F78086-7CD6-8C41-F903-3BEA5206B139}"/>
          </ac:spMkLst>
        </pc:spChg>
      </pc:sldChg>
      <pc:sldChg chg="modSp add del modNotes">
        <pc:chgData name="Steven.Price" userId="53a48c66-dde9-4f92-a1eb-3736a85e5c57" providerId="ADAL" clId="{51AB66AE-20A4-6E48-A9EB-7E57755CE9E0}" dt="2022-11-16T12:31:05.060" v="3082" actId="2696"/>
        <pc:sldMkLst>
          <pc:docMk/>
          <pc:sldMk cId="2843997095" sldId="333"/>
        </pc:sldMkLst>
        <pc:spChg chg="mod">
          <ac:chgData name="Steven.Price" userId="53a48c66-dde9-4f92-a1eb-3736a85e5c57" providerId="ADAL" clId="{51AB66AE-20A4-6E48-A9EB-7E57755CE9E0}" dt="2022-11-16T12:29:36.490" v="3060" actId="20577"/>
          <ac:spMkLst>
            <pc:docMk/>
            <pc:sldMk cId="2843997095" sldId="333"/>
            <ac:spMk id="4" creationId="{B775F0FD-C425-7839-004E-B2F193D4AB10}"/>
          </ac:spMkLst>
        </pc:spChg>
        <pc:spChg chg="mod">
          <ac:chgData name="Steven.Price" userId="53a48c66-dde9-4f92-a1eb-3736a85e5c57" providerId="ADAL" clId="{51AB66AE-20A4-6E48-A9EB-7E57755CE9E0}" dt="2022-11-16T12:29:59.940" v="3065" actId="2710"/>
          <ac:spMkLst>
            <pc:docMk/>
            <pc:sldMk cId="2843997095" sldId="333"/>
            <ac:spMk id="7" creationId="{035CD688-3C0D-F337-294B-4B1659968A6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D50AFA1-2D98-83E6-6B45-1BA4EFFA09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latin typeface="Poppins" panose="00000500000000000000" pitchFamily="2" charset="0"/>
            </a:endParaRPr>
          </a:p>
        </p:txBody>
      </p:sp>
      <p:sp>
        <p:nvSpPr>
          <p:cNvPr id="3" name="Date Placeholder 2">
            <a:extLst>
              <a:ext uri="{FF2B5EF4-FFF2-40B4-BE49-F238E27FC236}">
                <a16:creationId xmlns:a16="http://schemas.microsoft.com/office/drawing/2014/main" id="{2F292458-5F54-BBF5-A700-E864B64DF8C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6BE0FF1-B4C8-4A7A-A50B-9837D279A5B3}" type="datetimeFigureOut">
              <a:rPr lang="en-GB" smtClean="0">
                <a:latin typeface="Poppins" panose="00000500000000000000" pitchFamily="2" charset="0"/>
              </a:rPr>
              <a:t>12/07/2023</a:t>
            </a:fld>
            <a:endParaRPr lang="en-GB">
              <a:latin typeface="Poppins" panose="00000500000000000000" pitchFamily="2" charset="0"/>
            </a:endParaRPr>
          </a:p>
        </p:txBody>
      </p:sp>
      <p:sp>
        <p:nvSpPr>
          <p:cNvPr id="4" name="Footer Placeholder 3">
            <a:extLst>
              <a:ext uri="{FF2B5EF4-FFF2-40B4-BE49-F238E27FC236}">
                <a16:creationId xmlns:a16="http://schemas.microsoft.com/office/drawing/2014/main" id="{0D685C0A-89EE-3D17-E818-2781A8FCA10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latin typeface="Poppins" panose="00000500000000000000" pitchFamily="2" charset="0"/>
            </a:endParaRPr>
          </a:p>
        </p:txBody>
      </p:sp>
      <p:sp>
        <p:nvSpPr>
          <p:cNvPr id="5" name="Slide Number Placeholder 4">
            <a:extLst>
              <a:ext uri="{FF2B5EF4-FFF2-40B4-BE49-F238E27FC236}">
                <a16:creationId xmlns:a16="http://schemas.microsoft.com/office/drawing/2014/main" id="{B159F12D-2392-5BCA-470C-1326218C7E5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D0D4E1-3C06-412A-A8F6-CECF698F9984}" type="slidenum">
              <a:rPr lang="en-GB" smtClean="0">
                <a:latin typeface="Poppins" panose="00000500000000000000" pitchFamily="2" charset="0"/>
              </a:rPr>
              <a:t>‹#›</a:t>
            </a:fld>
            <a:endParaRPr lang="en-GB">
              <a:latin typeface="Poppins" panose="00000500000000000000" pitchFamily="2" charset="0"/>
            </a:endParaRPr>
          </a:p>
        </p:txBody>
      </p:sp>
    </p:spTree>
    <p:extLst>
      <p:ext uri="{BB962C8B-B14F-4D97-AF65-F5344CB8AC3E}">
        <p14:creationId xmlns:p14="http://schemas.microsoft.com/office/powerpoint/2010/main" val="3559814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Poppins" panose="00000500000000000000" pitchFamily="2" charset="0"/>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Poppins" panose="00000500000000000000" pitchFamily="2" charset="0"/>
              </a:defRPr>
            </a:lvl1pPr>
          </a:lstStyle>
          <a:p>
            <a:fld id="{816C2FE4-2A89-2C48-B077-AF8EE4693F31}" type="datetimeFigureOut">
              <a:rPr lang="en-US" smtClean="0"/>
              <a:pPr/>
              <a:t>7/12/23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Poppins" panose="00000500000000000000" pitchFamily="2" charset="0"/>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Poppins" panose="00000500000000000000" pitchFamily="2" charset="0"/>
              </a:defRPr>
            </a:lvl1pPr>
          </a:lstStyle>
          <a:p>
            <a:fld id="{8CCD80B4-3417-B74B-BDCD-C7836226A258}" type="slidenum">
              <a:rPr lang="en-US" smtClean="0"/>
              <a:pPr/>
              <a:t>‹#›</a:t>
            </a:fld>
            <a:endParaRPr lang="en-US"/>
          </a:p>
        </p:txBody>
      </p:sp>
    </p:spTree>
    <p:extLst>
      <p:ext uri="{BB962C8B-B14F-4D97-AF65-F5344CB8AC3E}">
        <p14:creationId xmlns:p14="http://schemas.microsoft.com/office/powerpoint/2010/main" val="5837200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Poppins" panose="00000500000000000000" pitchFamily="2" charset="0"/>
        <a:ea typeface="+mn-ea"/>
        <a:cs typeface="+mn-cs"/>
      </a:defRPr>
    </a:lvl1pPr>
    <a:lvl2pPr marL="457200" algn="l" defTabSz="914400" rtl="0" eaLnBrk="1" latinLnBrk="0" hangingPunct="1">
      <a:defRPr sz="1200" kern="1200">
        <a:solidFill>
          <a:schemeClr val="tx1"/>
        </a:solidFill>
        <a:latin typeface="Poppins" panose="00000500000000000000" pitchFamily="2" charset="0"/>
        <a:ea typeface="+mn-ea"/>
        <a:cs typeface="+mn-cs"/>
      </a:defRPr>
    </a:lvl2pPr>
    <a:lvl3pPr marL="914400" algn="l" defTabSz="914400" rtl="0" eaLnBrk="1" latinLnBrk="0" hangingPunct="1">
      <a:defRPr sz="1200" kern="1200">
        <a:solidFill>
          <a:schemeClr val="tx1"/>
        </a:solidFill>
        <a:latin typeface="Poppins" panose="00000500000000000000" pitchFamily="2" charset="0"/>
        <a:ea typeface="+mn-ea"/>
        <a:cs typeface="+mn-cs"/>
      </a:defRPr>
    </a:lvl3pPr>
    <a:lvl4pPr marL="1371600" algn="l" defTabSz="914400" rtl="0" eaLnBrk="1" latinLnBrk="0" hangingPunct="1">
      <a:defRPr sz="1200" kern="1200">
        <a:solidFill>
          <a:schemeClr val="tx1"/>
        </a:solidFill>
        <a:latin typeface="Poppins" panose="00000500000000000000" pitchFamily="2" charset="0"/>
        <a:ea typeface="+mn-ea"/>
        <a:cs typeface="+mn-cs"/>
      </a:defRPr>
    </a:lvl4pPr>
    <a:lvl5pPr marL="1828800" algn="l" defTabSz="914400" rtl="0" eaLnBrk="1" latinLnBrk="0" hangingPunct="1">
      <a:defRPr sz="1200" kern="1200">
        <a:solidFill>
          <a:schemeClr val="tx1"/>
        </a:solidFill>
        <a:latin typeface="Poppins" panose="00000500000000000000"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CD80B4-3417-B74B-BDCD-C7836226A258}" type="slidenum">
              <a:rPr lang="en-US" smtClean="0"/>
              <a:pPr/>
              <a:t>1</a:t>
            </a:fld>
            <a:endParaRPr lang="en-US"/>
          </a:p>
        </p:txBody>
      </p:sp>
    </p:spTree>
    <p:extLst>
      <p:ext uri="{BB962C8B-B14F-4D97-AF65-F5344CB8AC3E}">
        <p14:creationId xmlns:p14="http://schemas.microsoft.com/office/powerpoint/2010/main" val="17634541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CD80B4-3417-B74B-BDCD-C7836226A258}" type="slidenum">
              <a:rPr lang="en-US" smtClean="0"/>
              <a:pPr/>
              <a:t>10</a:t>
            </a:fld>
            <a:endParaRPr lang="en-US"/>
          </a:p>
        </p:txBody>
      </p:sp>
    </p:spTree>
    <p:extLst>
      <p:ext uri="{BB962C8B-B14F-4D97-AF65-F5344CB8AC3E}">
        <p14:creationId xmlns:p14="http://schemas.microsoft.com/office/powerpoint/2010/main" val="34534200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CD80B4-3417-B74B-BDCD-C7836226A258}" type="slidenum">
              <a:rPr lang="en-US" smtClean="0"/>
              <a:pPr/>
              <a:t>11</a:t>
            </a:fld>
            <a:endParaRPr lang="en-US"/>
          </a:p>
        </p:txBody>
      </p:sp>
    </p:spTree>
    <p:extLst>
      <p:ext uri="{BB962C8B-B14F-4D97-AF65-F5344CB8AC3E}">
        <p14:creationId xmlns:p14="http://schemas.microsoft.com/office/powerpoint/2010/main" val="1134845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5-level Likert-style scale for 10 survey items:</a:t>
            </a:r>
          </a:p>
          <a:p>
            <a:endParaRPr lang="en-US" dirty="0"/>
          </a:p>
          <a:p>
            <a:r>
              <a:rPr lang="en-US" dirty="0"/>
              <a:t>Sentiment: </a:t>
            </a:r>
            <a:r>
              <a:rPr lang="en-GB" dirty="0">
                <a:effectLst/>
                <a:latin typeface="Helvetica" pitchFamily="2" charset="0"/>
              </a:rPr>
              <a:t>How would you describe the sentiment of this comment?</a:t>
            </a:r>
          </a:p>
          <a:p>
            <a:endParaRPr lang="en-US" dirty="0"/>
          </a:p>
          <a:p>
            <a:r>
              <a:rPr lang="en-US" dirty="0"/>
              <a:t>Respect: </a:t>
            </a:r>
            <a:r>
              <a:rPr lang="en-GB" dirty="0">
                <a:effectLst/>
                <a:latin typeface="Helvetica" pitchFamily="2" charset="0"/>
              </a:rPr>
              <a:t>a higher rating implies that the annotator feels the comment expresses a greater degree of disrespect</a:t>
            </a:r>
          </a:p>
          <a:p>
            <a:endParaRPr lang="en-GB" dirty="0">
              <a:effectLst/>
              <a:latin typeface="Helvetica" pitchFamily="2" charset="0"/>
            </a:endParaRPr>
          </a:p>
          <a:p>
            <a:r>
              <a:rPr lang="en-GB" dirty="0">
                <a:effectLst/>
                <a:latin typeface="Helvetica" pitchFamily="2" charset="0"/>
              </a:rPr>
              <a:t>Insult  This comment is insulting towards the group(s) you previously identified.</a:t>
            </a:r>
          </a:p>
          <a:p>
            <a:endParaRPr lang="en-GB" dirty="0">
              <a:effectLst/>
              <a:latin typeface="Helvetica" pitchFamily="2" charset="0"/>
            </a:endParaRPr>
          </a:p>
          <a:p>
            <a:r>
              <a:rPr lang="en-GB" dirty="0">
                <a:effectLst/>
                <a:latin typeface="Helvetica" pitchFamily="2" charset="0"/>
              </a:rPr>
              <a:t>Humiliate This comment is humiliating towards the group(s) you previously identified.</a:t>
            </a:r>
          </a:p>
          <a:p>
            <a:endParaRPr lang="en-GB" dirty="0">
              <a:effectLst/>
              <a:latin typeface="Helvetica" pitchFamily="2" charset="0"/>
            </a:endParaRPr>
          </a:p>
          <a:p>
            <a:r>
              <a:rPr lang="en-GB" dirty="0">
                <a:effectLst/>
                <a:latin typeface="Helvetica" pitchFamily="2" charset="0"/>
              </a:rPr>
              <a:t>Status This comment states that the group(s) you previously identified is: Strongly inferior, inferior, neither superior nor inferior, superior, strongly superior</a:t>
            </a:r>
          </a:p>
          <a:p>
            <a:endParaRPr lang="en-GB" dirty="0">
              <a:effectLst/>
              <a:latin typeface="Helvetica" pitchFamily="2" charset="0"/>
            </a:endParaRPr>
          </a:p>
          <a:p>
            <a:r>
              <a:rPr lang="en-GB" dirty="0">
                <a:effectLst/>
                <a:latin typeface="Helvetica" pitchFamily="2" charset="0"/>
              </a:rPr>
              <a:t>Dehumanize This comment dehumanizes the group(s) you previously identified (e.g., by comparing them to an animal).</a:t>
            </a:r>
          </a:p>
          <a:p>
            <a:endParaRPr lang="en-GB" dirty="0">
              <a:effectLst/>
              <a:latin typeface="Helvetica" pitchFamily="2" charset="0"/>
            </a:endParaRPr>
          </a:p>
          <a:p>
            <a:r>
              <a:rPr lang="en-GB" dirty="0">
                <a:effectLst/>
                <a:latin typeface="Helvetica" pitchFamily="2" charset="0"/>
              </a:rPr>
              <a:t>Violence This comment calls for using violence against the group(s) you previously identified.</a:t>
            </a:r>
          </a:p>
          <a:p>
            <a:endParaRPr lang="en-GB" dirty="0">
              <a:effectLst/>
              <a:latin typeface="Helvetica" pitchFamily="2" charset="0"/>
            </a:endParaRPr>
          </a:p>
          <a:p>
            <a:r>
              <a:rPr lang="en-GB" dirty="0">
                <a:effectLst/>
                <a:latin typeface="Helvetica" pitchFamily="2" charset="0"/>
              </a:rPr>
              <a:t>Genocide This comment calls for the deliberate killing of a large group of people from the group(s) you previously identified.</a:t>
            </a:r>
          </a:p>
          <a:p>
            <a:endParaRPr lang="en-GB" dirty="0">
              <a:effectLst/>
              <a:latin typeface="Helvetica" pitchFamily="2" charset="0"/>
            </a:endParaRPr>
          </a:p>
          <a:p>
            <a:r>
              <a:rPr lang="en-GB" dirty="0">
                <a:effectLst/>
                <a:latin typeface="Helvetica" pitchFamily="2" charset="0"/>
              </a:rPr>
              <a:t>Attack-Defend Is the comment attacking or defending the group(s) you previously identified? Strongly defending, defending, neither defending nor attacking, attacking, strongly attacking</a:t>
            </a:r>
          </a:p>
          <a:p>
            <a:endParaRPr lang="en-GB" dirty="0">
              <a:effectLst/>
              <a:latin typeface="Helvetica" pitchFamily="2" charset="0"/>
            </a:endParaRPr>
          </a:p>
          <a:p>
            <a:r>
              <a:rPr lang="en-GB" dirty="0">
                <a:effectLst/>
                <a:latin typeface="Helvetica" pitchFamily="2" charset="0"/>
              </a:rPr>
              <a:t>Hate speech Does this comment contain hate speech, defined as “bias-motivated, hostile and malicious language targeted at a person/group because of their actual or perceived innate characteristics, especially when the group is unnecessarily </a:t>
            </a:r>
            <a:r>
              <a:rPr lang="en-GB" dirty="0" err="1">
                <a:effectLst/>
                <a:latin typeface="Helvetica" pitchFamily="2" charset="0"/>
              </a:rPr>
              <a:t>labeled</a:t>
            </a:r>
            <a:r>
              <a:rPr lang="en-GB" dirty="0">
                <a:effectLst/>
                <a:latin typeface="Helvetica" pitchFamily="2" charset="0"/>
              </a:rPr>
              <a:t>?</a:t>
            </a:r>
          </a:p>
          <a:p>
            <a:endParaRPr lang="en-GB" dirty="0">
              <a:effectLst/>
              <a:latin typeface="Helvetica" pitchFamily="2" charset="0"/>
            </a:endParaRPr>
          </a:p>
          <a:p>
            <a:endParaRPr lang="en-GB" dirty="0">
              <a:effectLst/>
              <a:latin typeface="Helvetica" pitchFamily="2" charset="0"/>
            </a:endParaRPr>
          </a:p>
          <a:p>
            <a:endParaRPr lang="en-GB" dirty="0">
              <a:effectLst/>
              <a:latin typeface="Helvetica" pitchFamily="2" charset="0"/>
            </a:endParaRPr>
          </a:p>
          <a:p>
            <a:endParaRPr lang="en-US" dirty="0"/>
          </a:p>
        </p:txBody>
      </p:sp>
      <p:sp>
        <p:nvSpPr>
          <p:cNvPr id="4" name="Slide Number Placeholder 3"/>
          <p:cNvSpPr>
            <a:spLocks noGrp="1"/>
          </p:cNvSpPr>
          <p:nvPr>
            <p:ph type="sldNum" sz="quarter" idx="5"/>
          </p:nvPr>
        </p:nvSpPr>
        <p:spPr/>
        <p:txBody>
          <a:bodyPr/>
          <a:lstStyle/>
          <a:p>
            <a:fld id="{8CCD80B4-3417-B74B-BDCD-C7836226A258}" type="slidenum">
              <a:rPr lang="en-US" smtClean="0"/>
              <a:pPr/>
              <a:t>2</a:t>
            </a:fld>
            <a:endParaRPr lang="en-US"/>
          </a:p>
        </p:txBody>
      </p:sp>
    </p:spTree>
    <p:extLst>
      <p:ext uri="{BB962C8B-B14F-4D97-AF65-F5344CB8AC3E}">
        <p14:creationId xmlns:p14="http://schemas.microsoft.com/office/powerpoint/2010/main" val="31202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effectLst/>
                <a:latin typeface="Helvetica" pitchFamily="2" charset="0"/>
              </a:rPr>
              <a:t>Annotator demographics</a:t>
            </a:r>
          </a:p>
          <a:p>
            <a:endParaRPr lang="en-GB" dirty="0">
              <a:effectLst/>
              <a:latin typeface="Helvetica" pitchFamily="2" charset="0"/>
            </a:endParaRPr>
          </a:p>
          <a:p>
            <a:r>
              <a:rPr lang="en-GB" dirty="0">
                <a:effectLst/>
                <a:latin typeface="Helvetica" pitchFamily="2" charset="0"/>
              </a:rPr>
              <a:t>Race or ethnicity</a:t>
            </a:r>
          </a:p>
          <a:p>
            <a:r>
              <a:rPr lang="en-GB" dirty="0">
                <a:effectLst/>
                <a:latin typeface="Helvetica" pitchFamily="2" charset="0"/>
              </a:rPr>
              <a:t>Black or African American, Latino or non-white Hispanic, Asian, Middle Eastern, Native American or Alaska Native, Pacific Islander, Non-</a:t>
            </a:r>
            <a:r>
              <a:rPr lang="en-GB" dirty="0" err="1">
                <a:effectLst/>
                <a:latin typeface="Helvetica" pitchFamily="2" charset="0"/>
              </a:rPr>
              <a:t>hispanic</a:t>
            </a:r>
            <a:r>
              <a:rPr lang="en-GB" dirty="0">
                <a:effectLst/>
                <a:latin typeface="Helvetica" pitchFamily="2" charset="0"/>
              </a:rPr>
              <a:t> white</a:t>
            </a:r>
          </a:p>
          <a:p>
            <a:endParaRPr lang="en-GB" dirty="0">
              <a:effectLst/>
              <a:latin typeface="Helvetica" pitchFamily="2" charset="0"/>
            </a:endParaRPr>
          </a:p>
          <a:p>
            <a:r>
              <a:rPr lang="en-GB" dirty="0">
                <a:effectLst/>
                <a:latin typeface="Helvetica" pitchFamily="2" charset="0"/>
              </a:rPr>
              <a:t>Religion </a:t>
            </a:r>
          </a:p>
          <a:p>
            <a:r>
              <a:rPr lang="en-GB" dirty="0">
                <a:effectLst/>
                <a:latin typeface="Helvetica" pitchFamily="2" charset="0"/>
              </a:rPr>
              <a:t>Jews, Christians, Buddhists, Hindus, Mormons, Atheists, Muslims</a:t>
            </a:r>
          </a:p>
          <a:p>
            <a:endParaRPr lang="en-GB" dirty="0">
              <a:effectLst/>
              <a:latin typeface="Helvetica" pitchFamily="2" charset="0"/>
            </a:endParaRPr>
          </a:p>
          <a:p>
            <a:r>
              <a:rPr lang="en-GB" dirty="0">
                <a:effectLst/>
                <a:latin typeface="Helvetica" pitchFamily="2" charset="0"/>
              </a:rPr>
              <a:t>National origin or citizenship status </a:t>
            </a:r>
          </a:p>
          <a:p>
            <a:r>
              <a:rPr lang="en-GB" dirty="0">
                <a:effectLst/>
                <a:latin typeface="Helvetica" pitchFamily="2" charset="0"/>
              </a:rPr>
              <a:t>A specific country, immigrant, migrant worker, undocumented person</a:t>
            </a:r>
          </a:p>
          <a:p>
            <a:endParaRPr lang="en-GB" dirty="0">
              <a:effectLst/>
              <a:latin typeface="Helvetica" pitchFamily="2" charset="0"/>
            </a:endParaRPr>
          </a:p>
          <a:p>
            <a:r>
              <a:rPr lang="en-GB" dirty="0">
                <a:effectLst/>
                <a:latin typeface="Helvetica" pitchFamily="2" charset="0"/>
              </a:rPr>
              <a:t>Gender identity</a:t>
            </a:r>
          </a:p>
          <a:p>
            <a:r>
              <a:rPr lang="en-GB" dirty="0">
                <a:effectLst/>
                <a:latin typeface="Helvetica" pitchFamily="2" charset="0"/>
              </a:rPr>
              <a:t>Women, men, non-binary or third gender, transgender women, transgender men, transgender (unspecified) </a:t>
            </a:r>
          </a:p>
          <a:p>
            <a:endParaRPr lang="en-GB" dirty="0">
              <a:effectLst/>
              <a:latin typeface="Helvetica" pitchFamily="2" charset="0"/>
            </a:endParaRPr>
          </a:p>
          <a:p>
            <a:r>
              <a:rPr lang="en-GB" dirty="0">
                <a:effectLst/>
                <a:latin typeface="Helvetica" pitchFamily="2" charset="0"/>
              </a:rPr>
              <a:t>Sexual orientation </a:t>
            </a:r>
          </a:p>
          <a:p>
            <a:r>
              <a:rPr lang="en-GB" dirty="0">
                <a:effectLst/>
                <a:latin typeface="Helvetica" pitchFamily="2" charset="0"/>
              </a:rPr>
              <a:t>Bisexual, gay, lesbian, heterosexual</a:t>
            </a:r>
          </a:p>
          <a:p>
            <a:endParaRPr lang="en-GB" dirty="0">
              <a:effectLst/>
              <a:latin typeface="Helvetica" pitchFamily="2" charset="0"/>
            </a:endParaRPr>
          </a:p>
          <a:p>
            <a:r>
              <a:rPr lang="en-GB" dirty="0">
                <a:effectLst/>
                <a:latin typeface="Helvetica" pitchFamily="2" charset="0"/>
              </a:rPr>
              <a:t>Age</a:t>
            </a:r>
          </a:p>
          <a:p>
            <a:r>
              <a:rPr lang="en-GB" dirty="0">
                <a:effectLst/>
                <a:latin typeface="Helvetica" pitchFamily="2" charset="0"/>
              </a:rPr>
              <a:t>Children (0 - 12 years old), adolescents / teenagers (13 - 17), young adults / adults (18 - 39), middle-aged (40 - 64), seniors (65 or older)</a:t>
            </a:r>
          </a:p>
          <a:p>
            <a:endParaRPr lang="en-GB" dirty="0">
              <a:effectLst/>
              <a:latin typeface="Helvetica" pitchFamily="2" charset="0"/>
            </a:endParaRPr>
          </a:p>
          <a:p>
            <a:r>
              <a:rPr lang="en-GB" dirty="0">
                <a:effectLst/>
                <a:latin typeface="Helvetica" pitchFamily="2" charset="0"/>
              </a:rPr>
              <a:t>Disability status</a:t>
            </a:r>
          </a:p>
          <a:p>
            <a:r>
              <a:rPr lang="en-GB" dirty="0">
                <a:effectLst/>
                <a:latin typeface="Helvetica" pitchFamily="2" charset="0"/>
              </a:rPr>
              <a:t>People with physical disabilities (e.g., use of wheelchair), people with cognitive disorders (e.g., autism) or learning disabilities (e.g., Down syndrome), people with mental health problems (e.g., depression, addiction), visually impaired people, hearing impaired people, no specific disability</a:t>
            </a:r>
          </a:p>
          <a:p>
            <a:endParaRPr lang="en-US" dirty="0"/>
          </a:p>
        </p:txBody>
      </p:sp>
      <p:sp>
        <p:nvSpPr>
          <p:cNvPr id="4" name="Slide Number Placeholder 3"/>
          <p:cNvSpPr>
            <a:spLocks noGrp="1"/>
          </p:cNvSpPr>
          <p:nvPr>
            <p:ph type="sldNum" sz="quarter" idx="5"/>
          </p:nvPr>
        </p:nvSpPr>
        <p:spPr/>
        <p:txBody>
          <a:bodyPr/>
          <a:lstStyle/>
          <a:p>
            <a:fld id="{8CCD80B4-3417-B74B-BDCD-C7836226A258}" type="slidenum">
              <a:rPr lang="en-US" smtClean="0"/>
              <a:pPr/>
              <a:t>3</a:t>
            </a:fld>
            <a:endParaRPr lang="en-US"/>
          </a:p>
        </p:txBody>
      </p:sp>
    </p:spTree>
    <p:extLst>
      <p:ext uri="{BB962C8B-B14F-4D97-AF65-F5344CB8AC3E}">
        <p14:creationId xmlns:p14="http://schemas.microsoft.com/office/powerpoint/2010/main" val="612528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CD80B4-3417-B74B-BDCD-C7836226A258}" type="slidenum">
              <a:rPr lang="en-US" smtClean="0"/>
              <a:pPr/>
              <a:t>4</a:t>
            </a:fld>
            <a:endParaRPr lang="en-US"/>
          </a:p>
        </p:txBody>
      </p:sp>
    </p:spTree>
    <p:extLst>
      <p:ext uri="{BB962C8B-B14F-4D97-AF65-F5344CB8AC3E}">
        <p14:creationId xmlns:p14="http://schemas.microsoft.com/office/powerpoint/2010/main" val="9265934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 output sera un </a:t>
            </a:r>
            <a:r>
              <a:rPr lang="en-US" dirty="0" err="1"/>
              <a:t>fichero</a:t>
            </a:r>
            <a:r>
              <a:rPr lang="en-US" dirty="0"/>
              <a:t> de </a:t>
            </a:r>
            <a:r>
              <a:rPr lang="en-US" dirty="0" err="1"/>
              <a:t>salida</a:t>
            </a:r>
            <a:r>
              <a:rPr lang="en-US" dirty="0"/>
              <a:t> que sea </a:t>
            </a:r>
            <a:r>
              <a:rPr lang="en-US" dirty="0" err="1"/>
              <a:t>asi</a:t>
            </a:r>
            <a:r>
              <a:rPr lang="en-US" dirty="0"/>
              <a:t>.</a:t>
            </a:r>
          </a:p>
        </p:txBody>
      </p:sp>
      <p:sp>
        <p:nvSpPr>
          <p:cNvPr id="4" name="Slide Number Placeholder 3"/>
          <p:cNvSpPr>
            <a:spLocks noGrp="1"/>
          </p:cNvSpPr>
          <p:nvPr>
            <p:ph type="sldNum" sz="quarter" idx="5"/>
          </p:nvPr>
        </p:nvSpPr>
        <p:spPr/>
        <p:txBody>
          <a:bodyPr/>
          <a:lstStyle/>
          <a:p>
            <a:fld id="{8CCD80B4-3417-B74B-BDCD-C7836226A258}" type="slidenum">
              <a:rPr lang="en-US" smtClean="0"/>
              <a:pPr/>
              <a:t>5</a:t>
            </a:fld>
            <a:endParaRPr lang="en-US"/>
          </a:p>
        </p:txBody>
      </p:sp>
    </p:spTree>
    <p:extLst>
      <p:ext uri="{BB962C8B-B14F-4D97-AF65-F5344CB8AC3E}">
        <p14:creationId xmlns:p14="http://schemas.microsoft.com/office/powerpoint/2010/main" val="154265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part</a:t>
            </a:r>
          </a:p>
        </p:txBody>
      </p:sp>
      <p:sp>
        <p:nvSpPr>
          <p:cNvPr id="4" name="Slide Number Placeholder 3"/>
          <p:cNvSpPr>
            <a:spLocks noGrp="1"/>
          </p:cNvSpPr>
          <p:nvPr>
            <p:ph type="sldNum" sz="quarter" idx="5"/>
          </p:nvPr>
        </p:nvSpPr>
        <p:spPr/>
        <p:txBody>
          <a:bodyPr/>
          <a:lstStyle/>
          <a:p>
            <a:fld id="{8CCD80B4-3417-B74B-BDCD-C7836226A258}" type="slidenum">
              <a:rPr lang="en-US" smtClean="0"/>
              <a:pPr/>
              <a:t>6</a:t>
            </a:fld>
            <a:endParaRPr lang="en-US"/>
          </a:p>
        </p:txBody>
      </p:sp>
    </p:spTree>
    <p:extLst>
      <p:ext uri="{BB962C8B-B14F-4D97-AF65-F5344CB8AC3E}">
        <p14:creationId xmlns:p14="http://schemas.microsoft.com/office/powerpoint/2010/main" val="3720011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Second part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Diverse teams, so we expect the presentation to capture: technological, social y legal aspects</a:t>
            </a:r>
          </a:p>
          <a:p>
            <a:endParaRPr lang="en-US" dirty="0"/>
          </a:p>
        </p:txBody>
      </p:sp>
      <p:sp>
        <p:nvSpPr>
          <p:cNvPr id="4" name="Slide Number Placeholder 3"/>
          <p:cNvSpPr>
            <a:spLocks noGrp="1"/>
          </p:cNvSpPr>
          <p:nvPr>
            <p:ph type="sldNum" sz="quarter" idx="5"/>
          </p:nvPr>
        </p:nvSpPr>
        <p:spPr/>
        <p:txBody>
          <a:bodyPr/>
          <a:lstStyle/>
          <a:p>
            <a:fld id="{8CCD80B4-3417-B74B-BDCD-C7836226A258}" type="slidenum">
              <a:rPr lang="en-US" smtClean="0"/>
              <a:pPr/>
              <a:t>7</a:t>
            </a:fld>
            <a:endParaRPr lang="en-US"/>
          </a:p>
        </p:txBody>
      </p:sp>
    </p:spTree>
    <p:extLst>
      <p:ext uri="{BB962C8B-B14F-4D97-AF65-F5344CB8AC3E}">
        <p14:creationId xmlns:p14="http://schemas.microsoft.com/office/powerpoint/2010/main" val="24004884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CD80B4-3417-B74B-BDCD-C7836226A258}" type="slidenum">
              <a:rPr lang="en-US" smtClean="0"/>
              <a:pPr/>
              <a:t>8</a:t>
            </a:fld>
            <a:endParaRPr lang="en-US"/>
          </a:p>
        </p:txBody>
      </p:sp>
    </p:spTree>
    <p:extLst>
      <p:ext uri="{BB962C8B-B14F-4D97-AF65-F5344CB8AC3E}">
        <p14:creationId xmlns:p14="http://schemas.microsoft.com/office/powerpoint/2010/main" val="31911306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CD80B4-3417-B74B-BDCD-C7836226A258}" type="slidenum">
              <a:rPr lang="en-US" smtClean="0"/>
              <a:pPr/>
              <a:t>9</a:t>
            </a:fld>
            <a:endParaRPr lang="en-US"/>
          </a:p>
        </p:txBody>
      </p:sp>
    </p:spTree>
    <p:extLst>
      <p:ext uri="{BB962C8B-B14F-4D97-AF65-F5344CB8AC3E}">
        <p14:creationId xmlns:p14="http://schemas.microsoft.com/office/powerpoint/2010/main" val="12287004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4.xml"/><Relationship Id="rId4" Type="http://schemas.openxmlformats.org/officeDocument/2006/relationships/image" Target="../media/image1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Master" Target="../slideMasters/slideMaster4.xml"/><Relationship Id="rId5" Type="http://schemas.openxmlformats.org/officeDocument/2006/relationships/image" Target="../media/image13.png"/><Relationship Id="rId4"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5.png"/><Relationship Id="rId1" Type="http://schemas.openxmlformats.org/officeDocument/2006/relationships/slideMaster" Target="../slideMasters/slideMaster4.xml"/><Relationship Id="rId5" Type="http://schemas.openxmlformats.org/officeDocument/2006/relationships/image" Target="../media/image13.png"/><Relationship Id="rId4"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6.png"/><Relationship Id="rId1" Type="http://schemas.openxmlformats.org/officeDocument/2006/relationships/slideMaster" Target="../slideMasters/slideMaster4.xml"/><Relationship Id="rId5" Type="http://schemas.openxmlformats.org/officeDocument/2006/relationships/image" Target="../media/image13.png"/><Relationship Id="rId4"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7.png"/><Relationship Id="rId1" Type="http://schemas.openxmlformats.org/officeDocument/2006/relationships/slideMaster" Target="../slideMasters/slideMaster4.xml"/><Relationship Id="rId5" Type="http://schemas.openxmlformats.org/officeDocument/2006/relationships/image" Target="../media/image13.png"/><Relationship Id="rId4" Type="http://schemas.openxmlformats.org/officeDocument/2006/relationships/image" Target="../media/image8.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Master" Target="../slideMasters/slideMaster4.xml"/><Relationship Id="rId4" Type="http://schemas.openxmlformats.org/officeDocument/2006/relationships/image" Target="../media/image8.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Master" Target="../slideMasters/slideMaster4.xml"/><Relationship Id="rId4" Type="http://schemas.openxmlformats.org/officeDocument/2006/relationships/image" Target="../media/image8.png"/></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7.png"/><Relationship Id="rId1" Type="http://schemas.openxmlformats.org/officeDocument/2006/relationships/slideMaster" Target="../slideMasters/slideMaster4.xml"/><Relationship Id="rId4" Type="http://schemas.openxmlformats.org/officeDocument/2006/relationships/image" Target="../media/image13.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Master" Target="../slideMasters/slideMaster4.xml"/><Relationship Id="rId5" Type="http://schemas.openxmlformats.org/officeDocument/2006/relationships/image" Target="../media/image13.png"/><Relationship Id="rId4" Type="http://schemas.openxmlformats.org/officeDocument/2006/relationships/image" Target="../media/image8.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Master" Target="../slideMasters/slideMaster4.xml"/><Relationship Id="rId5" Type="http://schemas.openxmlformats.org/officeDocument/2006/relationships/image" Target="../media/image13.png"/><Relationship Id="rId4"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Master" Target="../slideMasters/slideMaster4.xml"/><Relationship Id="rId5" Type="http://schemas.openxmlformats.org/officeDocument/2006/relationships/image" Target="../media/image13.png"/><Relationship Id="rId4" Type="http://schemas.openxmlformats.org/officeDocument/2006/relationships/image" Target="../media/image8.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Master" Target="../slideMasters/slideMaster4.xml"/><Relationship Id="rId5" Type="http://schemas.openxmlformats.org/officeDocument/2006/relationships/image" Target="../media/image13.png"/><Relationship Id="rId4" Type="http://schemas.openxmlformats.org/officeDocument/2006/relationships/image" Target="../media/image8.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3.png"/><Relationship Id="rId1" Type="http://schemas.openxmlformats.org/officeDocument/2006/relationships/slideMaster" Target="../slideMasters/slideMaster4.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4.png"/><Relationship Id="rId1" Type="http://schemas.openxmlformats.org/officeDocument/2006/relationships/slideMaster" Target="../slideMasters/slideMaster4.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5.png"/><Relationship Id="rId1" Type="http://schemas.openxmlformats.org/officeDocument/2006/relationships/slideMaster" Target="../slideMasters/slideMaster4.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6.png"/><Relationship Id="rId1" Type="http://schemas.openxmlformats.org/officeDocument/2006/relationships/slideMaster" Target="../slideMasters/slideMaster4.xml"/><Relationship Id="rId5" Type="http://schemas.openxmlformats.org/officeDocument/2006/relationships/image" Target="../media/image8.png"/><Relationship Id="rId4" Type="http://schemas.openxmlformats.org/officeDocument/2006/relationships/image" Target="../media/image13.png"/></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ront Cover 1">
    <p:spTree>
      <p:nvGrpSpPr>
        <p:cNvPr id="1" name=""/>
        <p:cNvGrpSpPr/>
        <p:nvPr/>
      </p:nvGrpSpPr>
      <p:grpSpPr>
        <a:xfrm>
          <a:off x="0" y="0"/>
          <a:ext cx="0" cy="0"/>
          <a:chOff x="0" y="0"/>
          <a:chExt cx="0" cy="0"/>
        </a:xfrm>
      </p:grpSpPr>
      <p:sp>
        <p:nvSpPr>
          <p:cNvPr id="8" name="Picture Placeholder 14">
            <a:extLst>
              <a:ext uri="{FF2B5EF4-FFF2-40B4-BE49-F238E27FC236}">
                <a16:creationId xmlns:a16="http://schemas.microsoft.com/office/drawing/2014/main" id="{79A3FDC1-DA18-B647-8002-951F8A2778A7}"/>
              </a:ext>
            </a:extLst>
          </p:cNvPr>
          <p:cNvSpPr>
            <a:spLocks noGrp="1"/>
          </p:cNvSpPr>
          <p:nvPr>
            <p:ph type="pic" sz="quarter" idx="10"/>
          </p:nvPr>
        </p:nvSpPr>
        <p:spPr>
          <a:xfrm>
            <a:off x="6095998" y="0"/>
            <a:ext cx="6098726" cy="3810000"/>
          </a:xfrm>
          <a:custGeom>
            <a:avLst/>
            <a:gdLst>
              <a:gd name="connsiteX0" fmla="*/ 1626032 w 7810500"/>
              <a:gd name="connsiteY0" fmla="*/ 0 h 3810000"/>
              <a:gd name="connsiteX1" fmla="*/ 6184468 w 7810500"/>
              <a:gd name="connsiteY1" fmla="*/ 0 h 3810000"/>
              <a:gd name="connsiteX2" fmla="*/ 7810500 w 7810500"/>
              <a:gd name="connsiteY2" fmla="*/ 1626032 h 3810000"/>
              <a:gd name="connsiteX3" fmla="*/ 7810500 w 7810500"/>
              <a:gd name="connsiteY3" fmla="*/ 3625329 h 3810000"/>
              <a:gd name="connsiteX4" fmla="*/ 7625829 w 7810500"/>
              <a:gd name="connsiteY4" fmla="*/ 3810000 h 3810000"/>
              <a:gd name="connsiteX5" fmla="*/ 184671 w 7810500"/>
              <a:gd name="connsiteY5" fmla="*/ 3810000 h 3810000"/>
              <a:gd name="connsiteX6" fmla="*/ 0 w 7810500"/>
              <a:gd name="connsiteY6" fmla="*/ 3625329 h 3810000"/>
              <a:gd name="connsiteX7" fmla="*/ 0 w 7810500"/>
              <a:gd name="connsiteY7" fmla="*/ 1626032 h 3810000"/>
              <a:gd name="connsiteX8" fmla="*/ 1626032 w 7810500"/>
              <a:gd name="connsiteY8" fmla="*/ 0 h 3810000"/>
              <a:gd name="connsiteX0" fmla="*/ 1626032 w 7810500"/>
              <a:gd name="connsiteY0" fmla="*/ 0 h 3810000"/>
              <a:gd name="connsiteX1" fmla="*/ 6184468 w 7810500"/>
              <a:gd name="connsiteY1" fmla="*/ 0 h 3810000"/>
              <a:gd name="connsiteX2" fmla="*/ 7810500 w 7810500"/>
              <a:gd name="connsiteY2" fmla="*/ 3625329 h 3810000"/>
              <a:gd name="connsiteX3" fmla="*/ 7625829 w 7810500"/>
              <a:gd name="connsiteY3" fmla="*/ 3810000 h 3810000"/>
              <a:gd name="connsiteX4" fmla="*/ 184671 w 7810500"/>
              <a:gd name="connsiteY4" fmla="*/ 3810000 h 3810000"/>
              <a:gd name="connsiteX5" fmla="*/ 0 w 7810500"/>
              <a:gd name="connsiteY5" fmla="*/ 3625329 h 3810000"/>
              <a:gd name="connsiteX6" fmla="*/ 0 w 7810500"/>
              <a:gd name="connsiteY6" fmla="*/ 1626032 h 3810000"/>
              <a:gd name="connsiteX7" fmla="*/ 1626032 w 7810500"/>
              <a:gd name="connsiteY7" fmla="*/ 0 h 3810000"/>
              <a:gd name="connsiteX0" fmla="*/ 1626032 w 7963808"/>
              <a:gd name="connsiteY0" fmla="*/ 0 h 3810000"/>
              <a:gd name="connsiteX1" fmla="*/ 6184468 w 7963808"/>
              <a:gd name="connsiteY1" fmla="*/ 0 h 3810000"/>
              <a:gd name="connsiteX2" fmla="*/ 7625829 w 7963808"/>
              <a:gd name="connsiteY2" fmla="*/ 3810000 h 3810000"/>
              <a:gd name="connsiteX3" fmla="*/ 184671 w 7963808"/>
              <a:gd name="connsiteY3" fmla="*/ 3810000 h 3810000"/>
              <a:gd name="connsiteX4" fmla="*/ 0 w 7963808"/>
              <a:gd name="connsiteY4" fmla="*/ 3625329 h 3810000"/>
              <a:gd name="connsiteX5" fmla="*/ 0 w 7963808"/>
              <a:gd name="connsiteY5" fmla="*/ 1626032 h 3810000"/>
              <a:gd name="connsiteX6" fmla="*/ 1626032 w 7963808"/>
              <a:gd name="connsiteY6" fmla="*/ 0 h 3810000"/>
              <a:gd name="connsiteX0" fmla="*/ 1626032 w 6876799"/>
              <a:gd name="connsiteY0" fmla="*/ 0 h 3810000"/>
              <a:gd name="connsiteX1" fmla="*/ 6184468 w 6876799"/>
              <a:gd name="connsiteY1" fmla="*/ 0 h 3810000"/>
              <a:gd name="connsiteX2" fmla="*/ 6063729 w 6876799"/>
              <a:gd name="connsiteY2" fmla="*/ 3797300 h 3810000"/>
              <a:gd name="connsiteX3" fmla="*/ 184671 w 6876799"/>
              <a:gd name="connsiteY3" fmla="*/ 3810000 h 3810000"/>
              <a:gd name="connsiteX4" fmla="*/ 0 w 6876799"/>
              <a:gd name="connsiteY4" fmla="*/ 3625329 h 3810000"/>
              <a:gd name="connsiteX5" fmla="*/ 0 w 6876799"/>
              <a:gd name="connsiteY5" fmla="*/ 1626032 h 3810000"/>
              <a:gd name="connsiteX6" fmla="*/ 1626032 w 6876799"/>
              <a:gd name="connsiteY6" fmla="*/ 0 h 3810000"/>
              <a:gd name="connsiteX0" fmla="*/ 1626032 w 6601473"/>
              <a:gd name="connsiteY0" fmla="*/ 0 h 3810000"/>
              <a:gd name="connsiteX1" fmla="*/ 6184468 w 6601473"/>
              <a:gd name="connsiteY1" fmla="*/ 0 h 3810000"/>
              <a:gd name="connsiteX2" fmla="*/ 6063729 w 6601473"/>
              <a:gd name="connsiteY2" fmla="*/ 3797300 h 3810000"/>
              <a:gd name="connsiteX3" fmla="*/ 184671 w 6601473"/>
              <a:gd name="connsiteY3" fmla="*/ 3810000 h 3810000"/>
              <a:gd name="connsiteX4" fmla="*/ 0 w 6601473"/>
              <a:gd name="connsiteY4" fmla="*/ 3625329 h 3810000"/>
              <a:gd name="connsiteX5" fmla="*/ 0 w 6601473"/>
              <a:gd name="connsiteY5" fmla="*/ 1626032 h 3810000"/>
              <a:gd name="connsiteX6" fmla="*/ 1626032 w 6601473"/>
              <a:gd name="connsiteY6" fmla="*/ 0 h 3810000"/>
              <a:gd name="connsiteX0" fmla="*/ 1626032 w 6605873"/>
              <a:gd name="connsiteY0" fmla="*/ 0 h 3810000"/>
              <a:gd name="connsiteX1" fmla="*/ 6184468 w 6605873"/>
              <a:gd name="connsiteY1" fmla="*/ 0 h 3810000"/>
              <a:gd name="connsiteX2" fmla="*/ 6082779 w 6605873"/>
              <a:gd name="connsiteY2" fmla="*/ 3802063 h 3810000"/>
              <a:gd name="connsiteX3" fmla="*/ 184671 w 6605873"/>
              <a:gd name="connsiteY3" fmla="*/ 3810000 h 3810000"/>
              <a:gd name="connsiteX4" fmla="*/ 0 w 6605873"/>
              <a:gd name="connsiteY4" fmla="*/ 3625329 h 3810000"/>
              <a:gd name="connsiteX5" fmla="*/ 0 w 6605873"/>
              <a:gd name="connsiteY5" fmla="*/ 1626032 h 3810000"/>
              <a:gd name="connsiteX6" fmla="*/ 1626032 w 6605873"/>
              <a:gd name="connsiteY6" fmla="*/ 0 h 3810000"/>
              <a:gd name="connsiteX0" fmla="*/ 1626032 w 6524678"/>
              <a:gd name="connsiteY0" fmla="*/ 6350 h 3816350"/>
              <a:gd name="connsiteX1" fmla="*/ 6076518 w 6524678"/>
              <a:gd name="connsiteY1" fmla="*/ 0 h 3816350"/>
              <a:gd name="connsiteX2" fmla="*/ 6082779 w 6524678"/>
              <a:gd name="connsiteY2" fmla="*/ 3808413 h 3816350"/>
              <a:gd name="connsiteX3" fmla="*/ 184671 w 6524678"/>
              <a:gd name="connsiteY3" fmla="*/ 3816350 h 3816350"/>
              <a:gd name="connsiteX4" fmla="*/ 0 w 6524678"/>
              <a:gd name="connsiteY4" fmla="*/ 3631679 h 3816350"/>
              <a:gd name="connsiteX5" fmla="*/ 0 w 6524678"/>
              <a:gd name="connsiteY5" fmla="*/ 1632382 h 3816350"/>
              <a:gd name="connsiteX6" fmla="*/ 1626032 w 6524678"/>
              <a:gd name="connsiteY6" fmla="*/ 6350 h 3816350"/>
              <a:gd name="connsiteX0" fmla="*/ 1626032 w 6087407"/>
              <a:gd name="connsiteY0" fmla="*/ 6350 h 3816350"/>
              <a:gd name="connsiteX1" fmla="*/ 6076518 w 6087407"/>
              <a:gd name="connsiteY1" fmla="*/ 0 h 3816350"/>
              <a:gd name="connsiteX2" fmla="*/ 6082779 w 6087407"/>
              <a:gd name="connsiteY2" fmla="*/ 3808413 h 3816350"/>
              <a:gd name="connsiteX3" fmla="*/ 184671 w 6087407"/>
              <a:gd name="connsiteY3" fmla="*/ 3816350 h 3816350"/>
              <a:gd name="connsiteX4" fmla="*/ 0 w 6087407"/>
              <a:gd name="connsiteY4" fmla="*/ 3631679 h 3816350"/>
              <a:gd name="connsiteX5" fmla="*/ 0 w 6087407"/>
              <a:gd name="connsiteY5" fmla="*/ 1632382 h 3816350"/>
              <a:gd name="connsiteX6" fmla="*/ 1626032 w 6087407"/>
              <a:gd name="connsiteY6" fmla="*/ 6350 h 3816350"/>
              <a:gd name="connsiteX0" fmla="*/ 1626032 w 6100891"/>
              <a:gd name="connsiteY0" fmla="*/ 0 h 3810000"/>
              <a:gd name="connsiteX1" fmla="*/ 6097949 w 6100891"/>
              <a:gd name="connsiteY1" fmla="*/ 794 h 3810000"/>
              <a:gd name="connsiteX2" fmla="*/ 6082779 w 6100891"/>
              <a:gd name="connsiteY2" fmla="*/ 3802063 h 3810000"/>
              <a:gd name="connsiteX3" fmla="*/ 184671 w 6100891"/>
              <a:gd name="connsiteY3" fmla="*/ 3810000 h 3810000"/>
              <a:gd name="connsiteX4" fmla="*/ 0 w 6100891"/>
              <a:gd name="connsiteY4" fmla="*/ 3625329 h 3810000"/>
              <a:gd name="connsiteX5" fmla="*/ 0 w 6100891"/>
              <a:gd name="connsiteY5" fmla="*/ 1626032 h 3810000"/>
              <a:gd name="connsiteX6" fmla="*/ 1626032 w 6100891"/>
              <a:gd name="connsiteY6" fmla="*/ 0 h 3810000"/>
              <a:gd name="connsiteX0" fmla="*/ 1626032 w 6098322"/>
              <a:gd name="connsiteY0" fmla="*/ 0 h 3810000"/>
              <a:gd name="connsiteX1" fmla="*/ 6097949 w 6098322"/>
              <a:gd name="connsiteY1" fmla="*/ 794 h 3810000"/>
              <a:gd name="connsiteX2" fmla="*/ 6082779 w 6098322"/>
              <a:gd name="connsiteY2" fmla="*/ 3802063 h 3810000"/>
              <a:gd name="connsiteX3" fmla="*/ 184671 w 6098322"/>
              <a:gd name="connsiteY3" fmla="*/ 3810000 h 3810000"/>
              <a:gd name="connsiteX4" fmla="*/ 0 w 6098322"/>
              <a:gd name="connsiteY4" fmla="*/ 3625329 h 3810000"/>
              <a:gd name="connsiteX5" fmla="*/ 0 w 6098322"/>
              <a:gd name="connsiteY5" fmla="*/ 1626032 h 3810000"/>
              <a:gd name="connsiteX6" fmla="*/ 1626032 w 6098322"/>
              <a:gd name="connsiteY6" fmla="*/ 0 h 3810000"/>
              <a:gd name="connsiteX0" fmla="*/ 1626032 w 6102062"/>
              <a:gd name="connsiteY0" fmla="*/ 0 h 3810000"/>
              <a:gd name="connsiteX1" fmla="*/ 6097949 w 6102062"/>
              <a:gd name="connsiteY1" fmla="*/ 794 h 3810000"/>
              <a:gd name="connsiteX2" fmla="*/ 6097066 w 6102062"/>
              <a:gd name="connsiteY2" fmla="*/ 3806825 h 3810000"/>
              <a:gd name="connsiteX3" fmla="*/ 184671 w 6102062"/>
              <a:gd name="connsiteY3" fmla="*/ 3810000 h 3810000"/>
              <a:gd name="connsiteX4" fmla="*/ 0 w 6102062"/>
              <a:gd name="connsiteY4" fmla="*/ 3625329 h 3810000"/>
              <a:gd name="connsiteX5" fmla="*/ 0 w 6102062"/>
              <a:gd name="connsiteY5" fmla="*/ 1626032 h 3810000"/>
              <a:gd name="connsiteX6" fmla="*/ 1626032 w 6102062"/>
              <a:gd name="connsiteY6" fmla="*/ 0 h 3810000"/>
              <a:gd name="connsiteX0" fmla="*/ 1626032 w 6098726"/>
              <a:gd name="connsiteY0" fmla="*/ 0 h 3810000"/>
              <a:gd name="connsiteX1" fmla="*/ 6097949 w 6098726"/>
              <a:gd name="connsiteY1" fmla="*/ 794 h 3810000"/>
              <a:gd name="connsiteX2" fmla="*/ 6097066 w 6098726"/>
              <a:gd name="connsiteY2" fmla="*/ 3806825 h 3810000"/>
              <a:gd name="connsiteX3" fmla="*/ 184671 w 6098726"/>
              <a:gd name="connsiteY3" fmla="*/ 3810000 h 3810000"/>
              <a:gd name="connsiteX4" fmla="*/ 0 w 6098726"/>
              <a:gd name="connsiteY4" fmla="*/ 3625329 h 3810000"/>
              <a:gd name="connsiteX5" fmla="*/ 0 w 6098726"/>
              <a:gd name="connsiteY5" fmla="*/ 1626032 h 3810000"/>
              <a:gd name="connsiteX6" fmla="*/ 1626032 w 6098726"/>
              <a:gd name="connsiteY6" fmla="*/ 0 h 38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8726" h="3810000">
                <a:moveTo>
                  <a:pt x="1626032" y="0"/>
                </a:moveTo>
                <a:lnTo>
                  <a:pt x="6097949" y="794"/>
                </a:lnTo>
                <a:cubicBezTo>
                  <a:pt x="6100171" y="1699419"/>
                  <a:pt x="6096907" y="2640806"/>
                  <a:pt x="6097066" y="3806825"/>
                </a:cubicBezTo>
                <a:lnTo>
                  <a:pt x="184671" y="3810000"/>
                </a:lnTo>
                <a:cubicBezTo>
                  <a:pt x="82680" y="3810000"/>
                  <a:pt x="0" y="3727320"/>
                  <a:pt x="0" y="3625329"/>
                </a:cubicBezTo>
                <a:lnTo>
                  <a:pt x="0" y="1626032"/>
                </a:lnTo>
                <a:cubicBezTo>
                  <a:pt x="0" y="727999"/>
                  <a:pt x="727999" y="0"/>
                  <a:pt x="1626032" y="0"/>
                </a:cubicBezTo>
                <a:close/>
              </a:path>
            </a:pathLst>
          </a:custGeom>
        </p:spPr>
        <p:txBody>
          <a:bodyPr>
            <a:normAutofit/>
          </a:bodyPr>
          <a:lstStyle>
            <a:lvl1pPr marL="0" indent="0" algn="r">
              <a:buNone/>
              <a:defRPr sz="1800">
                <a:solidFill>
                  <a:schemeClr val="bg1"/>
                </a:solidFill>
                <a:latin typeface="Poppins" panose="00000500000000000000" pitchFamily="2" charset="0"/>
                <a:cs typeface="Poppins" panose="00000500000000000000" pitchFamily="2" charset="0"/>
              </a:defRPr>
            </a:lvl1pPr>
          </a:lstStyle>
          <a:p>
            <a:r>
              <a:rPr lang="en-US"/>
              <a:t>Click icon to add picture</a:t>
            </a:r>
          </a:p>
        </p:txBody>
      </p:sp>
      <p:pic>
        <p:nvPicPr>
          <p:cNvPr id="10" name="Picture 9">
            <a:extLst>
              <a:ext uri="{FF2B5EF4-FFF2-40B4-BE49-F238E27FC236}">
                <a16:creationId xmlns:a16="http://schemas.microsoft.com/office/drawing/2014/main" id="{0828ED38-053B-074D-A6A5-1C9374EA7F40}"/>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096000" y="3810000"/>
            <a:ext cx="6096000" cy="3048000"/>
          </a:xfrm>
          <a:prstGeom prst="rect">
            <a:avLst/>
          </a:prstGeom>
        </p:spPr>
      </p:pic>
      <p:sp>
        <p:nvSpPr>
          <p:cNvPr id="12" name="Text Placeholder 11">
            <a:extLst>
              <a:ext uri="{FF2B5EF4-FFF2-40B4-BE49-F238E27FC236}">
                <a16:creationId xmlns:a16="http://schemas.microsoft.com/office/drawing/2014/main" id="{25F86F0A-6A1A-3248-8370-3930F881013A}"/>
              </a:ext>
            </a:extLst>
          </p:cNvPr>
          <p:cNvSpPr>
            <a:spLocks noGrp="1"/>
          </p:cNvSpPr>
          <p:nvPr>
            <p:ph type="body" sz="quarter" idx="11" hasCustomPrompt="1"/>
          </p:nvPr>
        </p:nvSpPr>
        <p:spPr>
          <a:xfrm>
            <a:off x="408207" y="559121"/>
            <a:ext cx="5557585" cy="1800200"/>
          </a:xfrm>
        </p:spPr>
        <p:txBody>
          <a:bodyPr>
            <a:noAutofit/>
          </a:bodyPr>
          <a:lstStyle>
            <a:lvl1pPr marL="0" indent="0">
              <a:buNone/>
              <a:defRPr sz="5500" b="1" i="0">
                <a:ln>
                  <a:noFill/>
                </a:ln>
                <a:solidFill>
                  <a:schemeClr val="bg1"/>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Front Cover Title Goes Here</a:t>
            </a:r>
          </a:p>
        </p:txBody>
      </p:sp>
      <p:sp>
        <p:nvSpPr>
          <p:cNvPr id="7" name="Text Placeholder 11">
            <a:extLst>
              <a:ext uri="{FF2B5EF4-FFF2-40B4-BE49-F238E27FC236}">
                <a16:creationId xmlns:a16="http://schemas.microsoft.com/office/drawing/2014/main" id="{01B5291B-A0B5-0A34-5C7E-79E2E3F68ACC}"/>
              </a:ext>
            </a:extLst>
          </p:cNvPr>
          <p:cNvSpPr>
            <a:spLocks noGrp="1"/>
          </p:cNvSpPr>
          <p:nvPr>
            <p:ph type="body" sz="quarter" idx="12" hasCustomPrompt="1"/>
          </p:nvPr>
        </p:nvSpPr>
        <p:spPr>
          <a:xfrm>
            <a:off x="408208" y="2431330"/>
            <a:ext cx="5557584" cy="1305402"/>
          </a:xfrm>
        </p:spPr>
        <p:txBody>
          <a:bodyPr>
            <a:noAutofit/>
          </a:bodyPr>
          <a:lstStyle>
            <a:lvl1pPr marL="0" indent="0">
              <a:lnSpc>
                <a:spcPct val="110000"/>
              </a:lnSpc>
              <a:spcBef>
                <a:spcPts val="0"/>
              </a:spcBef>
              <a:buNone/>
              <a:defRPr sz="3000" b="0" i="0">
                <a:ln>
                  <a:noFill/>
                </a:ln>
                <a:solidFill>
                  <a:schemeClr val="bg1"/>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Sub title</a:t>
            </a:r>
          </a:p>
        </p:txBody>
      </p:sp>
      <p:sp>
        <p:nvSpPr>
          <p:cNvPr id="2" name="Text Placeholder 11">
            <a:extLst>
              <a:ext uri="{FF2B5EF4-FFF2-40B4-BE49-F238E27FC236}">
                <a16:creationId xmlns:a16="http://schemas.microsoft.com/office/drawing/2014/main" id="{8D5457D4-902F-B0A0-0CA3-AB0C3D54F72F}"/>
              </a:ext>
            </a:extLst>
          </p:cNvPr>
          <p:cNvSpPr>
            <a:spLocks noGrp="1"/>
          </p:cNvSpPr>
          <p:nvPr>
            <p:ph type="body" sz="quarter" idx="13" hasCustomPrompt="1"/>
          </p:nvPr>
        </p:nvSpPr>
        <p:spPr>
          <a:xfrm>
            <a:off x="408208" y="3846892"/>
            <a:ext cx="5557584" cy="347039"/>
          </a:xfrm>
        </p:spPr>
        <p:txBody>
          <a:bodyPr>
            <a:noAutofit/>
          </a:bodyPr>
          <a:lstStyle>
            <a:lvl1pPr marL="0" indent="0">
              <a:lnSpc>
                <a:spcPct val="110000"/>
              </a:lnSpc>
              <a:spcBef>
                <a:spcPts val="0"/>
              </a:spcBef>
              <a:buNone/>
              <a:defRPr sz="1600" b="1" i="0">
                <a:ln>
                  <a:noFill/>
                </a:ln>
                <a:solidFill>
                  <a:schemeClr val="bg1"/>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Presenters name</a:t>
            </a:r>
          </a:p>
        </p:txBody>
      </p:sp>
      <p:sp>
        <p:nvSpPr>
          <p:cNvPr id="3" name="Text Placeholder 11">
            <a:extLst>
              <a:ext uri="{FF2B5EF4-FFF2-40B4-BE49-F238E27FC236}">
                <a16:creationId xmlns:a16="http://schemas.microsoft.com/office/drawing/2014/main" id="{14F31047-4864-D68A-2944-4FD900DC0466}"/>
              </a:ext>
            </a:extLst>
          </p:cNvPr>
          <p:cNvSpPr>
            <a:spLocks noGrp="1"/>
          </p:cNvSpPr>
          <p:nvPr>
            <p:ph type="body" sz="quarter" idx="14" hasCustomPrompt="1"/>
          </p:nvPr>
        </p:nvSpPr>
        <p:spPr>
          <a:xfrm>
            <a:off x="408208" y="4198584"/>
            <a:ext cx="5557584" cy="347039"/>
          </a:xfrm>
        </p:spPr>
        <p:txBody>
          <a:bodyPr>
            <a:noAutofit/>
          </a:bodyPr>
          <a:lstStyle>
            <a:lvl1pPr marL="0" indent="0">
              <a:lnSpc>
                <a:spcPct val="110000"/>
              </a:lnSpc>
              <a:spcBef>
                <a:spcPts val="0"/>
              </a:spcBef>
              <a:buNone/>
              <a:defRPr sz="1600" b="0" i="0">
                <a:ln>
                  <a:noFill/>
                </a:ln>
                <a:solidFill>
                  <a:schemeClr val="bg1"/>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Department name</a:t>
            </a:r>
          </a:p>
        </p:txBody>
      </p:sp>
      <p:sp>
        <p:nvSpPr>
          <p:cNvPr id="4" name="Text Placeholder 11">
            <a:extLst>
              <a:ext uri="{FF2B5EF4-FFF2-40B4-BE49-F238E27FC236}">
                <a16:creationId xmlns:a16="http://schemas.microsoft.com/office/drawing/2014/main" id="{04D3CA51-9B82-D8B8-96F1-42FE5F9B17AD}"/>
              </a:ext>
            </a:extLst>
          </p:cNvPr>
          <p:cNvSpPr>
            <a:spLocks noGrp="1"/>
          </p:cNvSpPr>
          <p:nvPr>
            <p:ph type="body" sz="quarter" idx="15" hasCustomPrompt="1"/>
          </p:nvPr>
        </p:nvSpPr>
        <p:spPr>
          <a:xfrm>
            <a:off x="408208" y="4545623"/>
            <a:ext cx="5557584" cy="347039"/>
          </a:xfrm>
        </p:spPr>
        <p:txBody>
          <a:bodyPr>
            <a:noAutofit/>
          </a:bodyPr>
          <a:lstStyle>
            <a:lvl1pPr marL="0" indent="0">
              <a:lnSpc>
                <a:spcPct val="110000"/>
              </a:lnSpc>
              <a:spcBef>
                <a:spcPts val="0"/>
              </a:spcBef>
              <a:buNone/>
              <a:defRPr sz="1600" b="0" i="0">
                <a:ln>
                  <a:noFill/>
                </a:ln>
                <a:solidFill>
                  <a:schemeClr val="bg1"/>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Date</a:t>
            </a:r>
          </a:p>
        </p:txBody>
      </p:sp>
      <p:pic>
        <p:nvPicPr>
          <p:cNvPr id="14" name="Picture 13" descr="The Open University Logo">
            <a:extLst>
              <a:ext uri="{FF2B5EF4-FFF2-40B4-BE49-F238E27FC236}">
                <a16:creationId xmlns:a16="http://schemas.microsoft.com/office/drawing/2014/main" id="{41C1F544-4F91-82A6-00C9-2CD07BD90F6A}"/>
              </a:ext>
              <a:ext uri="{C183D7F6-B498-43B3-948B-1728B52AA6E4}">
                <adec:decorative xmlns:adec="http://schemas.microsoft.com/office/drawing/2017/decorative" val="0"/>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469675" y="5829301"/>
            <a:ext cx="1709992" cy="584196"/>
          </a:xfrm>
          <a:prstGeom prst="rect">
            <a:avLst/>
          </a:prstGeom>
        </p:spPr>
      </p:pic>
    </p:spTree>
    <p:extLst>
      <p:ext uri="{BB962C8B-B14F-4D97-AF65-F5344CB8AC3E}">
        <p14:creationId xmlns:p14="http://schemas.microsoft.com/office/powerpoint/2010/main" val="198485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Title 4">
    <p:spTree>
      <p:nvGrpSpPr>
        <p:cNvPr id="1" name=""/>
        <p:cNvGrpSpPr/>
        <p:nvPr/>
      </p:nvGrpSpPr>
      <p:grpSpPr>
        <a:xfrm>
          <a:off x="0" y="0"/>
          <a:ext cx="0" cy="0"/>
          <a:chOff x="0" y="0"/>
          <a:chExt cx="0" cy="0"/>
        </a:xfrm>
      </p:grpSpPr>
      <p:sp>
        <p:nvSpPr>
          <p:cNvPr id="8" name="Picture Placeholder 14">
            <a:extLst>
              <a:ext uri="{FF2B5EF4-FFF2-40B4-BE49-F238E27FC236}">
                <a16:creationId xmlns:a16="http://schemas.microsoft.com/office/drawing/2014/main" id="{79A3FDC1-DA18-B647-8002-951F8A2778A7}"/>
              </a:ext>
            </a:extLst>
          </p:cNvPr>
          <p:cNvSpPr>
            <a:spLocks noGrp="1"/>
          </p:cNvSpPr>
          <p:nvPr>
            <p:ph type="pic" sz="quarter" idx="10"/>
          </p:nvPr>
        </p:nvSpPr>
        <p:spPr>
          <a:xfrm>
            <a:off x="6096001" y="1"/>
            <a:ext cx="3504968" cy="5119768"/>
          </a:xfrm>
          <a:prstGeom prst="round2SameRect">
            <a:avLst>
              <a:gd name="adj1" fmla="val 42678"/>
              <a:gd name="adj2" fmla="val 4847"/>
            </a:avLst>
          </a:prstGeom>
        </p:spPr>
        <p:txBody>
          <a:bodyPr>
            <a:noAutofit/>
          </a:bodyPr>
          <a:lstStyle>
            <a:lvl1pPr>
              <a:defRPr>
                <a:solidFill>
                  <a:schemeClr val="bg1"/>
                </a:solidFill>
                <a:latin typeface="Poppins" panose="00000500000000000000" pitchFamily="2" charset="0"/>
              </a:defRPr>
            </a:lvl1pPr>
          </a:lstStyle>
          <a:p>
            <a:endParaRPr lang="en-US"/>
          </a:p>
        </p:txBody>
      </p:sp>
      <p:pic>
        <p:nvPicPr>
          <p:cNvPr id="15" name="Picture 14">
            <a:extLst>
              <a:ext uri="{FF2B5EF4-FFF2-40B4-BE49-F238E27FC236}">
                <a16:creationId xmlns:a16="http://schemas.microsoft.com/office/drawing/2014/main" id="{D9A59EDF-990B-8A48-B3FB-ACAE78C6BE6A}"/>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600969" y="0"/>
            <a:ext cx="2599267" cy="5119769"/>
          </a:xfrm>
          <a:prstGeom prst="rect">
            <a:avLst/>
          </a:prstGeom>
        </p:spPr>
      </p:pic>
      <p:sp>
        <p:nvSpPr>
          <p:cNvPr id="10" name="Text Placeholder 11">
            <a:extLst>
              <a:ext uri="{FF2B5EF4-FFF2-40B4-BE49-F238E27FC236}">
                <a16:creationId xmlns:a16="http://schemas.microsoft.com/office/drawing/2014/main" id="{8ED42EAE-A272-8E42-8B7F-417A3B4E729B}"/>
              </a:ext>
            </a:extLst>
          </p:cNvPr>
          <p:cNvSpPr>
            <a:spLocks noGrp="1"/>
          </p:cNvSpPr>
          <p:nvPr>
            <p:ph type="body" sz="quarter" idx="13" hasCustomPrompt="1"/>
          </p:nvPr>
        </p:nvSpPr>
        <p:spPr>
          <a:xfrm>
            <a:off x="10492353" y="5596325"/>
            <a:ext cx="1699647" cy="763797"/>
          </a:xfrm>
          <a:prstGeom prst="rect">
            <a:avLst/>
          </a:prstGeom>
        </p:spPr>
        <p:txBody>
          <a:bodyPr>
            <a:noAutofit/>
          </a:bodyPr>
          <a:lstStyle>
            <a:lvl1pPr marL="0" indent="0" algn="ctr">
              <a:buNone/>
              <a:defRPr sz="5500" b="1" i="0">
                <a:ln>
                  <a:noFill/>
                </a:ln>
                <a:solidFill>
                  <a:schemeClr val="bg1"/>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01</a:t>
            </a:r>
          </a:p>
        </p:txBody>
      </p:sp>
      <p:sp>
        <p:nvSpPr>
          <p:cNvPr id="11" name="Text Placeholder 11">
            <a:extLst>
              <a:ext uri="{FF2B5EF4-FFF2-40B4-BE49-F238E27FC236}">
                <a16:creationId xmlns:a16="http://schemas.microsoft.com/office/drawing/2014/main" id="{46C18FF0-D05E-863E-8223-ABAFDFA6D7F0}"/>
              </a:ext>
            </a:extLst>
          </p:cNvPr>
          <p:cNvSpPr>
            <a:spLocks noGrp="1"/>
          </p:cNvSpPr>
          <p:nvPr>
            <p:ph type="body" sz="quarter" idx="11" hasCustomPrompt="1"/>
          </p:nvPr>
        </p:nvSpPr>
        <p:spPr>
          <a:xfrm>
            <a:off x="408207" y="559121"/>
            <a:ext cx="5328592" cy="1800200"/>
          </a:xfrm>
          <a:prstGeom prst="rect">
            <a:avLst/>
          </a:prstGeom>
        </p:spPr>
        <p:txBody>
          <a:bodyPr>
            <a:noAutofit/>
          </a:bodyPr>
          <a:lstStyle>
            <a:lvl1pPr marL="0" indent="0">
              <a:buNone/>
              <a:defRPr sz="5500" b="1" i="0">
                <a:ln>
                  <a:noFill/>
                </a:ln>
                <a:solidFill>
                  <a:schemeClr val="bg1"/>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Chapter Title Goes Here</a:t>
            </a:r>
          </a:p>
        </p:txBody>
      </p:sp>
      <p:sp>
        <p:nvSpPr>
          <p:cNvPr id="12" name="Text Placeholder 11">
            <a:extLst>
              <a:ext uri="{FF2B5EF4-FFF2-40B4-BE49-F238E27FC236}">
                <a16:creationId xmlns:a16="http://schemas.microsoft.com/office/drawing/2014/main" id="{BBA3160A-FC53-80DA-EFCD-287B9BC38484}"/>
              </a:ext>
            </a:extLst>
          </p:cNvPr>
          <p:cNvSpPr>
            <a:spLocks noGrp="1"/>
          </p:cNvSpPr>
          <p:nvPr>
            <p:ph type="body" sz="quarter" idx="12" hasCustomPrompt="1"/>
          </p:nvPr>
        </p:nvSpPr>
        <p:spPr>
          <a:xfrm>
            <a:off x="408207" y="2431329"/>
            <a:ext cx="4824413" cy="2439435"/>
          </a:xfrm>
          <a:prstGeom prst="rect">
            <a:avLst/>
          </a:prstGeom>
        </p:spPr>
        <p:txBody>
          <a:bodyPr>
            <a:noAutofit/>
          </a:bodyPr>
          <a:lstStyle>
            <a:lvl1pPr marL="0" indent="0">
              <a:lnSpc>
                <a:spcPct val="110000"/>
              </a:lnSpc>
              <a:buNone/>
              <a:defRPr sz="3000" b="0" i="0">
                <a:ln>
                  <a:noFill/>
                </a:ln>
                <a:solidFill>
                  <a:schemeClr val="bg1"/>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Sub title here</a:t>
            </a:r>
          </a:p>
        </p:txBody>
      </p:sp>
    </p:spTree>
    <p:extLst>
      <p:ext uri="{BB962C8B-B14F-4D97-AF65-F5344CB8AC3E}">
        <p14:creationId xmlns:p14="http://schemas.microsoft.com/office/powerpoint/2010/main" val="339595524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Title 5">
    <p:spTree>
      <p:nvGrpSpPr>
        <p:cNvPr id="1" name=""/>
        <p:cNvGrpSpPr/>
        <p:nvPr/>
      </p:nvGrpSpPr>
      <p:grpSpPr>
        <a:xfrm>
          <a:off x="0" y="0"/>
          <a:ext cx="0" cy="0"/>
          <a:chOff x="0" y="0"/>
          <a:chExt cx="0" cy="0"/>
        </a:xfrm>
      </p:grpSpPr>
      <p:sp>
        <p:nvSpPr>
          <p:cNvPr id="10" name="Text Placeholder 11">
            <a:extLst>
              <a:ext uri="{FF2B5EF4-FFF2-40B4-BE49-F238E27FC236}">
                <a16:creationId xmlns:a16="http://schemas.microsoft.com/office/drawing/2014/main" id="{8ED42EAE-A272-8E42-8B7F-417A3B4E729B}"/>
              </a:ext>
            </a:extLst>
          </p:cNvPr>
          <p:cNvSpPr>
            <a:spLocks noGrp="1"/>
          </p:cNvSpPr>
          <p:nvPr>
            <p:ph type="body" sz="quarter" idx="13" hasCustomPrompt="1"/>
          </p:nvPr>
        </p:nvSpPr>
        <p:spPr>
          <a:xfrm>
            <a:off x="10492353" y="5596325"/>
            <a:ext cx="1699647" cy="763797"/>
          </a:xfrm>
          <a:prstGeom prst="rect">
            <a:avLst/>
          </a:prstGeom>
        </p:spPr>
        <p:txBody>
          <a:bodyPr>
            <a:noAutofit/>
          </a:bodyPr>
          <a:lstStyle>
            <a:lvl1pPr marL="0" indent="0" algn="ctr">
              <a:buNone/>
              <a:defRPr sz="5500" b="1" i="0">
                <a:ln>
                  <a:noFill/>
                </a:ln>
                <a:solidFill>
                  <a:schemeClr val="bg1"/>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01</a:t>
            </a:r>
          </a:p>
        </p:txBody>
      </p:sp>
      <p:sp>
        <p:nvSpPr>
          <p:cNvPr id="11" name="Text Placeholder 11">
            <a:extLst>
              <a:ext uri="{FF2B5EF4-FFF2-40B4-BE49-F238E27FC236}">
                <a16:creationId xmlns:a16="http://schemas.microsoft.com/office/drawing/2014/main" id="{46C18FF0-D05E-863E-8223-ABAFDFA6D7F0}"/>
              </a:ext>
            </a:extLst>
          </p:cNvPr>
          <p:cNvSpPr>
            <a:spLocks noGrp="1"/>
          </p:cNvSpPr>
          <p:nvPr>
            <p:ph type="body" sz="quarter" idx="11" hasCustomPrompt="1"/>
          </p:nvPr>
        </p:nvSpPr>
        <p:spPr>
          <a:xfrm>
            <a:off x="408207" y="559121"/>
            <a:ext cx="10774418" cy="1800200"/>
          </a:xfrm>
          <a:prstGeom prst="rect">
            <a:avLst/>
          </a:prstGeom>
        </p:spPr>
        <p:txBody>
          <a:bodyPr>
            <a:noAutofit/>
          </a:bodyPr>
          <a:lstStyle>
            <a:lvl1pPr marL="0" indent="0">
              <a:buNone/>
              <a:defRPr sz="5500" b="1" i="0">
                <a:ln>
                  <a:noFill/>
                </a:ln>
                <a:solidFill>
                  <a:schemeClr val="bg1"/>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Chapter Title Goes Here</a:t>
            </a:r>
          </a:p>
        </p:txBody>
      </p:sp>
      <p:sp>
        <p:nvSpPr>
          <p:cNvPr id="12" name="Text Placeholder 11">
            <a:extLst>
              <a:ext uri="{FF2B5EF4-FFF2-40B4-BE49-F238E27FC236}">
                <a16:creationId xmlns:a16="http://schemas.microsoft.com/office/drawing/2014/main" id="{BBA3160A-FC53-80DA-EFCD-287B9BC38484}"/>
              </a:ext>
            </a:extLst>
          </p:cNvPr>
          <p:cNvSpPr>
            <a:spLocks noGrp="1"/>
          </p:cNvSpPr>
          <p:nvPr>
            <p:ph type="body" sz="quarter" idx="12" hasCustomPrompt="1"/>
          </p:nvPr>
        </p:nvSpPr>
        <p:spPr>
          <a:xfrm>
            <a:off x="408207" y="2431329"/>
            <a:ext cx="9754968" cy="2439435"/>
          </a:xfrm>
          <a:prstGeom prst="rect">
            <a:avLst/>
          </a:prstGeom>
        </p:spPr>
        <p:txBody>
          <a:bodyPr>
            <a:noAutofit/>
          </a:bodyPr>
          <a:lstStyle>
            <a:lvl1pPr marL="0" indent="0">
              <a:lnSpc>
                <a:spcPct val="110000"/>
              </a:lnSpc>
              <a:buNone/>
              <a:defRPr sz="3000" b="0" i="0">
                <a:ln>
                  <a:noFill/>
                </a:ln>
                <a:solidFill>
                  <a:schemeClr val="bg1"/>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Sub title here</a:t>
            </a:r>
          </a:p>
        </p:txBody>
      </p:sp>
    </p:spTree>
    <p:extLst>
      <p:ext uri="{BB962C8B-B14F-4D97-AF65-F5344CB8AC3E}">
        <p14:creationId xmlns:p14="http://schemas.microsoft.com/office/powerpoint/2010/main" val="37056289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Only - White">
    <p:bg>
      <p:bgRef idx="1001">
        <a:schemeClr val="bg1"/>
      </p:bgRef>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322950F0-F837-3643-8F3C-58187D933A49}"/>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1180618" y="5846618"/>
            <a:ext cx="1011382" cy="1011382"/>
          </a:xfrm>
          <a:prstGeom prst="rect">
            <a:avLst/>
          </a:prstGeom>
        </p:spPr>
      </p:pic>
      <p:sp>
        <p:nvSpPr>
          <p:cNvPr id="2" name="TextBox 1">
            <a:extLst>
              <a:ext uri="{FF2B5EF4-FFF2-40B4-BE49-F238E27FC236}">
                <a16:creationId xmlns:a16="http://schemas.microsoft.com/office/drawing/2014/main" id="{F8FD82CE-01EC-B1CB-A6FD-FB39AAE27B82}"/>
              </a:ext>
            </a:extLst>
          </p:cNvPr>
          <p:cNvSpPr txBox="1"/>
          <p:nvPr userDrawn="1"/>
        </p:nvSpPr>
        <p:spPr>
          <a:xfrm>
            <a:off x="11515725" y="6493625"/>
            <a:ext cx="632251" cy="323165"/>
          </a:xfrm>
          <a:prstGeom prst="rect">
            <a:avLst/>
          </a:prstGeom>
          <a:noFill/>
        </p:spPr>
        <p:txBody>
          <a:bodyPr wrap="square" rtlCol="0">
            <a:spAutoFit/>
          </a:bodyPr>
          <a:lstStyle/>
          <a:p>
            <a:pPr algn="r"/>
            <a:fld id="{323858C3-E774-4B3F-8AA9-3979BAFA574F}" type="slidenum">
              <a:rPr lang="en-GB" sz="1500" smtClean="0">
                <a:solidFill>
                  <a:schemeClr val="bg1"/>
                </a:solidFill>
                <a:latin typeface="Poppins" panose="00000500000000000000" pitchFamily="2" charset="0"/>
                <a:cs typeface="Poppins" panose="00000500000000000000" pitchFamily="2" charset="0"/>
              </a:rPr>
              <a:t>‹#›</a:t>
            </a:fld>
            <a:endParaRPr lang="en-GB" sz="1500">
              <a:solidFill>
                <a:schemeClr val="bg1"/>
              </a:solidFill>
              <a:latin typeface="Poppins" panose="00000500000000000000" pitchFamily="2" charset="0"/>
              <a:cs typeface="Poppins" panose="00000500000000000000" pitchFamily="2" charset="0"/>
            </a:endParaRPr>
          </a:p>
        </p:txBody>
      </p:sp>
      <p:sp>
        <p:nvSpPr>
          <p:cNvPr id="16" name="Text Placeholder 11">
            <a:extLst>
              <a:ext uri="{FF2B5EF4-FFF2-40B4-BE49-F238E27FC236}">
                <a16:creationId xmlns:a16="http://schemas.microsoft.com/office/drawing/2014/main" id="{7866F1F2-E6A8-97CC-9915-9A8864215B93}"/>
              </a:ext>
            </a:extLst>
          </p:cNvPr>
          <p:cNvSpPr>
            <a:spLocks noGrp="1"/>
          </p:cNvSpPr>
          <p:nvPr>
            <p:ph type="body" sz="quarter" idx="12" hasCustomPrompt="1"/>
          </p:nvPr>
        </p:nvSpPr>
        <p:spPr>
          <a:xfrm>
            <a:off x="1001105" y="1676668"/>
            <a:ext cx="9591229" cy="289311"/>
          </a:xfrm>
          <a:prstGeom prst="rect">
            <a:avLst/>
          </a:prstGeom>
        </p:spPr>
        <p:txBody>
          <a:bodyPr>
            <a:noAutofit/>
          </a:bodyPr>
          <a:lstStyle>
            <a:lvl1pPr marL="0" indent="0">
              <a:lnSpc>
                <a:spcPct val="110000"/>
              </a:lnSpc>
              <a:buFont typeface="Arial" panose="020B0604020202020204" pitchFamily="34" charset="0"/>
              <a:buNone/>
              <a:defRPr sz="1800" b="1"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Section title</a:t>
            </a:r>
          </a:p>
        </p:txBody>
      </p:sp>
      <p:sp>
        <p:nvSpPr>
          <p:cNvPr id="17" name="Text Placeholder 11">
            <a:extLst>
              <a:ext uri="{FF2B5EF4-FFF2-40B4-BE49-F238E27FC236}">
                <a16:creationId xmlns:a16="http://schemas.microsoft.com/office/drawing/2014/main" id="{769D1CE6-1539-C9FF-428F-50E945C8CFA6}"/>
              </a:ext>
            </a:extLst>
          </p:cNvPr>
          <p:cNvSpPr>
            <a:spLocks noGrp="1"/>
          </p:cNvSpPr>
          <p:nvPr>
            <p:ph type="body" sz="quarter" idx="14" hasCustomPrompt="1"/>
          </p:nvPr>
        </p:nvSpPr>
        <p:spPr>
          <a:xfrm>
            <a:off x="1001105" y="2093471"/>
            <a:ext cx="9591229" cy="496800"/>
          </a:xfrm>
          <a:prstGeom prst="rect">
            <a:avLst/>
          </a:prstGeom>
        </p:spPr>
        <p:txBody>
          <a:bodyPr>
            <a:noAutofit/>
          </a:bodyPr>
          <a:lstStyle>
            <a:lvl1pPr marL="0" indent="0">
              <a:lnSpc>
                <a:spcPct val="110000"/>
              </a:lnSpc>
              <a:spcBef>
                <a:spcPts val="0"/>
              </a:spcBef>
              <a:buFont typeface="Arial" panose="020B0604020202020204" pitchFamily="34" charset="0"/>
              <a:buNone/>
              <a:defRPr sz="15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Body copy goes here as Poppins Regular.</a:t>
            </a:r>
          </a:p>
        </p:txBody>
      </p:sp>
      <p:sp>
        <p:nvSpPr>
          <p:cNvPr id="19" name="Text Placeholder 11">
            <a:extLst>
              <a:ext uri="{FF2B5EF4-FFF2-40B4-BE49-F238E27FC236}">
                <a16:creationId xmlns:a16="http://schemas.microsoft.com/office/drawing/2014/main" id="{56F70F55-5634-E0E4-19BE-00F2336FEF37}"/>
              </a:ext>
            </a:extLst>
          </p:cNvPr>
          <p:cNvSpPr>
            <a:spLocks noGrp="1"/>
          </p:cNvSpPr>
          <p:nvPr>
            <p:ph type="body" sz="quarter" idx="24" hasCustomPrompt="1"/>
          </p:nvPr>
        </p:nvSpPr>
        <p:spPr>
          <a:xfrm>
            <a:off x="413915" y="404664"/>
            <a:ext cx="10766703" cy="497161"/>
          </a:xfrm>
          <a:prstGeom prst="rect">
            <a:avLst/>
          </a:prstGeom>
        </p:spPr>
        <p:txBody>
          <a:bodyPr>
            <a:noAutofit/>
          </a:bodyPr>
          <a:lstStyle>
            <a:lvl1pPr marL="0" indent="0">
              <a:lnSpc>
                <a:spcPct val="110000"/>
              </a:lnSpc>
              <a:buNone/>
              <a:defRPr sz="3000" b="1" i="0">
                <a:ln>
                  <a:noFill/>
                </a:ln>
                <a:solidFill>
                  <a:srgbClr val="060645"/>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Page Title</a:t>
            </a:r>
          </a:p>
        </p:txBody>
      </p:sp>
      <p:sp>
        <p:nvSpPr>
          <p:cNvPr id="20" name="Text Placeholder 11">
            <a:extLst>
              <a:ext uri="{FF2B5EF4-FFF2-40B4-BE49-F238E27FC236}">
                <a16:creationId xmlns:a16="http://schemas.microsoft.com/office/drawing/2014/main" id="{044AAC2A-4E35-E36E-9115-E0E3D0E313EA}"/>
              </a:ext>
            </a:extLst>
          </p:cNvPr>
          <p:cNvSpPr>
            <a:spLocks noGrp="1"/>
          </p:cNvSpPr>
          <p:nvPr>
            <p:ph type="body" sz="quarter" idx="25" hasCustomPrompt="1"/>
          </p:nvPr>
        </p:nvSpPr>
        <p:spPr>
          <a:xfrm>
            <a:off x="413915" y="912168"/>
            <a:ext cx="10766703" cy="289311"/>
          </a:xfrm>
          <a:prstGeom prst="rect">
            <a:avLst/>
          </a:prstGeom>
        </p:spPr>
        <p:txBody>
          <a:bodyPr>
            <a:noAutofit/>
          </a:bodyPr>
          <a:lstStyle>
            <a:lvl1pPr marL="0" indent="0">
              <a:lnSpc>
                <a:spcPct val="110000"/>
              </a:lnSpc>
              <a:buFont typeface="Arial" panose="020B0604020202020204" pitchFamily="34" charset="0"/>
              <a:buNone/>
              <a:defRPr sz="20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Sub header</a:t>
            </a:r>
          </a:p>
        </p:txBody>
      </p:sp>
      <p:pic>
        <p:nvPicPr>
          <p:cNvPr id="7" name="Picture 6" descr="The Open University Logo">
            <a:extLst>
              <a:ext uri="{FF2B5EF4-FFF2-40B4-BE49-F238E27FC236}">
                <a16:creationId xmlns:a16="http://schemas.microsoft.com/office/drawing/2014/main" id="{1A8FBF3E-643E-C283-20B7-9D35C17A874A}"/>
              </a:ext>
              <a:ext uri="{C183D7F6-B498-43B3-948B-1728B52AA6E4}">
                <adec:decorative xmlns:adec="http://schemas.microsoft.com/office/drawing/2017/decorative" val="0"/>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469676" y="5829301"/>
            <a:ext cx="1709990" cy="584196"/>
          </a:xfrm>
          <a:prstGeom prst="rect">
            <a:avLst/>
          </a:prstGeom>
        </p:spPr>
      </p:pic>
      <p:sp>
        <p:nvSpPr>
          <p:cNvPr id="3" name="Text Placeholder 11">
            <a:extLst>
              <a:ext uri="{FF2B5EF4-FFF2-40B4-BE49-F238E27FC236}">
                <a16:creationId xmlns:a16="http://schemas.microsoft.com/office/drawing/2014/main" id="{4B8435D6-0CC1-8718-167A-2904F3E65C26}"/>
              </a:ext>
            </a:extLst>
          </p:cNvPr>
          <p:cNvSpPr>
            <a:spLocks noGrp="1"/>
          </p:cNvSpPr>
          <p:nvPr>
            <p:ph type="body" sz="quarter" idx="15" hasCustomPrompt="1"/>
          </p:nvPr>
        </p:nvSpPr>
        <p:spPr>
          <a:xfrm>
            <a:off x="1001105" y="2668674"/>
            <a:ext cx="9591229" cy="1991249"/>
          </a:xfrm>
          <a:prstGeom prst="rect">
            <a:avLst/>
          </a:prstGeom>
        </p:spPr>
        <p:txBody>
          <a:bodyPr>
            <a:noAutofit/>
          </a:bodyPr>
          <a:lstStyle>
            <a:lvl1pPr marL="285750" indent="-285750">
              <a:lnSpc>
                <a:spcPct val="110000"/>
              </a:lnSpc>
              <a:spcBef>
                <a:spcPts val="0"/>
              </a:spcBef>
              <a:spcAft>
                <a:spcPts val="600"/>
              </a:spcAft>
              <a:buFontTx/>
              <a:buBlip>
                <a:blip r:embed="rId4"/>
              </a:buBlip>
              <a:defRPr sz="1500" b="0" i="0">
                <a:ln>
                  <a:noFill/>
                </a:ln>
                <a:solidFill>
                  <a:srgbClr val="060645"/>
                </a:solidFill>
                <a:latin typeface="Poppins" panose="00000500000000000000" pitchFamily="2" charset="0"/>
                <a:cs typeface="Poppins" panose="00000500000000000000" pitchFamily="2" charset="0"/>
              </a:defRPr>
            </a:lvl1pPr>
            <a:lvl2pPr marL="742950" indent="-285750">
              <a:buFont typeface="Arial" panose="020B0604020202020204" pitchFamily="34" charset="0"/>
              <a:buChar char="•"/>
              <a:defRPr sz="1500">
                <a:ln>
                  <a:noFill/>
                </a:ln>
                <a:solidFill>
                  <a:srgbClr val="060645"/>
                </a:solidFill>
              </a:defRPr>
            </a:lvl2pPr>
            <a:lvl3pPr>
              <a:defRPr sz="1500">
                <a:ln>
                  <a:noFill/>
                </a:ln>
                <a:solidFill>
                  <a:srgbClr val="060645"/>
                </a:solidFill>
              </a:defRPr>
            </a:lvl3pPr>
            <a:lvl4pPr>
              <a:defRPr sz="1500">
                <a:ln>
                  <a:noFill/>
                </a:ln>
                <a:solidFill>
                  <a:srgbClr val="060645"/>
                </a:solidFill>
              </a:defRPr>
            </a:lvl4pPr>
            <a:lvl5pPr>
              <a:defRPr sz="1500">
                <a:ln>
                  <a:noFill/>
                </a:ln>
                <a:solidFill>
                  <a:srgbClr val="060645"/>
                </a:solidFill>
              </a:defRPr>
            </a:lvl5pPr>
            <a:lvl6pPr>
              <a:defRPr sz="1500">
                <a:solidFill>
                  <a:srgbClr val="060645"/>
                </a:solidFill>
              </a:defRPr>
            </a:lvl6pPr>
            <a:lvl7pPr>
              <a:defRPr sz="1500">
                <a:solidFill>
                  <a:srgbClr val="060645"/>
                </a:solidFill>
              </a:defRPr>
            </a:lvl7pPr>
            <a:lvl8pPr>
              <a:defRPr sz="1500">
                <a:solidFill>
                  <a:srgbClr val="060645"/>
                </a:solidFill>
              </a:defRPr>
            </a:lvl8pPr>
            <a:lvl9pPr>
              <a:defRPr sz="1500">
                <a:solidFill>
                  <a:srgbClr val="060645"/>
                </a:solidFill>
              </a:defRPr>
            </a:lvl9pPr>
          </a:lstStyle>
          <a:p>
            <a:pPr lvl="0"/>
            <a:r>
              <a:rPr lang="en-GB"/>
              <a:t>Body copy goes here as Poppins Regular.</a:t>
            </a:r>
          </a:p>
        </p:txBody>
      </p:sp>
    </p:spTree>
    <p:extLst>
      <p:ext uri="{BB962C8B-B14F-4D97-AF65-F5344CB8AC3E}">
        <p14:creationId xmlns:p14="http://schemas.microsoft.com/office/powerpoint/2010/main" val="259996225"/>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Only - Blue">
    <p:bg>
      <p:bgPr>
        <a:blipFill dpi="0" rotWithShape="1">
          <a:blip r:embed="rId2" cstate="screen">
            <a:alphaModFix amt="7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322950F0-F837-3643-8F3C-58187D933A49}"/>
              </a:ext>
              <a:ext uri="{C183D7F6-B498-43B3-948B-1728B52AA6E4}">
                <adec:decorative xmlns:adec="http://schemas.microsoft.com/office/drawing/2017/decorative" val="1"/>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1180618" y="5846618"/>
            <a:ext cx="1011382" cy="1011382"/>
          </a:xfrm>
          <a:prstGeom prst="rect">
            <a:avLst/>
          </a:prstGeom>
        </p:spPr>
      </p:pic>
      <p:sp>
        <p:nvSpPr>
          <p:cNvPr id="2" name="TextBox 1">
            <a:extLst>
              <a:ext uri="{FF2B5EF4-FFF2-40B4-BE49-F238E27FC236}">
                <a16:creationId xmlns:a16="http://schemas.microsoft.com/office/drawing/2014/main" id="{F8FD82CE-01EC-B1CB-A6FD-FB39AAE27B82}"/>
              </a:ext>
            </a:extLst>
          </p:cNvPr>
          <p:cNvSpPr txBox="1"/>
          <p:nvPr userDrawn="1"/>
        </p:nvSpPr>
        <p:spPr>
          <a:xfrm>
            <a:off x="11515725" y="6493625"/>
            <a:ext cx="632251" cy="323165"/>
          </a:xfrm>
          <a:prstGeom prst="rect">
            <a:avLst/>
          </a:prstGeom>
          <a:noFill/>
        </p:spPr>
        <p:txBody>
          <a:bodyPr wrap="square" rtlCol="0">
            <a:spAutoFit/>
          </a:bodyPr>
          <a:lstStyle/>
          <a:p>
            <a:pPr algn="r"/>
            <a:fld id="{323858C3-E774-4B3F-8AA9-3979BAFA574F}" type="slidenum">
              <a:rPr lang="en-GB" sz="1500" smtClean="0">
                <a:solidFill>
                  <a:schemeClr val="bg1"/>
                </a:solidFill>
                <a:latin typeface="Poppins" panose="00000500000000000000" pitchFamily="2" charset="0"/>
                <a:cs typeface="Poppins" panose="00000500000000000000" pitchFamily="2" charset="0"/>
              </a:rPr>
              <a:t>‹#›</a:t>
            </a:fld>
            <a:endParaRPr lang="en-GB" sz="1500">
              <a:solidFill>
                <a:schemeClr val="bg1"/>
              </a:solidFill>
              <a:latin typeface="Poppins" panose="00000500000000000000" pitchFamily="2" charset="0"/>
              <a:cs typeface="Poppins" panose="00000500000000000000" pitchFamily="2" charset="0"/>
            </a:endParaRPr>
          </a:p>
        </p:txBody>
      </p:sp>
      <p:sp>
        <p:nvSpPr>
          <p:cNvPr id="16" name="Text Placeholder 11">
            <a:extLst>
              <a:ext uri="{FF2B5EF4-FFF2-40B4-BE49-F238E27FC236}">
                <a16:creationId xmlns:a16="http://schemas.microsoft.com/office/drawing/2014/main" id="{7866F1F2-E6A8-97CC-9915-9A8864215B93}"/>
              </a:ext>
            </a:extLst>
          </p:cNvPr>
          <p:cNvSpPr>
            <a:spLocks noGrp="1"/>
          </p:cNvSpPr>
          <p:nvPr>
            <p:ph type="body" sz="quarter" idx="12" hasCustomPrompt="1"/>
          </p:nvPr>
        </p:nvSpPr>
        <p:spPr>
          <a:xfrm>
            <a:off x="1001105" y="1676668"/>
            <a:ext cx="9591229" cy="289311"/>
          </a:xfrm>
          <a:prstGeom prst="rect">
            <a:avLst/>
          </a:prstGeom>
        </p:spPr>
        <p:txBody>
          <a:bodyPr>
            <a:noAutofit/>
          </a:bodyPr>
          <a:lstStyle>
            <a:lvl1pPr marL="0" indent="0">
              <a:lnSpc>
                <a:spcPct val="110000"/>
              </a:lnSpc>
              <a:buFont typeface="Arial" panose="020B0604020202020204" pitchFamily="34" charset="0"/>
              <a:buNone/>
              <a:defRPr sz="1800" b="1"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Section title</a:t>
            </a:r>
          </a:p>
        </p:txBody>
      </p:sp>
      <p:sp>
        <p:nvSpPr>
          <p:cNvPr id="17" name="Text Placeholder 11">
            <a:extLst>
              <a:ext uri="{FF2B5EF4-FFF2-40B4-BE49-F238E27FC236}">
                <a16:creationId xmlns:a16="http://schemas.microsoft.com/office/drawing/2014/main" id="{769D1CE6-1539-C9FF-428F-50E945C8CFA6}"/>
              </a:ext>
            </a:extLst>
          </p:cNvPr>
          <p:cNvSpPr>
            <a:spLocks noGrp="1"/>
          </p:cNvSpPr>
          <p:nvPr>
            <p:ph type="body" sz="quarter" idx="14" hasCustomPrompt="1"/>
          </p:nvPr>
        </p:nvSpPr>
        <p:spPr>
          <a:xfrm>
            <a:off x="1001105" y="2093471"/>
            <a:ext cx="9591229" cy="496800"/>
          </a:xfrm>
          <a:prstGeom prst="rect">
            <a:avLst/>
          </a:prstGeom>
        </p:spPr>
        <p:txBody>
          <a:bodyPr>
            <a:noAutofit/>
          </a:bodyPr>
          <a:lstStyle>
            <a:lvl1pPr marL="0" indent="0">
              <a:lnSpc>
                <a:spcPct val="110000"/>
              </a:lnSpc>
              <a:spcBef>
                <a:spcPts val="0"/>
              </a:spcBef>
              <a:buFont typeface="Arial" panose="020B0604020202020204" pitchFamily="34" charset="0"/>
              <a:buNone/>
              <a:defRPr sz="15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Body copy goes here as Poppins Regular.</a:t>
            </a:r>
          </a:p>
        </p:txBody>
      </p:sp>
      <p:sp>
        <p:nvSpPr>
          <p:cNvPr id="19" name="Text Placeholder 11">
            <a:extLst>
              <a:ext uri="{FF2B5EF4-FFF2-40B4-BE49-F238E27FC236}">
                <a16:creationId xmlns:a16="http://schemas.microsoft.com/office/drawing/2014/main" id="{56F70F55-5634-E0E4-19BE-00F2336FEF37}"/>
              </a:ext>
            </a:extLst>
          </p:cNvPr>
          <p:cNvSpPr>
            <a:spLocks noGrp="1"/>
          </p:cNvSpPr>
          <p:nvPr>
            <p:ph type="body" sz="quarter" idx="24" hasCustomPrompt="1"/>
          </p:nvPr>
        </p:nvSpPr>
        <p:spPr>
          <a:xfrm>
            <a:off x="413915" y="404664"/>
            <a:ext cx="10766703" cy="497161"/>
          </a:xfrm>
          <a:prstGeom prst="rect">
            <a:avLst/>
          </a:prstGeom>
        </p:spPr>
        <p:txBody>
          <a:bodyPr>
            <a:noAutofit/>
          </a:bodyPr>
          <a:lstStyle>
            <a:lvl1pPr marL="0" indent="0">
              <a:lnSpc>
                <a:spcPct val="110000"/>
              </a:lnSpc>
              <a:buNone/>
              <a:defRPr sz="3000" b="1" i="0">
                <a:ln>
                  <a:noFill/>
                </a:ln>
                <a:solidFill>
                  <a:srgbClr val="060645"/>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Page Title</a:t>
            </a:r>
          </a:p>
        </p:txBody>
      </p:sp>
      <p:sp>
        <p:nvSpPr>
          <p:cNvPr id="20" name="Text Placeholder 11">
            <a:extLst>
              <a:ext uri="{FF2B5EF4-FFF2-40B4-BE49-F238E27FC236}">
                <a16:creationId xmlns:a16="http://schemas.microsoft.com/office/drawing/2014/main" id="{044AAC2A-4E35-E36E-9115-E0E3D0E313EA}"/>
              </a:ext>
            </a:extLst>
          </p:cNvPr>
          <p:cNvSpPr>
            <a:spLocks noGrp="1"/>
          </p:cNvSpPr>
          <p:nvPr>
            <p:ph type="body" sz="quarter" idx="25" hasCustomPrompt="1"/>
          </p:nvPr>
        </p:nvSpPr>
        <p:spPr>
          <a:xfrm>
            <a:off x="413915" y="912168"/>
            <a:ext cx="10766703" cy="289311"/>
          </a:xfrm>
          <a:prstGeom prst="rect">
            <a:avLst/>
          </a:prstGeom>
        </p:spPr>
        <p:txBody>
          <a:bodyPr>
            <a:noAutofit/>
          </a:bodyPr>
          <a:lstStyle>
            <a:lvl1pPr marL="0" indent="0">
              <a:lnSpc>
                <a:spcPct val="110000"/>
              </a:lnSpc>
              <a:buFont typeface="Arial" panose="020B0604020202020204" pitchFamily="34" charset="0"/>
              <a:buNone/>
              <a:defRPr sz="20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Sub header</a:t>
            </a:r>
          </a:p>
        </p:txBody>
      </p:sp>
      <p:pic>
        <p:nvPicPr>
          <p:cNvPr id="5" name="Picture 4" descr="The Open University Logo">
            <a:extLst>
              <a:ext uri="{FF2B5EF4-FFF2-40B4-BE49-F238E27FC236}">
                <a16:creationId xmlns:a16="http://schemas.microsoft.com/office/drawing/2014/main" id="{5A176635-0D9A-318C-7E7A-70539D9E69FC}"/>
              </a:ext>
              <a:ext uri="{C183D7F6-B498-43B3-948B-1728B52AA6E4}">
                <adec:decorative xmlns:adec="http://schemas.microsoft.com/office/drawing/2017/decorative" val="0"/>
              </a:ext>
            </a:extLst>
          </p:cNvPr>
          <p:cNvPicPr>
            <a:picLocks noChangeAspect="1"/>
          </p:cNvPicPr>
          <p:nvPr userDrawn="1"/>
        </p:nvPicPr>
        <p:blipFill>
          <a:blip r:embed="rId4" cstate="screen">
            <a:extLst>
              <a:ext uri="{28A0092B-C50C-407E-A947-70E740481C1C}">
                <a14:useLocalDpi xmlns:a14="http://schemas.microsoft.com/office/drawing/2010/main"/>
              </a:ext>
            </a:extLst>
          </a:blip>
          <a:srcRect/>
          <a:stretch/>
        </p:blipFill>
        <p:spPr>
          <a:xfrm>
            <a:off x="469676" y="5829301"/>
            <a:ext cx="1709990" cy="584196"/>
          </a:xfrm>
          <a:prstGeom prst="rect">
            <a:avLst/>
          </a:prstGeom>
        </p:spPr>
      </p:pic>
      <p:sp>
        <p:nvSpPr>
          <p:cNvPr id="3" name="Text Placeholder 11">
            <a:extLst>
              <a:ext uri="{FF2B5EF4-FFF2-40B4-BE49-F238E27FC236}">
                <a16:creationId xmlns:a16="http://schemas.microsoft.com/office/drawing/2014/main" id="{43F1D352-AFC1-45BF-DC37-E6E2C2801A0E}"/>
              </a:ext>
            </a:extLst>
          </p:cNvPr>
          <p:cNvSpPr>
            <a:spLocks noGrp="1"/>
          </p:cNvSpPr>
          <p:nvPr>
            <p:ph type="body" sz="quarter" idx="15" hasCustomPrompt="1"/>
          </p:nvPr>
        </p:nvSpPr>
        <p:spPr>
          <a:xfrm>
            <a:off x="1001105" y="2668674"/>
            <a:ext cx="9591229" cy="1991249"/>
          </a:xfrm>
          <a:prstGeom prst="rect">
            <a:avLst/>
          </a:prstGeom>
        </p:spPr>
        <p:txBody>
          <a:bodyPr>
            <a:noAutofit/>
          </a:bodyPr>
          <a:lstStyle>
            <a:lvl1pPr marL="285750" indent="-285750">
              <a:lnSpc>
                <a:spcPct val="110000"/>
              </a:lnSpc>
              <a:spcBef>
                <a:spcPts val="0"/>
              </a:spcBef>
              <a:spcAft>
                <a:spcPts val="600"/>
              </a:spcAft>
              <a:buFontTx/>
              <a:buBlip>
                <a:blip r:embed="rId5"/>
              </a:buBlip>
              <a:defRPr sz="1500" b="0" i="0">
                <a:ln>
                  <a:noFill/>
                </a:ln>
                <a:solidFill>
                  <a:srgbClr val="060645"/>
                </a:solidFill>
                <a:latin typeface="Poppins" panose="00000500000000000000" pitchFamily="2" charset="0"/>
                <a:cs typeface="Poppins" panose="00000500000000000000" pitchFamily="2" charset="0"/>
              </a:defRPr>
            </a:lvl1pPr>
            <a:lvl2pPr marL="742950" indent="-285750">
              <a:buFont typeface="Arial" panose="020B0604020202020204" pitchFamily="34" charset="0"/>
              <a:buChar char="•"/>
              <a:defRPr sz="1500">
                <a:ln>
                  <a:noFill/>
                </a:ln>
                <a:solidFill>
                  <a:srgbClr val="060645"/>
                </a:solidFill>
              </a:defRPr>
            </a:lvl2pPr>
            <a:lvl3pPr>
              <a:defRPr sz="1500">
                <a:ln>
                  <a:noFill/>
                </a:ln>
                <a:solidFill>
                  <a:srgbClr val="060645"/>
                </a:solidFill>
              </a:defRPr>
            </a:lvl3pPr>
            <a:lvl4pPr>
              <a:defRPr sz="1500">
                <a:ln>
                  <a:noFill/>
                </a:ln>
                <a:solidFill>
                  <a:srgbClr val="060645"/>
                </a:solidFill>
              </a:defRPr>
            </a:lvl4pPr>
            <a:lvl5pPr>
              <a:defRPr sz="1500">
                <a:ln>
                  <a:noFill/>
                </a:ln>
                <a:solidFill>
                  <a:srgbClr val="060645"/>
                </a:solidFill>
              </a:defRPr>
            </a:lvl5pPr>
            <a:lvl6pPr>
              <a:defRPr sz="1500">
                <a:solidFill>
                  <a:srgbClr val="060645"/>
                </a:solidFill>
              </a:defRPr>
            </a:lvl6pPr>
            <a:lvl7pPr>
              <a:defRPr sz="1500">
                <a:solidFill>
                  <a:srgbClr val="060645"/>
                </a:solidFill>
              </a:defRPr>
            </a:lvl7pPr>
            <a:lvl8pPr>
              <a:defRPr sz="1500">
                <a:solidFill>
                  <a:srgbClr val="060645"/>
                </a:solidFill>
              </a:defRPr>
            </a:lvl8pPr>
            <a:lvl9pPr>
              <a:defRPr sz="1500">
                <a:solidFill>
                  <a:srgbClr val="060645"/>
                </a:solidFill>
              </a:defRPr>
            </a:lvl9pPr>
          </a:lstStyle>
          <a:p>
            <a:pPr lvl="0"/>
            <a:r>
              <a:rPr lang="en-GB"/>
              <a:t>Body copy goes here as Poppins Regular.</a:t>
            </a:r>
          </a:p>
        </p:txBody>
      </p:sp>
    </p:spTree>
    <p:extLst>
      <p:ext uri="{BB962C8B-B14F-4D97-AF65-F5344CB8AC3E}">
        <p14:creationId xmlns:p14="http://schemas.microsoft.com/office/powerpoint/2010/main" val="3159154147"/>
      </p:ext>
    </p:extLst>
  </p:cSld>
  <p:clrMapOvr>
    <a:masterClrMapping/>
  </p:clrMapOvr>
  <p:hf sldNum="0" hdr="0" ft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Only - Green">
    <p:bg>
      <p:bgPr>
        <a:blipFill dpi="0" rotWithShape="1">
          <a:blip r:embed="rId2" cstate="screen">
            <a:alphaModFix amt="7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78491E11-C10D-5DDF-F581-B813FF836059}"/>
              </a:ext>
              <a:ext uri="{C183D7F6-B498-43B3-948B-1728B52AA6E4}">
                <adec:decorative xmlns:adec="http://schemas.microsoft.com/office/drawing/2017/decorative" val="1"/>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1180618" y="5846618"/>
            <a:ext cx="1011382" cy="1011382"/>
          </a:xfrm>
          <a:prstGeom prst="rect">
            <a:avLst/>
          </a:prstGeom>
        </p:spPr>
      </p:pic>
      <p:sp>
        <p:nvSpPr>
          <p:cNvPr id="24" name="TextBox 23">
            <a:extLst>
              <a:ext uri="{FF2B5EF4-FFF2-40B4-BE49-F238E27FC236}">
                <a16:creationId xmlns:a16="http://schemas.microsoft.com/office/drawing/2014/main" id="{C2A98FA0-A729-D60A-BCD1-960B3EC6A4F8}"/>
              </a:ext>
            </a:extLst>
          </p:cNvPr>
          <p:cNvSpPr txBox="1"/>
          <p:nvPr userDrawn="1"/>
        </p:nvSpPr>
        <p:spPr>
          <a:xfrm>
            <a:off x="11515725" y="6493625"/>
            <a:ext cx="632251" cy="323165"/>
          </a:xfrm>
          <a:prstGeom prst="rect">
            <a:avLst/>
          </a:prstGeom>
          <a:noFill/>
        </p:spPr>
        <p:txBody>
          <a:bodyPr wrap="square" rtlCol="0">
            <a:spAutoFit/>
          </a:bodyPr>
          <a:lstStyle/>
          <a:p>
            <a:pPr algn="r"/>
            <a:fld id="{323858C3-E774-4B3F-8AA9-3979BAFA574F}" type="slidenum">
              <a:rPr lang="en-GB" sz="1500" smtClean="0">
                <a:solidFill>
                  <a:schemeClr val="bg1"/>
                </a:solidFill>
                <a:latin typeface="Poppins" panose="00000500000000000000" pitchFamily="2" charset="0"/>
                <a:cs typeface="Poppins" panose="00000500000000000000" pitchFamily="2" charset="0"/>
              </a:rPr>
              <a:t>‹#›</a:t>
            </a:fld>
            <a:endParaRPr lang="en-GB" sz="1500">
              <a:solidFill>
                <a:schemeClr val="bg1"/>
              </a:solidFill>
              <a:latin typeface="Poppins" panose="00000500000000000000" pitchFamily="2" charset="0"/>
              <a:cs typeface="Poppins" panose="00000500000000000000" pitchFamily="2" charset="0"/>
            </a:endParaRPr>
          </a:p>
        </p:txBody>
      </p:sp>
      <p:sp>
        <p:nvSpPr>
          <p:cNvPr id="14" name="Text Placeholder 11">
            <a:extLst>
              <a:ext uri="{FF2B5EF4-FFF2-40B4-BE49-F238E27FC236}">
                <a16:creationId xmlns:a16="http://schemas.microsoft.com/office/drawing/2014/main" id="{C48CE6A7-7BB7-C947-6B53-6E5F78A862DA}"/>
              </a:ext>
            </a:extLst>
          </p:cNvPr>
          <p:cNvSpPr>
            <a:spLocks noGrp="1"/>
          </p:cNvSpPr>
          <p:nvPr>
            <p:ph type="body" sz="quarter" idx="24" hasCustomPrompt="1"/>
          </p:nvPr>
        </p:nvSpPr>
        <p:spPr>
          <a:xfrm>
            <a:off x="413915" y="404664"/>
            <a:ext cx="10766703" cy="497161"/>
          </a:xfrm>
          <a:prstGeom prst="rect">
            <a:avLst/>
          </a:prstGeom>
        </p:spPr>
        <p:txBody>
          <a:bodyPr>
            <a:noAutofit/>
          </a:bodyPr>
          <a:lstStyle>
            <a:lvl1pPr marL="0" indent="0">
              <a:lnSpc>
                <a:spcPct val="110000"/>
              </a:lnSpc>
              <a:buNone/>
              <a:defRPr sz="3000" b="1" i="0">
                <a:ln>
                  <a:noFill/>
                </a:ln>
                <a:solidFill>
                  <a:srgbClr val="060645"/>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Page Title</a:t>
            </a:r>
          </a:p>
        </p:txBody>
      </p:sp>
      <p:sp>
        <p:nvSpPr>
          <p:cNvPr id="20" name="Text Placeholder 11">
            <a:extLst>
              <a:ext uri="{FF2B5EF4-FFF2-40B4-BE49-F238E27FC236}">
                <a16:creationId xmlns:a16="http://schemas.microsoft.com/office/drawing/2014/main" id="{63BDB31C-E836-A87A-D9AE-75FF184B4FAC}"/>
              </a:ext>
            </a:extLst>
          </p:cNvPr>
          <p:cNvSpPr>
            <a:spLocks noGrp="1"/>
          </p:cNvSpPr>
          <p:nvPr>
            <p:ph type="body" sz="quarter" idx="25" hasCustomPrompt="1"/>
          </p:nvPr>
        </p:nvSpPr>
        <p:spPr>
          <a:xfrm>
            <a:off x="413915" y="912168"/>
            <a:ext cx="10766703" cy="289311"/>
          </a:xfrm>
          <a:prstGeom prst="rect">
            <a:avLst/>
          </a:prstGeom>
        </p:spPr>
        <p:txBody>
          <a:bodyPr>
            <a:noAutofit/>
          </a:bodyPr>
          <a:lstStyle>
            <a:lvl1pPr marL="0" indent="0">
              <a:lnSpc>
                <a:spcPct val="110000"/>
              </a:lnSpc>
              <a:buFont typeface="Arial" panose="020B0604020202020204" pitchFamily="34" charset="0"/>
              <a:buNone/>
              <a:defRPr sz="20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Sub header</a:t>
            </a:r>
          </a:p>
        </p:txBody>
      </p:sp>
      <p:sp>
        <p:nvSpPr>
          <p:cNvPr id="2" name="Text Placeholder 11">
            <a:extLst>
              <a:ext uri="{FF2B5EF4-FFF2-40B4-BE49-F238E27FC236}">
                <a16:creationId xmlns:a16="http://schemas.microsoft.com/office/drawing/2014/main" id="{F720CE49-261A-B18A-CA8E-F12BDA30674B}"/>
              </a:ext>
            </a:extLst>
          </p:cNvPr>
          <p:cNvSpPr>
            <a:spLocks noGrp="1"/>
          </p:cNvSpPr>
          <p:nvPr>
            <p:ph type="body" sz="quarter" idx="12" hasCustomPrompt="1"/>
          </p:nvPr>
        </p:nvSpPr>
        <p:spPr>
          <a:xfrm>
            <a:off x="1001105" y="1676668"/>
            <a:ext cx="9591229" cy="289311"/>
          </a:xfrm>
          <a:prstGeom prst="rect">
            <a:avLst/>
          </a:prstGeom>
        </p:spPr>
        <p:txBody>
          <a:bodyPr>
            <a:noAutofit/>
          </a:bodyPr>
          <a:lstStyle>
            <a:lvl1pPr marL="0" indent="0">
              <a:lnSpc>
                <a:spcPct val="110000"/>
              </a:lnSpc>
              <a:buFont typeface="Arial" panose="020B0604020202020204" pitchFamily="34" charset="0"/>
              <a:buNone/>
              <a:defRPr sz="1800" b="1"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Section title</a:t>
            </a:r>
          </a:p>
        </p:txBody>
      </p:sp>
      <p:sp>
        <p:nvSpPr>
          <p:cNvPr id="3" name="Text Placeholder 11">
            <a:extLst>
              <a:ext uri="{FF2B5EF4-FFF2-40B4-BE49-F238E27FC236}">
                <a16:creationId xmlns:a16="http://schemas.microsoft.com/office/drawing/2014/main" id="{F708842F-A283-9136-4756-08A1AAC018B6}"/>
              </a:ext>
            </a:extLst>
          </p:cNvPr>
          <p:cNvSpPr>
            <a:spLocks noGrp="1"/>
          </p:cNvSpPr>
          <p:nvPr>
            <p:ph type="body" sz="quarter" idx="14" hasCustomPrompt="1"/>
          </p:nvPr>
        </p:nvSpPr>
        <p:spPr>
          <a:xfrm>
            <a:off x="1001105" y="2093471"/>
            <a:ext cx="9591229" cy="496800"/>
          </a:xfrm>
          <a:prstGeom prst="rect">
            <a:avLst/>
          </a:prstGeom>
        </p:spPr>
        <p:txBody>
          <a:bodyPr>
            <a:noAutofit/>
          </a:bodyPr>
          <a:lstStyle>
            <a:lvl1pPr marL="0" indent="0">
              <a:lnSpc>
                <a:spcPct val="110000"/>
              </a:lnSpc>
              <a:spcBef>
                <a:spcPts val="0"/>
              </a:spcBef>
              <a:buFont typeface="Arial" panose="020B0604020202020204" pitchFamily="34" charset="0"/>
              <a:buNone/>
              <a:defRPr sz="15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Body copy goes here as Poppins Regular.</a:t>
            </a:r>
          </a:p>
        </p:txBody>
      </p:sp>
      <p:pic>
        <p:nvPicPr>
          <p:cNvPr id="5" name="Picture 4" descr="The Open University Logo">
            <a:extLst>
              <a:ext uri="{FF2B5EF4-FFF2-40B4-BE49-F238E27FC236}">
                <a16:creationId xmlns:a16="http://schemas.microsoft.com/office/drawing/2014/main" id="{388B64FB-ADBB-26BD-E337-6CF096A93201}"/>
              </a:ext>
              <a:ext uri="{C183D7F6-B498-43B3-948B-1728B52AA6E4}">
                <adec:decorative xmlns:adec="http://schemas.microsoft.com/office/drawing/2017/decorative" val="0"/>
              </a:ext>
            </a:extLst>
          </p:cNvPr>
          <p:cNvPicPr>
            <a:picLocks noChangeAspect="1"/>
          </p:cNvPicPr>
          <p:nvPr userDrawn="1"/>
        </p:nvPicPr>
        <p:blipFill>
          <a:blip r:embed="rId4" cstate="screen">
            <a:extLst>
              <a:ext uri="{28A0092B-C50C-407E-A947-70E740481C1C}">
                <a14:useLocalDpi xmlns:a14="http://schemas.microsoft.com/office/drawing/2010/main"/>
              </a:ext>
            </a:extLst>
          </a:blip>
          <a:srcRect/>
          <a:stretch/>
        </p:blipFill>
        <p:spPr>
          <a:xfrm>
            <a:off x="469676" y="5829301"/>
            <a:ext cx="1709990" cy="584196"/>
          </a:xfrm>
          <a:prstGeom prst="rect">
            <a:avLst/>
          </a:prstGeom>
        </p:spPr>
      </p:pic>
      <p:sp>
        <p:nvSpPr>
          <p:cNvPr id="4" name="Text Placeholder 11">
            <a:extLst>
              <a:ext uri="{FF2B5EF4-FFF2-40B4-BE49-F238E27FC236}">
                <a16:creationId xmlns:a16="http://schemas.microsoft.com/office/drawing/2014/main" id="{1D40E8B0-3B62-532E-CE42-A3E6FDDFDE1D}"/>
              </a:ext>
            </a:extLst>
          </p:cNvPr>
          <p:cNvSpPr>
            <a:spLocks noGrp="1"/>
          </p:cNvSpPr>
          <p:nvPr>
            <p:ph type="body" sz="quarter" idx="15" hasCustomPrompt="1"/>
          </p:nvPr>
        </p:nvSpPr>
        <p:spPr>
          <a:xfrm>
            <a:off x="1001105" y="2668674"/>
            <a:ext cx="9591229" cy="1991249"/>
          </a:xfrm>
          <a:prstGeom prst="rect">
            <a:avLst/>
          </a:prstGeom>
        </p:spPr>
        <p:txBody>
          <a:bodyPr>
            <a:noAutofit/>
          </a:bodyPr>
          <a:lstStyle>
            <a:lvl1pPr marL="285750" indent="-285750">
              <a:lnSpc>
                <a:spcPct val="110000"/>
              </a:lnSpc>
              <a:spcBef>
                <a:spcPts val="0"/>
              </a:spcBef>
              <a:spcAft>
                <a:spcPts val="600"/>
              </a:spcAft>
              <a:buFontTx/>
              <a:buBlip>
                <a:blip r:embed="rId5"/>
              </a:buBlip>
              <a:defRPr sz="1500" b="0" i="0">
                <a:ln>
                  <a:noFill/>
                </a:ln>
                <a:solidFill>
                  <a:srgbClr val="060645"/>
                </a:solidFill>
                <a:latin typeface="Poppins" panose="00000500000000000000" pitchFamily="2" charset="0"/>
                <a:cs typeface="Poppins" panose="00000500000000000000" pitchFamily="2" charset="0"/>
              </a:defRPr>
            </a:lvl1pPr>
            <a:lvl2pPr marL="742950" indent="-285750">
              <a:buFont typeface="Arial" panose="020B0604020202020204" pitchFamily="34" charset="0"/>
              <a:buChar char="•"/>
              <a:defRPr sz="1500">
                <a:ln>
                  <a:noFill/>
                </a:ln>
                <a:solidFill>
                  <a:srgbClr val="060645"/>
                </a:solidFill>
              </a:defRPr>
            </a:lvl2pPr>
            <a:lvl3pPr>
              <a:defRPr sz="1500">
                <a:ln>
                  <a:noFill/>
                </a:ln>
                <a:solidFill>
                  <a:srgbClr val="060645"/>
                </a:solidFill>
              </a:defRPr>
            </a:lvl3pPr>
            <a:lvl4pPr>
              <a:defRPr sz="1500">
                <a:ln>
                  <a:noFill/>
                </a:ln>
                <a:solidFill>
                  <a:srgbClr val="060645"/>
                </a:solidFill>
              </a:defRPr>
            </a:lvl4pPr>
            <a:lvl5pPr>
              <a:defRPr sz="1500">
                <a:ln>
                  <a:noFill/>
                </a:ln>
                <a:solidFill>
                  <a:srgbClr val="060645"/>
                </a:solidFill>
              </a:defRPr>
            </a:lvl5pPr>
            <a:lvl6pPr>
              <a:defRPr sz="1500">
                <a:solidFill>
                  <a:srgbClr val="060645"/>
                </a:solidFill>
              </a:defRPr>
            </a:lvl6pPr>
            <a:lvl7pPr>
              <a:defRPr sz="1500">
                <a:solidFill>
                  <a:srgbClr val="060645"/>
                </a:solidFill>
              </a:defRPr>
            </a:lvl7pPr>
            <a:lvl8pPr>
              <a:defRPr sz="1500">
                <a:solidFill>
                  <a:srgbClr val="060645"/>
                </a:solidFill>
              </a:defRPr>
            </a:lvl8pPr>
            <a:lvl9pPr>
              <a:defRPr sz="1500">
                <a:solidFill>
                  <a:srgbClr val="060645"/>
                </a:solidFill>
              </a:defRPr>
            </a:lvl9pPr>
          </a:lstStyle>
          <a:p>
            <a:pPr lvl="0"/>
            <a:r>
              <a:rPr lang="en-GB"/>
              <a:t>Body copy goes here as Poppins Regular.</a:t>
            </a:r>
          </a:p>
        </p:txBody>
      </p:sp>
    </p:spTree>
    <p:extLst>
      <p:ext uri="{BB962C8B-B14F-4D97-AF65-F5344CB8AC3E}">
        <p14:creationId xmlns:p14="http://schemas.microsoft.com/office/powerpoint/2010/main" val="37366772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Only - Pink">
    <p:bg>
      <p:bgPr>
        <a:blipFill dpi="0" rotWithShape="1">
          <a:blip r:embed="rId2" cstate="screen">
            <a:alphaModFix amt="7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DC83551F-5FB0-9945-E01E-6CB9436CE2E3}"/>
              </a:ext>
              <a:ext uri="{C183D7F6-B498-43B3-948B-1728B52AA6E4}">
                <adec:decorative xmlns:adec="http://schemas.microsoft.com/office/drawing/2017/decorative" val="1"/>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1180618" y="5846618"/>
            <a:ext cx="1011382" cy="1011382"/>
          </a:xfrm>
          <a:prstGeom prst="rect">
            <a:avLst/>
          </a:prstGeom>
        </p:spPr>
      </p:pic>
      <p:sp>
        <p:nvSpPr>
          <p:cNvPr id="24" name="TextBox 23">
            <a:extLst>
              <a:ext uri="{FF2B5EF4-FFF2-40B4-BE49-F238E27FC236}">
                <a16:creationId xmlns:a16="http://schemas.microsoft.com/office/drawing/2014/main" id="{0E748C8D-C469-D474-1D97-BF5F569F543B}"/>
              </a:ext>
            </a:extLst>
          </p:cNvPr>
          <p:cNvSpPr txBox="1"/>
          <p:nvPr userDrawn="1"/>
        </p:nvSpPr>
        <p:spPr>
          <a:xfrm>
            <a:off x="11515725" y="6493625"/>
            <a:ext cx="632251" cy="323165"/>
          </a:xfrm>
          <a:prstGeom prst="rect">
            <a:avLst/>
          </a:prstGeom>
          <a:noFill/>
        </p:spPr>
        <p:txBody>
          <a:bodyPr wrap="square" rtlCol="0">
            <a:spAutoFit/>
          </a:bodyPr>
          <a:lstStyle/>
          <a:p>
            <a:pPr algn="r"/>
            <a:fld id="{323858C3-E774-4B3F-8AA9-3979BAFA574F}" type="slidenum">
              <a:rPr lang="en-GB" sz="1500" smtClean="0">
                <a:solidFill>
                  <a:schemeClr val="bg1"/>
                </a:solidFill>
                <a:latin typeface="Poppins" panose="00000500000000000000" pitchFamily="2" charset="0"/>
                <a:cs typeface="Poppins" panose="00000500000000000000" pitchFamily="2" charset="0"/>
              </a:rPr>
              <a:t>‹#›</a:t>
            </a:fld>
            <a:endParaRPr lang="en-GB" sz="1500">
              <a:solidFill>
                <a:schemeClr val="bg1"/>
              </a:solidFill>
              <a:latin typeface="Poppins" panose="00000500000000000000" pitchFamily="2" charset="0"/>
              <a:cs typeface="Poppins" panose="00000500000000000000" pitchFamily="2" charset="0"/>
            </a:endParaRPr>
          </a:p>
        </p:txBody>
      </p:sp>
      <p:sp>
        <p:nvSpPr>
          <p:cNvPr id="18" name="Text Placeholder 11">
            <a:extLst>
              <a:ext uri="{FF2B5EF4-FFF2-40B4-BE49-F238E27FC236}">
                <a16:creationId xmlns:a16="http://schemas.microsoft.com/office/drawing/2014/main" id="{81611A53-2566-911B-758A-BB85811FD9E2}"/>
              </a:ext>
            </a:extLst>
          </p:cNvPr>
          <p:cNvSpPr>
            <a:spLocks noGrp="1"/>
          </p:cNvSpPr>
          <p:nvPr>
            <p:ph type="body" sz="quarter" idx="24" hasCustomPrompt="1"/>
          </p:nvPr>
        </p:nvSpPr>
        <p:spPr>
          <a:xfrm>
            <a:off x="413915" y="404664"/>
            <a:ext cx="10766703" cy="497161"/>
          </a:xfrm>
          <a:prstGeom prst="rect">
            <a:avLst/>
          </a:prstGeom>
        </p:spPr>
        <p:txBody>
          <a:bodyPr>
            <a:noAutofit/>
          </a:bodyPr>
          <a:lstStyle>
            <a:lvl1pPr marL="0" indent="0">
              <a:lnSpc>
                <a:spcPct val="110000"/>
              </a:lnSpc>
              <a:buNone/>
              <a:defRPr sz="3000" b="1" i="0">
                <a:ln>
                  <a:noFill/>
                </a:ln>
                <a:solidFill>
                  <a:srgbClr val="060645"/>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Page Title</a:t>
            </a:r>
          </a:p>
        </p:txBody>
      </p:sp>
      <p:sp>
        <p:nvSpPr>
          <p:cNvPr id="19" name="Text Placeholder 11">
            <a:extLst>
              <a:ext uri="{FF2B5EF4-FFF2-40B4-BE49-F238E27FC236}">
                <a16:creationId xmlns:a16="http://schemas.microsoft.com/office/drawing/2014/main" id="{BDAAA47C-344B-A081-7D83-D9FAAD75EBF1}"/>
              </a:ext>
            </a:extLst>
          </p:cNvPr>
          <p:cNvSpPr>
            <a:spLocks noGrp="1"/>
          </p:cNvSpPr>
          <p:nvPr>
            <p:ph type="body" sz="quarter" idx="25" hasCustomPrompt="1"/>
          </p:nvPr>
        </p:nvSpPr>
        <p:spPr>
          <a:xfrm>
            <a:off x="413915" y="912168"/>
            <a:ext cx="10766703" cy="289311"/>
          </a:xfrm>
          <a:prstGeom prst="rect">
            <a:avLst/>
          </a:prstGeom>
        </p:spPr>
        <p:txBody>
          <a:bodyPr>
            <a:noAutofit/>
          </a:bodyPr>
          <a:lstStyle>
            <a:lvl1pPr marL="0" indent="0">
              <a:lnSpc>
                <a:spcPct val="110000"/>
              </a:lnSpc>
              <a:buFont typeface="Arial" panose="020B0604020202020204" pitchFamily="34" charset="0"/>
              <a:buNone/>
              <a:defRPr sz="20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Sub header</a:t>
            </a:r>
          </a:p>
        </p:txBody>
      </p:sp>
      <p:sp>
        <p:nvSpPr>
          <p:cNvPr id="2" name="Text Placeholder 11">
            <a:extLst>
              <a:ext uri="{FF2B5EF4-FFF2-40B4-BE49-F238E27FC236}">
                <a16:creationId xmlns:a16="http://schemas.microsoft.com/office/drawing/2014/main" id="{19787C0D-6642-0E1D-6AD0-4C7F5CDD7E4A}"/>
              </a:ext>
            </a:extLst>
          </p:cNvPr>
          <p:cNvSpPr>
            <a:spLocks noGrp="1"/>
          </p:cNvSpPr>
          <p:nvPr>
            <p:ph type="body" sz="quarter" idx="12" hasCustomPrompt="1"/>
          </p:nvPr>
        </p:nvSpPr>
        <p:spPr>
          <a:xfrm>
            <a:off x="1001105" y="1676668"/>
            <a:ext cx="9591229" cy="289311"/>
          </a:xfrm>
          <a:prstGeom prst="rect">
            <a:avLst/>
          </a:prstGeom>
        </p:spPr>
        <p:txBody>
          <a:bodyPr>
            <a:noAutofit/>
          </a:bodyPr>
          <a:lstStyle>
            <a:lvl1pPr marL="0" indent="0">
              <a:lnSpc>
                <a:spcPct val="110000"/>
              </a:lnSpc>
              <a:buFont typeface="Arial" panose="020B0604020202020204" pitchFamily="34" charset="0"/>
              <a:buNone/>
              <a:defRPr sz="1800" b="1"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Section title</a:t>
            </a:r>
          </a:p>
        </p:txBody>
      </p:sp>
      <p:sp>
        <p:nvSpPr>
          <p:cNvPr id="3" name="Text Placeholder 11">
            <a:extLst>
              <a:ext uri="{FF2B5EF4-FFF2-40B4-BE49-F238E27FC236}">
                <a16:creationId xmlns:a16="http://schemas.microsoft.com/office/drawing/2014/main" id="{FE70F6A9-1F2C-B996-D2AA-A91C91158BA7}"/>
              </a:ext>
            </a:extLst>
          </p:cNvPr>
          <p:cNvSpPr>
            <a:spLocks noGrp="1"/>
          </p:cNvSpPr>
          <p:nvPr>
            <p:ph type="body" sz="quarter" idx="14" hasCustomPrompt="1"/>
          </p:nvPr>
        </p:nvSpPr>
        <p:spPr>
          <a:xfrm>
            <a:off x="1001105" y="2093471"/>
            <a:ext cx="9591229" cy="496800"/>
          </a:xfrm>
          <a:prstGeom prst="rect">
            <a:avLst/>
          </a:prstGeom>
        </p:spPr>
        <p:txBody>
          <a:bodyPr>
            <a:noAutofit/>
          </a:bodyPr>
          <a:lstStyle>
            <a:lvl1pPr marL="0" indent="0">
              <a:lnSpc>
                <a:spcPct val="110000"/>
              </a:lnSpc>
              <a:spcBef>
                <a:spcPts val="0"/>
              </a:spcBef>
              <a:buFont typeface="Arial" panose="020B0604020202020204" pitchFamily="34" charset="0"/>
              <a:buNone/>
              <a:defRPr sz="15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Body copy goes here as Poppins Regular.</a:t>
            </a:r>
          </a:p>
        </p:txBody>
      </p:sp>
      <p:pic>
        <p:nvPicPr>
          <p:cNvPr id="7" name="Picture 6">
            <a:extLst>
              <a:ext uri="{FF2B5EF4-FFF2-40B4-BE49-F238E27FC236}">
                <a16:creationId xmlns:a16="http://schemas.microsoft.com/office/drawing/2014/main" id="{317DA136-F775-4E4C-35DB-866AF036B4EB}"/>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Lst>
          </a:blip>
          <a:srcRect/>
          <a:stretch/>
        </p:blipFill>
        <p:spPr>
          <a:xfrm>
            <a:off x="469676" y="5829301"/>
            <a:ext cx="1709990" cy="584196"/>
          </a:xfrm>
          <a:prstGeom prst="rect">
            <a:avLst/>
          </a:prstGeom>
        </p:spPr>
      </p:pic>
      <p:sp>
        <p:nvSpPr>
          <p:cNvPr id="4" name="Text Placeholder 11">
            <a:extLst>
              <a:ext uri="{FF2B5EF4-FFF2-40B4-BE49-F238E27FC236}">
                <a16:creationId xmlns:a16="http://schemas.microsoft.com/office/drawing/2014/main" id="{E1542C5E-68EC-8AF5-80D1-B28AD6CD2F7D}"/>
              </a:ext>
            </a:extLst>
          </p:cNvPr>
          <p:cNvSpPr>
            <a:spLocks noGrp="1"/>
          </p:cNvSpPr>
          <p:nvPr>
            <p:ph type="body" sz="quarter" idx="15" hasCustomPrompt="1"/>
          </p:nvPr>
        </p:nvSpPr>
        <p:spPr>
          <a:xfrm>
            <a:off x="1001105" y="2668674"/>
            <a:ext cx="9591229" cy="1991249"/>
          </a:xfrm>
          <a:prstGeom prst="rect">
            <a:avLst/>
          </a:prstGeom>
        </p:spPr>
        <p:txBody>
          <a:bodyPr>
            <a:noAutofit/>
          </a:bodyPr>
          <a:lstStyle>
            <a:lvl1pPr marL="285750" indent="-285750">
              <a:lnSpc>
                <a:spcPct val="110000"/>
              </a:lnSpc>
              <a:spcBef>
                <a:spcPts val="0"/>
              </a:spcBef>
              <a:spcAft>
                <a:spcPts val="600"/>
              </a:spcAft>
              <a:buFontTx/>
              <a:buBlip>
                <a:blip r:embed="rId5"/>
              </a:buBlip>
              <a:defRPr sz="1500" b="0" i="0">
                <a:ln>
                  <a:noFill/>
                </a:ln>
                <a:solidFill>
                  <a:srgbClr val="060645"/>
                </a:solidFill>
                <a:latin typeface="Poppins" panose="00000500000000000000" pitchFamily="2" charset="0"/>
                <a:cs typeface="Poppins" panose="00000500000000000000" pitchFamily="2" charset="0"/>
              </a:defRPr>
            </a:lvl1pPr>
            <a:lvl2pPr marL="742950" indent="-285750">
              <a:buFont typeface="Arial" panose="020B0604020202020204" pitchFamily="34" charset="0"/>
              <a:buChar char="•"/>
              <a:defRPr sz="1500">
                <a:ln>
                  <a:noFill/>
                </a:ln>
                <a:solidFill>
                  <a:srgbClr val="060645"/>
                </a:solidFill>
              </a:defRPr>
            </a:lvl2pPr>
            <a:lvl3pPr>
              <a:defRPr sz="1500">
                <a:ln>
                  <a:noFill/>
                </a:ln>
                <a:solidFill>
                  <a:srgbClr val="060645"/>
                </a:solidFill>
              </a:defRPr>
            </a:lvl3pPr>
            <a:lvl4pPr>
              <a:defRPr sz="1500">
                <a:ln>
                  <a:noFill/>
                </a:ln>
                <a:solidFill>
                  <a:srgbClr val="060645"/>
                </a:solidFill>
              </a:defRPr>
            </a:lvl4pPr>
            <a:lvl5pPr>
              <a:defRPr sz="1500">
                <a:ln>
                  <a:noFill/>
                </a:ln>
                <a:solidFill>
                  <a:srgbClr val="060645"/>
                </a:solidFill>
              </a:defRPr>
            </a:lvl5pPr>
            <a:lvl6pPr>
              <a:defRPr sz="1500">
                <a:solidFill>
                  <a:srgbClr val="060645"/>
                </a:solidFill>
              </a:defRPr>
            </a:lvl6pPr>
            <a:lvl7pPr>
              <a:defRPr sz="1500">
                <a:solidFill>
                  <a:srgbClr val="060645"/>
                </a:solidFill>
              </a:defRPr>
            </a:lvl7pPr>
            <a:lvl8pPr>
              <a:defRPr sz="1500">
                <a:solidFill>
                  <a:srgbClr val="060645"/>
                </a:solidFill>
              </a:defRPr>
            </a:lvl8pPr>
            <a:lvl9pPr>
              <a:defRPr sz="1500">
                <a:solidFill>
                  <a:srgbClr val="060645"/>
                </a:solidFill>
              </a:defRPr>
            </a:lvl9pPr>
          </a:lstStyle>
          <a:p>
            <a:pPr lvl="0"/>
            <a:r>
              <a:rPr lang="en-GB"/>
              <a:t>Body copy goes here as Poppins Regular.</a:t>
            </a:r>
          </a:p>
        </p:txBody>
      </p:sp>
    </p:spTree>
    <p:extLst>
      <p:ext uri="{BB962C8B-B14F-4D97-AF65-F5344CB8AC3E}">
        <p14:creationId xmlns:p14="http://schemas.microsoft.com/office/powerpoint/2010/main" val="253933033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Only - Yellow">
    <p:bg>
      <p:bgPr>
        <a:blipFill dpi="0" rotWithShape="1">
          <a:blip r:embed="rId2" cstate="screen">
            <a:alphaModFix amt="69965"/>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C0329EC4-43A1-4C93-CC9C-F8056BDA6D4F}"/>
              </a:ext>
              <a:ext uri="{C183D7F6-B498-43B3-948B-1728B52AA6E4}">
                <adec:decorative xmlns:adec="http://schemas.microsoft.com/office/drawing/2017/decorative" val="1"/>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1180618" y="5846618"/>
            <a:ext cx="1011382" cy="1011382"/>
          </a:xfrm>
          <a:prstGeom prst="rect">
            <a:avLst/>
          </a:prstGeom>
        </p:spPr>
      </p:pic>
      <p:sp>
        <p:nvSpPr>
          <p:cNvPr id="16" name="TextBox 15">
            <a:extLst>
              <a:ext uri="{FF2B5EF4-FFF2-40B4-BE49-F238E27FC236}">
                <a16:creationId xmlns:a16="http://schemas.microsoft.com/office/drawing/2014/main" id="{2711EE3C-D327-2D36-872A-6FFDFE494240}"/>
              </a:ext>
            </a:extLst>
          </p:cNvPr>
          <p:cNvSpPr txBox="1"/>
          <p:nvPr userDrawn="1"/>
        </p:nvSpPr>
        <p:spPr>
          <a:xfrm>
            <a:off x="11515725" y="6493625"/>
            <a:ext cx="632251" cy="323165"/>
          </a:xfrm>
          <a:prstGeom prst="rect">
            <a:avLst/>
          </a:prstGeom>
          <a:noFill/>
        </p:spPr>
        <p:txBody>
          <a:bodyPr wrap="square" rtlCol="0">
            <a:spAutoFit/>
          </a:bodyPr>
          <a:lstStyle/>
          <a:p>
            <a:pPr algn="r"/>
            <a:fld id="{323858C3-E774-4B3F-8AA9-3979BAFA574F}" type="slidenum">
              <a:rPr lang="en-GB" sz="1500" smtClean="0">
                <a:solidFill>
                  <a:schemeClr val="bg1"/>
                </a:solidFill>
                <a:latin typeface="Poppins" panose="00000500000000000000" pitchFamily="2" charset="0"/>
                <a:cs typeface="Poppins" panose="00000500000000000000" pitchFamily="2" charset="0"/>
              </a:rPr>
              <a:t>‹#›</a:t>
            </a:fld>
            <a:endParaRPr lang="en-GB" sz="1500">
              <a:solidFill>
                <a:schemeClr val="bg1"/>
              </a:solidFill>
              <a:latin typeface="Poppins" panose="00000500000000000000" pitchFamily="2" charset="0"/>
              <a:cs typeface="Poppins" panose="00000500000000000000" pitchFamily="2" charset="0"/>
            </a:endParaRPr>
          </a:p>
        </p:txBody>
      </p:sp>
      <p:sp>
        <p:nvSpPr>
          <p:cNvPr id="19" name="Text Placeholder 11">
            <a:extLst>
              <a:ext uri="{FF2B5EF4-FFF2-40B4-BE49-F238E27FC236}">
                <a16:creationId xmlns:a16="http://schemas.microsoft.com/office/drawing/2014/main" id="{A411FBA2-250A-1C91-4112-94C1448712B6}"/>
              </a:ext>
            </a:extLst>
          </p:cNvPr>
          <p:cNvSpPr>
            <a:spLocks noGrp="1"/>
          </p:cNvSpPr>
          <p:nvPr>
            <p:ph type="body" sz="quarter" idx="24" hasCustomPrompt="1"/>
          </p:nvPr>
        </p:nvSpPr>
        <p:spPr>
          <a:xfrm>
            <a:off x="413915" y="404664"/>
            <a:ext cx="10766703" cy="497161"/>
          </a:xfrm>
          <a:prstGeom prst="rect">
            <a:avLst/>
          </a:prstGeom>
        </p:spPr>
        <p:txBody>
          <a:bodyPr>
            <a:noAutofit/>
          </a:bodyPr>
          <a:lstStyle>
            <a:lvl1pPr marL="0" indent="0">
              <a:lnSpc>
                <a:spcPct val="110000"/>
              </a:lnSpc>
              <a:buNone/>
              <a:defRPr sz="3000" b="1" i="0">
                <a:ln>
                  <a:noFill/>
                </a:ln>
                <a:solidFill>
                  <a:srgbClr val="060645"/>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Page Title</a:t>
            </a:r>
          </a:p>
        </p:txBody>
      </p:sp>
      <p:sp>
        <p:nvSpPr>
          <p:cNvPr id="20" name="Text Placeholder 11">
            <a:extLst>
              <a:ext uri="{FF2B5EF4-FFF2-40B4-BE49-F238E27FC236}">
                <a16:creationId xmlns:a16="http://schemas.microsoft.com/office/drawing/2014/main" id="{9D923CE2-295F-167C-F03F-85610416A092}"/>
              </a:ext>
            </a:extLst>
          </p:cNvPr>
          <p:cNvSpPr>
            <a:spLocks noGrp="1"/>
          </p:cNvSpPr>
          <p:nvPr>
            <p:ph type="body" sz="quarter" idx="25" hasCustomPrompt="1"/>
          </p:nvPr>
        </p:nvSpPr>
        <p:spPr>
          <a:xfrm>
            <a:off x="413915" y="912168"/>
            <a:ext cx="10766703" cy="289311"/>
          </a:xfrm>
          <a:prstGeom prst="rect">
            <a:avLst/>
          </a:prstGeom>
        </p:spPr>
        <p:txBody>
          <a:bodyPr>
            <a:noAutofit/>
          </a:bodyPr>
          <a:lstStyle>
            <a:lvl1pPr marL="0" indent="0">
              <a:lnSpc>
                <a:spcPct val="110000"/>
              </a:lnSpc>
              <a:buFont typeface="Arial" panose="020B0604020202020204" pitchFamily="34" charset="0"/>
              <a:buNone/>
              <a:defRPr sz="20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Sub header</a:t>
            </a:r>
          </a:p>
        </p:txBody>
      </p:sp>
      <p:sp>
        <p:nvSpPr>
          <p:cNvPr id="2" name="Text Placeholder 11">
            <a:extLst>
              <a:ext uri="{FF2B5EF4-FFF2-40B4-BE49-F238E27FC236}">
                <a16:creationId xmlns:a16="http://schemas.microsoft.com/office/drawing/2014/main" id="{6EE845F2-FF2D-A9D4-3ED4-93E968473C23}"/>
              </a:ext>
            </a:extLst>
          </p:cNvPr>
          <p:cNvSpPr>
            <a:spLocks noGrp="1"/>
          </p:cNvSpPr>
          <p:nvPr>
            <p:ph type="body" sz="quarter" idx="12" hasCustomPrompt="1"/>
          </p:nvPr>
        </p:nvSpPr>
        <p:spPr>
          <a:xfrm>
            <a:off x="1001105" y="1676668"/>
            <a:ext cx="9591229" cy="289311"/>
          </a:xfrm>
          <a:prstGeom prst="rect">
            <a:avLst/>
          </a:prstGeom>
        </p:spPr>
        <p:txBody>
          <a:bodyPr>
            <a:noAutofit/>
          </a:bodyPr>
          <a:lstStyle>
            <a:lvl1pPr marL="0" indent="0">
              <a:lnSpc>
                <a:spcPct val="110000"/>
              </a:lnSpc>
              <a:buFont typeface="Arial" panose="020B0604020202020204" pitchFamily="34" charset="0"/>
              <a:buNone/>
              <a:defRPr sz="1800" b="1"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Section title</a:t>
            </a:r>
          </a:p>
        </p:txBody>
      </p:sp>
      <p:sp>
        <p:nvSpPr>
          <p:cNvPr id="3" name="Text Placeholder 11">
            <a:extLst>
              <a:ext uri="{FF2B5EF4-FFF2-40B4-BE49-F238E27FC236}">
                <a16:creationId xmlns:a16="http://schemas.microsoft.com/office/drawing/2014/main" id="{DC990BB7-CAE3-E4DB-4F60-3FD7EA815A47}"/>
              </a:ext>
            </a:extLst>
          </p:cNvPr>
          <p:cNvSpPr>
            <a:spLocks noGrp="1"/>
          </p:cNvSpPr>
          <p:nvPr>
            <p:ph type="body" sz="quarter" idx="14" hasCustomPrompt="1"/>
          </p:nvPr>
        </p:nvSpPr>
        <p:spPr>
          <a:xfrm>
            <a:off x="1001105" y="2093471"/>
            <a:ext cx="9591229" cy="496800"/>
          </a:xfrm>
          <a:prstGeom prst="rect">
            <a:avLst/>
          </a:prstGeom>
        </p:spPr>
        <p:txBody>
          <a:bodyPr>
            <a:noAutofit/>
          </a:bodyPr>
          <a:lstStyle>
            <a:lvl1pPr marL="0" indent="0">
              <a:lnSpc>
                <a:spcPct val="110000"/>
              </a:lnSpc>
              <a:spcBef>
                <a:spcPts val="0"/>
              </a:spcBef>
              <a:buFont typeface="Arial" panose="020B0604020202020204" pitchFamily="34" charset="0"/>
              <a:buNone/>
              <a:defRPr sz="15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Body copy goes here as Poppins Regular.</a:t>
            </a:r>
          </a:p>
        </p:txBody>
      </p:sp>
      <p:pic>
        <p:nvPicPr>
          <p:cNvPr id="4" name="Picture 3">
            <a:extLst>
              <a:ext uri="{FF2B5EF4-FFF2-40B4-BE49-F238E27FC236}">
                <a16:creationId xmlns:a16="http://schemas.microsoft.com/office/drawing/2014/main" id="{C5C24151-A80D-7D37-B014-1E2D90CE3D12}"/>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Lst>
          </a:blip>
          <a:srcRect/>
          <a:stretch/>
        </p:blipFill>
        <p:spPr>
          <a:xfrm>
            <a:off x="469676" y="5829301"/>
            <a:ext cx="1709990" cy="584196"/>
          </a:xfrm>
          <a:prstGeom prst="rect">
            <a:avLst/>
          </a:prstGeom>
        </p:spPr>
      </p:pic>
      <p:sp>
        <p:nvSpPr>
          <p:cNvPr id="5" name="Text Placeholder 11">
            <a:extLst>
              <a:ext uri="{FF2B5EF4-FFF2-40B4-BE49-F238E27FC236}">
                <a16:creationId xmlns:a16="http://schemas.microsoft.com/office/drawing/2014/main" id="{9FEF65C5-460E-FA21-D5A4-89B945A157BE}"/>
              </a:ext>
            </a:extLst>
          </p:cNvPr>
          <p:cNvSpPr>
            <a:spLocks noGrp="1"/>
          </p:cNvSpPr>
          <p:nvPr>
            <p:ph type="body" sz="quarter" idx="15" hasCustomPrompt="1"/>
          </p:nvPr>
        </p:nvSpPr>
        <p:spPr>
          <a:xfrm>
            <a:off x="1001105" y="2668674"/>
            <a:ext cx="9591229" cy="1991249"/>
          </a:xfrm>
          <a:prstGeom prst="rect">
            <a:avLst/>
          </a:prstGeom>
        </p:spPr>
        <p:txBody>
          <a:bodyPr>
            <a:noAutofit/>
          </a:bodyPr>
          <a:lstStyle>
            <a:lvl1pPr marL="285750" indent="-285750">
              <a:lnSpc>
                <a:spcPct val="110000"/>
              </a:lnSpc>
              <a:spcBef>
                <a:spcPts val="0"/>
              </a:spcBef>
              <a:spcAft>
                <a:spcPts val="600"/>
              </a:spcAft>
              <a:buFontTx/>
              <a:buBlip>
                <a:blip r:embed="rId5"/>
              </a:buBlip>
              <a:defRPr sz="1500" b="0" i="0">
                <a:ln>
                  <a:noFill/>
                </a:ln>
                <a:solidFill>
                  <a:srgbClr val="060645"/>
                </a:solidFill>
                <a:latin typeface="Poppins" panose="00000500000000000000" pitchFamily="2" charset="0"/>
                <a:cs typeface="Poppins" panose="00000500000000000000" pitchFamily="2" charset="0"/>
              </a:defRPr>
            </a:lvl1pPr>
            <a:lvl2pPr marL="742950" indent="-285750">
              <a:buFont typeface="Arial" panose="020B0604020202020204" pitchFamily="34" charset="0"/>
              <a:buChar char="•"/>
              <a:defRPr sz="1500">
                <a:ln>
                  <a:noFill/>
                </a:ln>
                <a:solidFill>
                  <a:srgbClr val="060645"/>
                </a:solidFill>
              </a:defRPr>
            </a:lvl2pPr>
            <a:lvl3pPr>
              <a:defRPr sz="1500">
                <a:ln>
                  <a:noFill/>
                </a:ln>
                <a:solidFill>
                  <a:srgbClr val="060645"/>
                </a:solidFill>
              </a:defRPr>
            </a:lvl3pPr>
            <a:lvl4pPr>
              <a:defRPr sz="1500">
                <a:ln>
                  <a:noFill/>
                </a:ln>
                <a:solidFill>
                  <a:srgbClr val="060645"/>
                </a:solidFill>
              </a:defRPr>
            </a:lvl4pPr>
            <a:lvl5pPr>
              <a:defRPr sz="1500">
                <a:ln>
                  <a:noFill/>
                </a:ln>
                <a:solidFill>
                  <a:srgbClr val="060645"/>
                </a:solidFill>
              </a:defRPr>
            </a:lvl5pPr>
            <a:lvl6pPr>
              <a:defRPr sz="1500">
                <a:solidFill>
                  <a:srgbClr val="060645"/>
                </a:solidFill>
              </a:defRPr>
            </a:lvl6pPr>
            <a:lvl7pPr>
              <a:defRPr sz="1500">
                <a:solidFill>
                  <a:srgbClr val="060645"/>
                </a:solidFill>
              </a:defRPr>
            </a:lvl7pPr>
            <a:lvl8pPr>
              <a:defRPr sz="1500">
                <a:solidFill>
                  <a:srgbClr val="060645"/>
                </a:solidFill>
              </a:defRPr>
            </a:lvl8pPr>
            <a:lvl9pPr>
              <a:defRPr sz="1500">
                <a:solidFill>
                  <a:srgbClr val="060645"/>
                </a:solidFill>
              </a:defRPr>
            </a:lvl9pPr>
          </a:lstStyle>
          <a:p>
            <a:pPr lvl="0"/>
            <a:r>
              <a:rPr lang="en-GB"/>
              <a:t>Body copy goes here as Poppins Regular.</a:t>
            </a:r>
          </a:p>
        </p:txBody>
      </p:sp>
    </p:spTree>
    <p:extLst>
      <p:ext uri="{BB962C8B-B14F-4D97-AF65-F5344CB8AC3E}">
        <p14:creationId xmlns:p14="http://schemas.microsoft.com/office/powerpoint/2010/main" val="313822771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 List - Blue">
    <p:bg>
      <p:bgPr>
        <a:blipFill dpi="0" rotWithShape="1">
          <a:blip r:embed="rId2" cstate="screen">
            <a:alphaModFix amt="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322950F0-F837-3643-8F3C-58187D933A49}"/>
              </a:ext>
              <a:ext uri="{C183D7F6-B498-43B3-948B-1728B52AA6E4}">
                <adec:decorative xmlns:adec="http://schemas.microsoft.com/office/drawing/2017/decorative" val="1"/>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1180618" y="5846618"/>
            <a:ext cx="1011382" cy="1011382"/>
          </a:xfrm>
          <a:prstGeom prst="rect">
            <a:avLst/>
          </a:prstGeom>
        </p:spPr>
      </p:pic>
      <p:sp>
        <p:nvSpPr>
          <p:cNvPr id="31" name="TextBox 30">
            <a:extLst>
              <a:ext uri="{FF2B5EF4-FFF2-40B4-BE49-F238E27FC236}">
                <a16:creationId xmlns:a16="http://schemas.microsoft.com/office/drawing/2014/main" id="{994F0EA2-EF9D-F005-352F-0ED7ED3B654A}"/>
              </a:ext>
            </a:extLst>
          </p:cNvPr>
          <p:cNvSpPr txBox="1"/>
          <p:nvPr userDrawn="1"/>
        </p:nvSpPr>
        <p:spPr>
          <a:xfrm>
            <a:off x="11515725" y="6493625"/>
            <a:ext cx="632251" cy="323165"/>
          </a:xfrm>
          <a:prstGeom prst="rect">
            <a:avLst/>
          </a:prstGeom>
          <a:noFill/>
        </p:spPr>
        <p:txBody>
          <a:bodyPr wrap="square" rtlCol="0">
            <a:spAutoFit/>
          </a:bodyPr>
          <a:lstStyle/>
          <a:p>
            <a:pPr algn="r"/>
            <a:fld id="{323858C3-E774-4B3F-8AA9-3979BAFA574F}" type="slidenum">
              <a:rPr lang="en-GB" sz="1500" smtClean="0">
                <a:solidFill>
                  <a:schemeClr val="bg1"/>
                </a:solidFill>
                <a:latin typeface="Poppins" panose="00000500000000000000" pitchFamily="2" charset="0"/>
                <a:cs typeface="Poppins" panose="00000500000000000000" pitchFamily="2" charset="0"/>
              </a:rPr>
              <a:t>‹#›</a:t>
            </a:fld>
            <a:endParaRPr lang="en-GB" sz="1500">
              <a:solidFill>
                <a:schemeClr val="bg1"/>
              </a:solidFill>
              <a:latin typeface="Poppins" panose="00000500000000000000" pitchFamily="2" charset="0"/>
              <a:cs typeface="Poppins" panose="00000500000000000000" pitchFamily="2" charset="0"/>
            </a:endParaRPr>
          </a:p>
        </p:txBody>
      </p:sp>
      <p:sp>
        <p:nvSpPr>
          <p:cNvPr id="32" name="Text Placeholder 11">
            <a:extLst>
              <a:ext uri="{FF2B5EF4-FFF2-40B4-BE49-F238E27FC236}">
                <a16:creationId xmlns:a16="http://schemas.microsoft.com/office/drawing/2014/main" id="{67088FD3-2668-7B24-DF83-94C7E0A31C21}"/>
              </a:ext>
            </a:extLst>
          </p:cNvPr>
          <p:cNvSpPr>
            <a:spLocks noGrp="1"/>
          </p:cNvSpPr>
          <p:nvPr>
            <p:ph type="body" sz="quarter" idx="24" hasCustomPrompt="1"/>
          </p:nvPr>
        </p:nvSpPr>
        <p:spPr>
          <a:xfrm>
            <a:off x="413915" y="404664"/>
            <a:ext cx="10766703" cy="497161"/>
          </a:xfrm>
          <a:prstGeom prst="rect">
            <a:avLst/>
          </a:prstGeom>
        </p:spPr>
        <p:txBody>
          <a:bodyPr>
            <a:noAutofit/>
          </a:bodyPr>
          <a:lstStyle>
            <a:lvl1pPr marL="0" indent="0">
              <a:lnSpc>
                <a:spcPct val="110000"/>
              </a:lnSpc>
              <a:buNone/>
              <a:defRPr sz="3000" b="1" i="0">
                <a:ln>
                  <a:noFill/>
                </a:ln>
                <a:solidFill>
                  <a:srgbClr val="060645"/>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Page Title</a:t>
            </a:r>
          </a:p>
        </p:txBody>
      </p:sp>
      <p:sp>
        <p:nvSpPr>
          <p:cNvPr id="33" name="Text Placeholder 11">
            <a:extLst>
              <a:ext uri="{FF2B5EF4-FFF2-40B4-BE49-F238E27FC236}">
                <a16:creationId xmlns:a16="http://schemas.microsoft.com/office/drawing/2014/main" id="{C4507D10-D757-85E8-DCAB-5DE27031CB58}"/>
              </a:ext>
            </a:extLst>
          </p:cNvPr>
          <p:cNvSpPr>
            <a:spLocks noGrp="1"/>
          </p:cNvSpPr>
          <p:nvPr>
            <p:ph type="body" sz="quarter" idx="25" hasCustomPrompt="1"/>
          </p:nvPr>
        </p:nvSpPr>
        <p:spPr>
          <a:xfrm>
            <a:off x="413915" y="912168"/>
            <a:ext cx="10766703" cy="289311"/>
          </a:xfrm>
          <a:prstGeom prst="rect">
            <a:avLst/>
          </a:prstGeom>
        </p:spPr>
        <p:txBody>
          <a:bodyPr>
            <a:noAutofit/>
          </a:bodyPr>
          <a:lstStyle>
            <a:lvl1pPr marL="0" indent="0">
              <a:lnSpc>
                <a:spcPct val="110000"/>
              </a:lnSpc>
              <a:buFont typeface="Arial" panose="020B0604020202020204" pitchFamily="34" charset="0"/>
              <a:buNone/>
              <a:defRPr sz="20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Sub header</a:t>
            </a:r>
          </a:p>
        </p:txBody>
      </p:sp>
      <p:sp>
        <p:nvSpPr>
          <p:cNvPr id="10" name="Text Placeholder 4">
            <a:extLst>
              <a:ext uri="{FF2B5EF4-FFF2-40B4-BE49-F238E27FC236}">
                <a16:creationId xmlns:a16="http://schemas.microsoft.com/office/drawing/2014/main" id="{613AA83D-6834-E464-0BBA-BB0EAC8C2612}"/>
              </a:ext>
            </a:extLst>
          </p:cNvPr>
          <p:cNvSpPr>
            <a:spLocks noGrp="1"/>
          </p:cNvSpPr>
          <p:nvPr>
            <p:ph type="body" sz="quarter" idx="27" hasCustomPrompt="1"/>
          </p:nvPr>
        </p:nvSpPr>
        <p:spPr>
          <a:xfrm>
            <a:off x="3286746" y="1562445"/>
            <a:ext cx="7739063" cy="742950"/>
          </a:xfrm>
          <a:prstGeom prst="rect">
            <a:avLst/>
          </a:prstGeom>
          <a:solidFill>
            <a:srgbClr val="E6FAFF"/>
          </a:solidFill>
        </p:spPr>
        <p:txBody>
          <a:bodyPr lIns="216000" tIns="108000" rIns="216000" bIns="72000"/>
          <a:lstStyle>
            <a:lvl1pPr marL="0" indent="0">
              <a:lnSpc>
                <a:spcPct val="110000"/>
              </a:lnSpc>
              <a:buNone/>
              <a:defRPr sz="1500">
                <a:latin typeface="Poppins" panose="00000500000000000000"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GB" sz="1500">
                <a:solidFill>
                  <a:srgbClr val="060645"/>
                </a:solidFill>
              </a:rPr>
              <a:t>Body copy goes here</a:t>
            </a:r>
          </a:p>
        </p:txBody>
      </p:sp>
      <p:sp>
        <p:nvSpPr>
          <p:cNvPr id="4" name="Text Placeholder 11">
            <a:extLst>
              <a:ext uri="{FF2B5EF4-FFF2-40B4-BE49-F238E27FC236}">
                <a16:creationId xmlns:a16="http://schemas.microsoft.com/office/drawing/2014/main" id="{1217A9CF-DA6B-5003-7AB7-83F7002BC2F6}"/>
              </a:ext>
            </a:extLst>
          </p:cNvPr>
          <p:cNvSpPr>
            <a:spLocks noGrp="1"/>
          </p:cNvSpPr>
          <p:nvPr>
            <p:ph type="body" sz="quarter" idx="12" hasCustomPrompt="1"/>
          </p:nvPr>
        </p:nvSpPr>
        <p:spPr>
          <a:xfrm>
            <a:off x="887895" y="1558879"/>
            <a:ext cx="2313071" cy="746515"/>
          </a:xfrm>
          <a:prstGeom prst="rect">
            <a:avLst/>
          </a:prstGeom>
          <a:solidFill>
            <a:srgbClr val="1C46C0"/>
          </a:solidFill>
        </p:spPr>
        <p:txBody>
          <a:bodyPr lIns="216000" tIns="108000" rIns="216000" bIns="72000">
            <a:noAutofit/>
          </a:bodyPr>
          <a:lstStyle>
            <a:lvl1pPr marL="0" indent="0">
              <a:lnSpc>
                <a:spcPct val="110000"/>
              </a:lnSpc>
              <a:spcBef>
                <a:spcPts val="0"/>
              </a:spcBef>
              <a:buFont typeface="Arial" panose="020B0604020202020204" pitchFamily="34" charset="0"/>
              <a:buNone/>
              <a:defRPr sz="1800" b="1" i="0">
                <a:ln>
                  <a:noFill/>
                </a:ln>
                <a:solidFill>
                  <a:schemeClr val="bg1"/>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Section title</a:t>
            </a:r>
          </a:p>
          <a:p>
            <a:pPr lvl="0"/>
            <a:r>
              <a:rPr lang="en-GB"/>
              <a:t>Section title</a:t>
            </a:r>
          </a:p>
        </p:txBody>
      </p:sp>
      <p:sp>
        <p:nvSpPr>
          <p:cNvPr id="11" name="Text Placeholder 4">
            <a:extLst>
              <a:ext uri="{FF2B5EF4-FFF2-40B4-BE49-F238E27FC236}">
                <a16:creationId xmlns:a16="http://schemas.microsoft.com/office/drawing/2014/main" id="{AF8B6BF6-2B20-BAE1-496B-4CE3AF22F71F}"/>
              </a:ext>
            </a:extLst>
          </p:cNvPr>
          <p:cNvSpPr>
            <a:spLocks noGrp="1"/>
          </p:cNvSpPr>
          <p:nvPr>
            <p:ph type="body" sz="quarter" idx="28" hasCustomPrompt="1"/>
          </p:nvPr>
        </p:nvSpPr>
        <p:spPr>
          <a:xfrm>
            <a:off x="3286746" y="2459335"/>
            <a:ext cx="7739063" cy="742950"/>
          </a:xfrm>
          <a:prstGeom prst="rect">
            <a:avLst/>
          </a:prstGeom>
          <a:solidFill>
            <a:srgbClr val="E6FAFF"/>
          </a:solidFill>
        </p:spPr>
        <p:txBody>
          <a:bodyPr lIns="216000" tIns="108000" rIns="216000" bIns="72000"/>
          <a:lstStyle>
            <a:lvl1pPr marL="0" indent="0">
              <a:lnSpc>
                <a:spcPct val="110000"/>
              </a:lnSpc>
              <a:buNone/>
              <a:defRPr sz="1500">
                <a:latin typeface="Poppins" panose="00000500000000000000"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GB" sz="1500">
                <a:solidFill>
                  <a:srgbClr val="060645"/>
                </a:solidFill>
              </a:rPr>
              <a:t>Body copy goes here</a:t>
            </a:r>
          </a:p>
        </p:txBody>
      </p:sp>
      <p:sp>
        <p:nvSpPr>
          <p:cNvPr id="12" name="Text Placeholder 11">
            <a:extLst>
              <a:ext uri="{FF2B5EF4-FFF2-40B4-BE49-F238E27FC236}">
                <a16:creationId xmlns:a16="http://schemas.microsoft.com/office/drawing/2014/main" id="{82DA06FF-3584-5C18-7680-957EB66DCC1E}"/>
              </a:ext>
            </a:extLst>
          </p:cNvPr>
          <p:cNvSpPr>
            <a:spLocks noGrp="1"/>
          </p:cNvSpPr>
          <p:nvPr>
            <p:ph type="body" sz="quarter" idx="29" hasCustomPrompt="1"/>
          </p:nvPr>
        </p:nvSpPr>
        <p:spPr>
          <a:xfrm>
            <a:off x="887895" y="2455769"/>
            <a:ext cx="2313071" cy="746515"/>
          </a:xfrm>
          <a:prstGeom prst="rect">
            <a:avLst/>
          </a:prstGeom>
          <a:solidFill>
            <a:srgbClr val="1C46C0"/>
          </a:solidFill>
        </p:spPr>
        <p:txBody>
          <a:bodyPr lIns="216000" tIns="108000" rIns="216000" bIns="72000">
            <a:noAutofit/>
          </a:bodyPr>
          <a:lstStyle>
            <a:lvl1pPr marL="0" indent="0">
              <a:lnSpc>
                <a:spcPct val="110000"/>
              </a:lnSpc>
              <a:spcBef>
                <a:spcPts val="0"/>
              </a:spcBef>
              <a:buFont typeface="Arial" panose="020B0604020202020204" pitchFamily="34" charset="0"/>
              <a:buNone/>
              <a:defRPr sz="1800" b="1" i="0">
                <a:ln>
                  <a:noFill/>
                </a:ln>
                <a:solidFill>
                  <a:schemeClr val="bg1"/>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Section title</a:t>
            </a:r>
          </a:p>
          <a:p>
            <a:pPr lvl="0"/>
            <a:r>
              <a:rPr lang="en-GB"/>
              <a:t>Section title</a:t>
            </a:r>
          </a:p>
        </p:txBody>
      </p:sp>
      <p:sp>
        <p:nvSpPr>
          <p:cNvPr id="13" name="Text Placeholder 4">
            <a:extLst>
              <a:ext uri="{FF2B5EF4-FFF2-40B4-BE49-F238E27FC236}">
                <a16:creationId xmlns:a16="http://schemas.microsoft.com/office/drawing/2014/main" id="{F18DBC1E-2F93-2120-01F2-76667F7A3598}"/>
              </a:ext>
            </a:extLst>
          </p:cNvPr>
          <p:cNvSpPr>
            <a:spLocks noGrp="1"/>
          </p:cNvSpPr>
          <p:nvPr>
            <p:ph type="body" sz="quarter" idx="30" hasCustomPrompt="1"/>
          </p:nvPr>
        </p:nvSpPr>
        <p:spPr>
          <a:xfrm>
            <a:off x="3286746" y="3356225"/>
            <a:ext cx="7739063" cy="742950"/>
          </a:xfrm>
          <a:prstGeom prst="rect">
            <a:avLst/>
          </a:prstGeom>
          <a:solidFill>
            <a:srgbClr val="E6FAFF"/>
          </a:solidFill>
        </p:spPr>
        <p:txBody>
          <a:bodyPr lIns="216000" tIns="108000" rIns="216000" bIns="72000"/>
          <a:lstStyle>
            <a:lvl1pPr marL="0" indent="0">
              <a:lnSpc>
                <a:spcPct val="110000"/>
              </a:lnSpc>
              <a:buNone/>
              <a:defRPr sz="1500">
                <a:latin typeface="Poppins" panose="00000500000000000000"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GB" sz="1500">
                <a:solidFill>
                  <a:srgbClr val="060645"/>
                </a:solidFill>
              </a:rPr>
              <a:t>Body copy goes here</a:t>
            </a:r>
          </a:p>
        </p:txBody>
      </p:sp>
      <p:sp>
        <p:nvSpPr>
          <p:cNvPr id="15" name="Text Placeholder 11">
            <a:extLst>
              <a:ext uri="{FF2B5EF4-FFF2-40B4-BE49-F238E27FC236}">
                <a16:creationId xmlns:a16="http://schemas.microsoft.com/office/drawing/2014/main" id="{019B98AE-BA3F-CCAE-E04C-B8169D9363F3}"/>
              </a:ext>
            </a:extLst>
          </p:cNvPr>
          <p:cNvSpPr>
            <a:spLocks noGrp="1"/>
          </p:cNvSpPr>
          <p:nvPr>
            <p:ph type="body" sz="quarter" idx="31" hasCustomPrompt="1"/>
          </p:nvPr>
        </p:nvSpPr>
        <p:spPr>
          <a:xfrm>
            <a:off x="887895" y="3352659"/>
            <a:ext cx="2313071" cy="746515"/>
          </a:xfrm>
          <a:prstGeom prst="rect">
            <a:avLst/>
          </a:prstGeom>
          <a:solidFill>
            <a:srgbClr val="1C46C0"/>
          </a:solidFill>
        </p:spPr>
        <p:txBody>
          <a:bodyPr lIns="216000" tIns="108000" rIns="216000" bIns="72000">
            <a:noAutofit/>
          </a:bodyPr>
          <a:lstStyle>
            <a:lvl1pPr marL="0" indent="0">
              <a:lnSpc>
                <a:spcPct val="110000"/>
              </a:lnSpc>
              <a:spcBef>
                <a:spcPts val="0"/>
              </a:spcBef>
              <a:buFont typeface="Arial" panose="020B0604020202020204" pitchFamily="34" charset="0"/>
              <a:buNone/>
              <a:defRPr sz="1800" b="1" i="0">
                <a:ln>
                  <a:noFill/>
                </a:ln>
                <a:solidFill>
                  <a:schemeClr val="bg1"/>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Section title</a:t>
            </a:r>
          </a:p>
          <a:p>
            <a:pPr lvl="0"/>
            <a:r>
              <a:rPr lang="en-GB"/>
              <a:t>Section title</a:t>
            </a:r>
          </a:p>
        </p:txBody>
      </p:sp>
      <p:sp>
        <p:nvSpPr>
          <p:cNvPr id="16" name="Text Placeholder 4">
            <a:extLst>
              <a:ext uri="{FF2B5EF4-FFF2-40B4-BE49-F238E27FC236}">
                <a16:creationId xmlns:a16="http://schemas.microsoft.com/office/drawing/2014/main" id="{7C8CB63D-4300-E62A-F48C-630CF6B95474}"/>
              </a:ext>
            </a:extLst>
          </p:cNvPr>
          <p:cNvSpPr>
            <a:spLocks noGrp="1"/>
          </p:cNvSpPr>
          <p:nvPr>
            <p:ph type="body" sz="quarter" idx="32" hasCustomPrompt="1"/>
          </p:nvPr>
        </p:nvSpPr>
        <p:spPr>
          <a:xfrm>
            <a:off x="3286746" y="4249549"/>
            <a:ext cx="7739063" cy="742950"/>
          </a:xfrm>
          <a:prstGeom prst="rect">
            <a:avLst/>
          </a:prstGeom>
          <a:solidFill>
            <a:srgbClr val="E6FAFF"/>
          </a:solidFill>
        </p:spPr>
        <p:txBody>
          <a:bodyPr lIns="216000" tIns="108000" rIns="216000" bIns="72000"/>
          <a:lstStyle>
            <a:lvl1pPr marL="0" indent="0">
              <a:lnSpc>
                <a:spcPct val="110000"/>
              </a:lnSpc>
              <a:buNone/>
              <a:defRPr sz="1500">
                <a:latin typeface="Poppins" panose="00000500000000000000"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GB" sz="1500">
                <a:solidFill>
                  <a:srgbClr val="060645"/>
                </a:solidFill>
              </a:rPr>
              <a:t>Body copy goes here</a:t>
            </a:r>
          </a:p>
        </p:txBody>
      </p:sp>
      <p:sp>
        <p:nvSpPr>
          <p:cNvPr id="17" name="Text Placeholder 11">
            <a:extLst>
              <a:ext uri="{FF2B5EF4-FFF2-40B4-BE49-F238E27FC236}">
                <a16:creationId xmlns:a16="http://schemas.microsoft.com/office/drawing/2014/main" id="{4490E080-95F7-C04E-1506-EAC0EB4C5187}"/>
              </a:ext>
            </a:extLst>
          </p:cNvPr>
          <p:cNvSpPr>
            <a:spLocks noGrp="1"/>
          </p:cNvSpPr>
          <p:nvPr>
            <p:ph type="body" sz="quarter" idx="33" hasCustomPrompt="1"/>
          </p:nvPr>
        </p:nvSpPr>
        <p:spPr>
          <a:xfrm>
            <a:off x="887895" y="4245983"/>
            <a:ext cx="2313071" cy="746515"/>
          </a:xfrm>
          <a:prstGeom prst="rect">
            <a:avLst/>
          </a:prstGeom>
          <a:solidFill>
            <a:srgbClr val="1C46C0"/>
          </a:solidFill>
        </p:spPr>
        <p:txBody>
          <a:bodyPr lIns="216000" tIns="108000" rIns="216000" bIns="72000">
            <a:noAutofit/>
          </a:bodyPr>
          <a:lstStyle>
            <a:lvl1pPr marL="0" indent="0">
              <a:lnSpc>
                <a:spcPct val="110000"/>
              </a:lnSpc>
              <a:spcBef>
                <a:spcPts val="0"/>
              </a:spcBef>
              <a:buFont typeface="Arial" panose="020B0604020202020204" pitchFamily="34" charset="0"/>
              <a:buNone/>
              <a:defRPr sz="1800" b="1" i="0">
                <a:ln>
                  <a:noFill/>
                </a:ln>
                <a:solidFill>
                  <a:schemeClr val="bg1"/>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Section title</a:t>
            </a:r>
          </a:p>
          <a:p>
            <a:pPr lvl="0"/>
            <a:r>
              <a:rPr lang="en-GB"/>
              <a:t>Section title</a:t>
            </a:r>
          </a:p>
        </p:txBody>
      </p:sp>
      <p:pic>
        <p:nvPicPr>
          <p:cNvPr id="2" name="Picture 1">
            <a:extLst>
              <a:ext uri="{FF2B5EF4-FFF2-40B4-BE49-F238E27FC236}">
                <a16:creationId xmlns:a16="http://schemas.microsoft.com/office/drawing/2014/main" id="{052FB48F-821A-CA54-A34E-E55E101C6CCB}"/>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Lst>
          </a:blip>
          <a:srcRect/>
          <a:stretch/>
        </p:blipFill>
        <p:spPr>
          <a:xfrm>
            <a:off x="469676" y="5829301"/>
            <a:ext cx="1709990" cy="584196"/>
          </a:xfrm>
          <a:prstGeom prst="rect">
            <a:avLst/>
          </a:prstGeom>
        </p:spPr>
      </p:pic>
    </p:spTree>
    <p:extLst>
      <p:ext uri="{BB962C8B-B14F-4D97-AF65-F5344CB8AC3E}">
        <p14:creationId xmlns:p14="http://schemas.microsoft.com/office/powerpoint/2010/main" val="198940759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 List - Orange">
    <p:bg>
      <p:bgPr>
        <a:blipFill dpi="0" rotWithShape="1">
          <a:blip r:embed="rId2" cstate="screen">
            <a:alphaModFix amt="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42" name="Picture 41">
            <a:extLst>
              <a:ext uri="{FF2B5EF4-FFF2-40B4-BE49-F238E27FC236}">
                <a16:creationId xmlns:a16="http://schemas.microsoft.com/office/drawing/2014/main" id="{C107E3E2-7CA3-497F-C4E8-4ECE3460E57A}"/>
              </a:ext>
              <a:ext uri="{C183D7F6-B498-43B3-948B-1728B52AA6E4}">
                <adec:decorative xmlns:adec="http://schemas.microsoft.com/office/drawing/2017/decorative" val="1"/>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1180618" y="5846618"/>
            <a:ext cx="1011382" cy="1011382"/>
          </a:xfrm>
          <a:prstGeom prst="rect">
            <a:avLst/>
          </a:prstGeom>
        </p:spPr>
      </p:pic>
      <p:sp>
        <p:nvSpPr>
          <p:cNvPr id="57" name="TextBox 56">
            <a:extLst>
              <a:ext uri="{FF2B5EF4-FFF2-40B4-BE49-F238E27FC236}">
                <a16:creationId xmlns:a16="http://schemas.microsoft.com/office/drawing/2014/main" id="{87568DA1-20C9-8598-44C7-76FE257E9D79}"/>
              </a:ext>
            </a:extLst>
          </p:cNvPr>
          <p:cNvSpPr txBox="1"/>
          <p:nvPr userDrawn="1"/>
        </p:nvSpPr>
        <p:spPr>
          <a:xfrm>
            <a:off x="11515725" y="6493625"/>
            <a:ext cx="632251" cy="323165"/>
          </a:xfrm>
          <a:prstGeom prst="rect">
            <a:avLst/>
          </a:prstGeom>
          <a:noFill/>
        </p:spPr>
        <p:txBody>
          <a:bodyPr wrap="square" rtlCol="0">
            <a:spAutoFit/>
          </a:bodyPr>
          <a:lstStyle/>
          <a:p>
            <a:pPr algn="r"/>
            <a:fld id="{323858C3-E774-4B3F-8AA9-3979BAFA574F}" type="slidenum">
              <a:rPr lang="en-GB" sz="1500" smtClean="0">
                <a:solidFill>
                  <a:schemeClr val="bg1"/>
                </a:solidFill>
                <a:latin typeface="Poppins" panose="00000500000000000000" pitchFamily="2" charset="0"/>
                <a:cs typeface="Poppins" panose="00000500000000000000" pitchFamily="2" charset="0"/>
              </a:rPr>
              <a:t>‹#›</a:t>
            </a:fld>
            <a:endParaRPr lang="en-GB" sz="1500">
              <a:solidFill>
                <a:schemeClr val="bg1"/>
              </a:solidFill>
              <a:latin typeface="Poppins" panose="00000500000000000000" pitchFamily="2" charset="0"/>
              <a:cs typeface="Poppins" panose="00000500000000000000" pitchFamily="2" charset="0"/>
            </a:endParaRPr>
          </a:p>
        </p:txBody>
      </p:sp>
      <p:sp>
        <p:nvSpPr>
          <p:cNvPr id="23" name="Text Placeholder 11">
            <a:extLst>
              <a:ext uri="{FF2B5EF4-FFF2-40B4-BE49-F238E27FC236}">
                <a16:creationId xmlns:a16="http://schemas.microsoft.com/office/drawing/2014/main" id="{79B5BDD1-EF18-E4A2-DE79-A8B3B7FCED91}"/>
              </a:ext>
            </a:extLst>
          </p:cNvPr>
          <p:cNvSpPr>
            <a:spLocks noGrp="1"/>
          </p:cNvSpPr>
          <p:nvPr>
            <p:ph type="body" sz="quarter" idx="24" hasCustomPrompt="1"/>
          </p:nvPr>
        </p:nvSpPr>
        <p:spPr>
          <a:xfrm>
            <a:off x="413915" y="404664"/>
            <a:ext cx="10766703" cy="497161"/>
          </a:xfrm>
          <a:prstGeom prst="rect">
            <a:avLst/>
          </a:prstGeom>
        </p:spPr>
        <p:txBody>
          <a:bodyPr>
            <a:noAutofit/>
          </a:bodyPr>
          <a:lstStyle>
            <a:lvl1pPr marL="0" indent="0">
              <a:lnSpc>
                <a:spcPct val="110000"/>
              </a:lnSpc>
              <a:buNone/>
              <a:defRPr sz="3000" b="1" i="0">
                <a:ln>
                  <a:noFill/>
                </a:ln>
                <a:solidFill>
                  <a:srgbClr val="060645"/>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Page Title</a:t>
            </a:r>
          </a:p>
        </p:txBody>
      </p:sp>
      <p:sp>
        <p:nvSpPr>
          <p:cNvPr id="24" name="Text Placeholder 11">
            <a:extLst>
              <a:ext uri="{FF2B5EF4-FFF2-40B4-BE49-F238E27FC236}">
                <a16:creationId xmlns:a16="http://schemas.microsoft.com/office/drawing/2014/main" id="{A8F030FA-FAE8-B846-F0B1-F69F3B3AB75A}"/>
              </a:ext>
            </a:extLst>
          </p:cNvPr>
          <p:cNvSpPr>
            <a:spLocks noGrp="1"/>
          </p:cNvSpPr>
          <p:nvPr>
            <p:ph type="body" sz="quarter" idx="25" hasCustomPrompt="1"/>
          </p:nvPr>
        </p:nvSpPr>
        <p:spPr>
          <a:xfrm>
            <a:off x="413915" y="912168"/>
            <a:ext cx="10766703" cy="289311"/>
          </a:xfrm>
          <a:prstGeom prst="rect">
            <a:avLst/>
          </a:prstGeom>
        </p:spPr>
        <p:txBody>
          <a:bodyPr>
            <a:noAutofit/>
          </a:bodyPr>
          <a:lstStyle>
            <a:lvl1pPr marL="0" indent="0">
              <a:lnSpc>
                <a:spcPct val="110000"/>
              </a:lnSpc>
              <a:buFont typeface="Arial" panose="020B0604020202020204" pitchFamily="34" charset="0"/>
              <a:buNone/>
              <a:defRPr sz="20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Sub header</a:t>
            </a:r>
          </a:p>
        </p:txBody>
      </p:sp>
      <p:sp>
        <p:nvSpPr>
          <p:cNvPr id="4" name="Text Placeholder 4">
            <a:extLst>
              <a:ext uri="{FF2B5EF4-FFF2-40B4-BE49-F238E27FC236}">
                <a16:creationId xmlns:a16="http://schemas.microsoft.com/office/drawing/2014/main" id="{269C5B20-B0D8-1392-83E8-B19EE7BA6B29}"/>
              </a:ext>
            </a:extLst>
          </p:cNvPr>
          <p:cNvSpPr>
            <a:spLocks noGrp="1"/>
          </p:cNvSpPr>
          <p:nvPr>
            <p:ph type="body" sz="quarter" idx="27" hasCustomPrompt="1"/>
          </p:nvPr>
        </p:nvSpPr>
        <p:spPr>
          <a:xfrm>
            <a:off x="3286746" y="1562445"/>
            <a:ext cx="7739063" cy="742950"/>
          </a:xfrm>
          <a:prstGeom prst="rect">
            <a:avLst/>
          </a:prstGeom>
          <a:solidFill>
            <a:srgbClr val="FFF0F3"/>
          </a:solidFill>
        </p:spPr>
        <p:txBody>
          <a:bodyPr lIns="216000" tIns="108000" rIns="216000" bIns="72000"/>
          <a:lstStyle>
            <a:lvl1pPr marL="0" indent="0">
              <a:lnSpc>
                <a:spcPct val="110000"/>
              </a:lnSpc>
              <a:buNone/>
              <a:defRPr sz="1500">
                <a:latin typeface="Poppins" panose="00000500000000000000"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GB" sz="1500">
                <a:solidFill>
                  <a:srgbClr val="060645"/>
                </a:solidFill>
              </a:rPr>
              <a:t>Body copy goes here</a:t>
            </a:r>
          </a:p>
        </p:txBody>
      </p:sp>
      <p:sp>
        <p:nvSpPr>
          <p:cNvPr id="5" name="Text Placeholder 11">
            <a:extLst>
              <a:ext uri="{FF2B5EF4-FFF2-40B4-BE49-F238E27FC236}">
                <a16:creationId xmlns:a16="http://schemas.microsoft.com/office/drawing/2014/main" id="{1450AA39-F87C-B61C-59F0-76575DE5CCFB}"/>
              </a:ext>
            </a:extLst>
          </p:cNvPr>
          <p:cNvSpPr>
            <a:spLocks noGrp="1"/>
          </p:cNvSpPr>
          <p:nvPr>
            <p:ph type="body" sz="quarter" idx="12" hasCustomPrompt="1"/>
          </p:nvPr>
        </p:nvSpPr>
        <p:spPr>
          <a:xfrm>
            <a:off x="887895" y="1562445"/>
            <a:ext cx="2313071" cy="746515"/>
          </a:xfrm>
          <a:prstGeom prst="rect">
            <a:avLst/>
          </a:prstGeom>
          <a:solidFill>
            <a:srgbClr val="FF8A77"/>
          </a:solidFill>
        </p:spPr>
        <p:txBody>
          <a:bodyPr lIns="216000" tIns="108000" rIns="216000" bIns="72000">
            <a:noAutofit/>
          </a:bodyPr>
          <a:lstStyle>
            <a:lvl1pPr marL="0" indent="0">
              <a:lnSpc>
                <a:spcPct val="110000"/>
              </a:lnSpc>
              <a:spcBef>
                <a:spcPts val="0"/>
              </a:spcBef>
              <a:buFont typeface="Arial" panose="020B0604020202020204" pitchFamily="34" charset="0"/>
              <a:buNone/>
              <a:defRPr sz="1800" b="1"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Section title</a:t>
            </a:r>
          </a:p>
          <a:p>
            <a:pPr lvl="0"/>
            <a:r>
              <a:rPr lang="en-GB"/>
              <a:t>Section title</a:t>
            </a:r>
          </a:p>
        </p:txBody>
      </p:sp>
      <p:sp>
        <p:nvSpPr>
          <p:cNvPr id="6" name="Text Placeholder 4">
            <a:extLst>
              <a:ext uri="{FF2B5EF4-FFF2-40B4-BE49-F238E27FC236}">
                <a16:creationId xmlns:a16="http://schemas.microsoft.com/office/drawing/2014/main" id="{58D84559-6512-8243-0E68-926840CCE5EA}"/>
              </a:ext>
            </a:extLst>
          </p:cNvPr>
          <p:cNvSpPr>
            <a:spLocks noGrp="1"/>
          </p:cNvSpPr>
          <p:nvPr>
            <p:ph type="body" sz="quarter" idx="28" hasCustomPrompt="1"/>
          </p:nvPr>
        </p:nvSpPr>
        <p:spPr>
          <a:xfrm>
            <a:off x="3286746" y="2459335"/>
            <a:ext cx="7739063" cy="742950"/>
          </a:xfrm>
          <a:prstGeom prst="rect">
            <a:avLst/>
          </a:prstGeom>
          <a:solidFill>
            <a:srgbClr val="FFF0F3"/>
          </a:solidFill>
        </p:spPr>
        <p:txBody>
          <a:bodyPr lIns="216000" tIns="108000" rIns="216000" bIns="72000"/>
          <a:lstStyle>
            <a:lvl1pPr marL="0" indent="0">
              <a:lnSpc>
                <a:spcPct val="110000"/>
              </a:lnSpc>
              <a:buNone/>
              <a:defRPr sz="1500">
                <a:latin typeface="Poppins" panose="00000500000000000000"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GB" sz="1500">
                <a:solidFill>
                  <a:srgbClr val="060645"/>
                </a:solidFill>
              </a:rPr>
              <a:t>Body copy goes here</a:t>
            </a:r>
          </a:p>
        </p:txBody>
      </p:sp>
      <p:sp>
        <p:nvSpPr>
          <p:cNvPr id="16" name="Text Placeholder 11">
            <a:extLst>
              <a:ext uri="{FF2B5EF4-FFF2-40B4-BE49-F238E27FC236}">
                <a16:creationId xmlns:a16="http://schemas.microsoft.com/office/drawing/2014/main" id="{3CA98CFD-BEE6-B7D0-940B-408558AE3B97}"/>
              </a:ext>
            </a:extLst>
          </p:cNvPr>
          <p:cNvSpPr>
            <a:spLocks noGrp="1"/>
          </p:cNvSpPr>
          <p:nvPr>
            <p:ph type="body" sz="quarter" idx="29" hasCustomPrompt="1"/>
          </p:nvPr>
        </p:nvSpPr>
        <p:spPr>
          <a:xfrm>
            <a:off x="887895" y="2459335"/>
            <a:ext cx="2313071" cy="746515"/>
          </a:xfrm>
          <a:prstGeom prst="rect">
            <a:avLst/>
          </a:prstGeom>
          <a:solidFill>
            <a:srgbClr val="FF8A77"/>
          </a:solidFill>
        </p:spPr>
        <p:txBody>
          <a:bodyPr lIns="216000" tIns="108000" rIns="216000" bIns="72000">
            <a:noAutofit/>
          </a:bodyPr>
          <a:lstStyle>
            <a:lvl1pPr marL="0" indent="0">
              <a:lnSpc>
                <a:spcPct val="110000"/>
              </a:lnSpc>
              <a:spcBef>
                <a:spcPts val="0"/>
              </a:spcBef>
              <a:buFont typeface="Arial" panose="020B0604020202020204" pitchFamily="34" charset="0"/>
              <a:buNone/>
              <a:defRPr sz="1800" b="1"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Section title</a:t>
            </a:r>
          </a:p>
          <a:p>
            <a:pPr lvl="0"/>
            <a:r>
              <a:rPr lang="en-GB"/>
              <a:t>Section title</a:t>
            </a:r>
          </a:p>
        </p:txBody>
      </p:sp>
      <p:sp>
        <p:nvSpPr>
          <p:cNvPr id="19" name="Text Placeholder 4">
            <a:extLst>
              <a:ext uri="{FF2B5EF4-FFF2-40B4-BE49-F238E27FC236}">
                <a16:creationId xmlns:a16="http://schemas.microsoft.com/office/drawing/2014/main" id="{73173B8F-4A38-6A7C-3840-1B6791B615E9}"/>
              </a:ext>
            </a:extLst>
          </p:cNvPr>
          <p:cNvSpPr>
            <a:spLocks noGrp="1"/>
          </p:cNvSpPr>
          <p:nvPr>
            <p:ph type="body" sz="quarter" idx="30" hasCustomPrompt="1"/>
          </p:nvPr>
        </p:nvSpPr>
        <p:spPr>
          <a:xfrm>
            <a:off x="3286746" y="3356225"/>
            <a:ext cx="7739063" cy="742950"/>
          </a:xfrm>
          <a:prstGeom prst="rect">
            <a:avLst/>
          </a:prstGeom>
          <a:solidFill>
            <a:srgbClr val="FFF0F3"/>
          </a:solidFill>
        </p:spPr>
        <p:txBody>
          <a:bodyPr lIns="216000" tIns="108000" rIns="216000" bIns="72000"/>
          <a:lstStyle>
            <a:lvl1pPr marL="0" indent="0">
              <a:lnSpc>
                <a:spcPct val="110000"/>
              </a:lnSpc>
              <a:buNone/>
              <a:defRPr sz="1500">
                <a:latin typeface="Poppins" panose="00000500000000000000"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GB" sz="1500">
                <a:solidFill>
                  <a:srgbClr val="060645"/>
                </a:solidFill>
              </a:rPr>
              <a:t>Body copy goes here</a:t>
            </a:r>
          </a:p>
        </p:txBody>
      </p:sp>
      <p:sp>
        <p:nvSpPr>
          <p:cNvPr id="20" name="Text Placeholder 11">
            <a:extLst>
              <a:ext uri="{FF2B5EF4-FFF2-40B4-BE49-F238E27FC236}">
                <a16:creationId xmlns:a16="http://schemas.microsoft.com/office/drawing/2014/main" id="{1258A6A1-7C96-27AC-C908-3BA13CCF1F6E}"/>
              </a:ext>
            </a:extLst>
          </p:cNvPr>
          <p:cNvSpPr>
            <a:spLocks noGrp="1"/>
          </p:cNvSpPr>
          <p:nvPr>
            <p:ph type="body" sz="quarter" idx="31" hasCustomPrompt="1"/>
          </p:nvPr>
        </p:nvSpPr>
        <p:spPr>
          <a:xfrm>
            <a:off x="887895" y="3356225"/>
            <a:ext cx="2313071" cy="746515"/>
          </a:xfrm>
          <a:prstGeom prst="rect">
            <a:avLst/>
          </a:prstGeom>
          <a:solidFill>
            <a:srgbClr val="FF8A77"/>
          </a:solidFill>
        </p:spPr>
        <p:txBody>
          <a:bodyPr lIns="216000" tIns="108000" rIns="216000" bIns="72000">
            <a:noAutofit/>
          </a:bodyPr>
          <a:lstStyle>
            <a:lvl1pPr marL="0" indent="0">
              <a:lnSpc>
                <a:spcPct val="110000"/>
              </a:lnSpc>
              <a:spcBef>
                <a:spcPts val="0"/>
              </a:spcBef>
              <a:buFont typeface="Arial" panose="020B0604020202020204" pitchFamily="34" charset="0"/>
              <a:buNone/>
              <a:defRPr sz="1800" b="1"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Section title</a:t>
            </a:r>
          </a:p>
          <a:p>
            <a:pPr lvl="0"/>
            <a:r>
              <a:rPr lang="en-GB"/>
              <a:t>Section title</a:t>
            </a:r>
          </a:p>
        </p:txBody>
      </p:sp>
      <p:sp>
        <p:nvSpPr>
          <p:cNvPr id="27" name="Text Placeholder 4">
            <a:extLst>
              <a:ext uri="{FF2B5EF4-FFF2-40B4-BE49-F238E27FC236}">
                <a16:creationId xmlns:a16="http://schemas.microsoft.com/office/drawing/2014/main" id="{80D1A29E-8F23-E9BF-AE02-BAA15FD20AA3}"/>
              </a:ext>
            </a:extLst>
          </p:cNvPr>
          <p:cNvSpPr>
            <a:spLocks noGrp="1"/>
          </p:cNvSpPr>
          <p:nvPr>
            <p:ph type="body" sz="quarter" idx="32" hasCustomPrompt="1"/>
          </p:nvPr>
        </p:nvSpPr>
        <p:spPr>
          <a:xfrm>
            <a:off x="3286746" y="4249549"/>
            <a:ext cx="7739063" cy="742950"/>
          </a:xfrm>
          <a:prstGeom prst="rect">
            <a:avLst/>
          </a:prstGeom>
          <a:solidFill>
            <a:srgbClr val="FFF0F3"/>
          </a:solidFill>
        </p:spPr>
        <p:txBody>
          <a:bodyPr lIns="216000" tIns="108000" rIns="216000" bIns="72000"/>
          <a:lstStyle>
            <a:lvl1pPr marL="0" indent="0">
              <a:lnSpc>
                <a:spcPct val="110000"/>
              </a:lnSpc>
              <a:buNone/>
              <a:defRPr sz="1500">
                <a:latin typeface="Poppins" panose="00000500000000000000"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GB" sz="1500">
                <a:solidFill>
                  <a:srgbClr val="060645"/>
                </a:solidFill>
              </a:rPr>
              <a:t>Body copy goes here</a:t>
            </a:r>
          </a:p>
        </p:txBody>
      </p:sp>
      <p:sp>
        <p:nvSpPr>
          <p:cNvPr id="28" name="Text Placeholder 11">
            <a:extLst>
              <a:ext uri="{FF2B5EF4-FFF2-40B4-BE49-F238E27FC236}">
                <a16:creationId xmlns:a16="http://schemas.microsoft.com/office/drawing/2014/main" id="{DB928D05-8855-2639-E843-A1F7DC27F6EC}"/>
              </a:ext>
            </a:extLst>
          </p:cNvPr>
          <p:cNvSpPr>
            <a:spLocks noGrp="1"/>
          </p:cNvSpPr>
          <p:nvPr>
            <p:ph type="body" sz="quarter" idx="33" hasCustomPrompt="1"/>
          </p:nvPr>
        </p:nvSpPr>
        <p:spPr>
          <a:xfrm>
            <a:off x="887895" y="4249549"/>
            <a:ext cx="2313071" cy="746515"/>
          </a:xfrm>
          <a:prstGeom prst="rect">
            <a:avLst/>
          </a:prstGeom>
          <a:solidFill>
            <a:srgbClr val="FF8A77"/>
          </a:solidFill>
        </p:spPr>
        <p:txBody>
          <a:bodyPr lIns="216000" tIns="108000" rIns="216000" bIns="72000">
            <a:noAutofit/>
          </a:bodyPr>
          <a:lstStyle>
            <a:lvl1pPr marL="0" indent="0">
              <a:lnSpc>
                <a:spcPct val="110000"/>
              </a:lnSpc>
              <a:spcBef>
                <a:spcPts val="0"/>
              </a:spcBef>
              <a:buFont typeface="Arial" panose="020B0604020202020204" pitchFamily="34" charset="0"/>
              <a:buNone/>
              <a:defRPr sz="1800" b="1"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Section title</a:t>
            </a:r>
          </a:p>
          <a:p>
            <a:pPr lvl="0"/>
            <a:r>
              <a:rPr lang="en-GB"/>
              <a:t>Section title</a:t>
            </a:r>
          </a:p>
        </p:txBody>
      </p:sp>
      <p:pic>
        <p:nvPicPr>
          <p:cNvPr id="2" name="Picture 1">
            <a:extLst>
              <a:ext uri="{FF2B5EF4-FFF2-40B4-BE49-F238E27FC236}">
                <a16:creationId xmlns:a16="http://schemas.microsoft.com/office/drawing/2014/main" id="{5AD93BCC-9ABA-3DB6-4ED6-2BD13246CBC0}"/>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Lst>
          </a:blip>
          <a:srcRect/>
          <a:stretch/>
        </p:blipFill>
        <p:spPr>
          <a:xfrm>
            <a:off x="469676" y="5829301"/>
            <a:ext cx="1709990" cy="584196"/>
          </a:xfrm>
          <a:prstGeom prst="rect">
            <a:avLst/>
          </a:prstGeom>
        </p:spPr>
      </p:pic>
    </p:spTree>
    <p:extLst>
      <p:ext uri="{BB962C8B-B14F-4D97-AF65-F5344CB8AC3E}">
        <p14:creationId xmlns:p14="http://schemas.microsoft.com/office/powerpoint/2010/main" val="302271380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s 2 Column">
    <p:bg>
      <p:bgPr>
        <a:solidFill>
          <a:schemeClr val="bg1"/>
        </a:solidFill>
        <a:effectLst/>
      </p:bgPr>
    </p:bg>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5BD7FBF3-7226-2149-BBD3-098185173264}"/>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910" y="0"/>
            <a:ext cx="12197909" cy="1551256"/>
          </a:xfrm>
          <a:prstGeom prst="rect">
            <a:avLst/>
          </a:prstGeom>
        </p:spPr>
      </p:pic>
      <p:sp>
        <p:nvSpPr>
          <p:cNvPr id="13" name="TextBox 12">
            <a:extLst>
              <a:ext uri="{FF2B5EF4-FFF2-40B4-BE49-F238E27FC236}">
                <a16:creationId xmlns:a16="http://schemas.microsoft.com/office/drawing/2014/main" id="{9931521C-CAF9-B57E-A59F-40B74F594929}"/>
              </a:ext>
            </a:extLst>
          </p:cNvPr>
          <p:cNvSpPr txBox="1"/>
          <p:nvPr userDrawn="1"/>
        </p:nvSpPr>
        <p:spPr>
          <a:xfrm>
            <a:off x="11515725" y="6493625"/>
            <a:ext cx="632251" cy="323165"/>
          </a:xfrm>
          <a:prstGeom prst="rect">
            <a:avLst/>
          </a:prstGeom>
          <a:noFill/>
        </p:spPr>
        <p:txBody>
          <a:bodyPr wrap="square" rtlCol="0">
            <a:spAutoFit/>
          </a:bodyPr>
          <a:lstStyle/>
          <a:p>
            <a:pPr algn="r"/>
            <a:fld id="{323858C3-E774-4B3F-8AA9-3979BAFA574F}" type="slidenum">
              <a:rPr lang="en-GB" sz="1500" smtClean="0">
                <a:solidFill>
                  <a:srgbClr val="060645"/>
                </a:solidFill>
                <a:latin typeface="Poppins" panose="00000500000000000000" pitchFamily="2" charset="0"/>
                <a:cs typeface="Poppins" panose="00000500000000000000" pitchFamily="2" charset="0"/>
              </a:rPr>
              <a:t>‹#›</a:t>
            </a:fld>
            <a:endParaRPr lang="en-GB" sz="1500">
              <a:solidFill>
                <a:srgbClr val="060645"/>
              </a:solidFill>
              <a:latin typeface="Poppins" panose="00000500000000000000" pitchFamily="2" charset="0"/>
              <a:cs typeface="Poppins" panose="00000500000000000000" pitchFamily="2" charset="0"/>
            </a:endParaRPr>
          </a:p>
        </p:txBody>
      </p:sp>
      <p:sp>
        <p:nvSpPr>
          <p:cNvPr id="9" name="Text Placeholder 11">
            <a:extLst>
              <a:ext uri="{FF2B5EF4-FFF2-40B4-BE49-F238E27FC236}">
                <a16:creationId xmlns:a16="http://schemas.microsoft.com/office/drawing/2014/main" id="{4DAAB76E-1BCE-CA53-ACE8-77F42754E17D}"/>
              </a:ext>
            </a:extLst>
          </p:cNvPr>
          <p:cNvSpPr>
            <a:spLocks noGrp="1"/>
          </p:cNvSpPr>
          <p:nvPr>
            <p:ph type="body" sz="quarter" idx="21" hasCustomPrompt="1"/>
          </p:nvPr>
        </p:nvSpPr>
        <p:spPr>
          <a:xfrm>
            <a:off x="413915" y="326028"/>
            <a:ext cx="10766703" cy="497161"/>
          </a:xfrm>
          <a:prstGeom prst="rect">
            <a:avLst/>
          </a:prstGeom>
        </p:spPr>
        <p:txBody>
          <a:bodyPr>
            <a:noAutofit/>
          </a:bodyPr>
          <a:lstStyle>
            <a:lvl1pPr marL="0" indent="0">
              <a:lnSpc>
                <a:spcPct val="110000"/>
              </a:lnSpc>
              <a:buNone/>
              <a:defRPr sz="3000" b="1" i="0">
                <a:ln>
                  <a:noFill/>
                </a:ln>
                <a:solidFill>
                  <a:schemeClr val="bg1"/>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Page Title</a:t>
            </a:r>
          </a:p>
        </p:txBody>
      </p:sp>
      <p:sp>
        <p:nvSpPr>
          <p:cNvPr id="10" name="Text Placeholder 11">
            <a:extLst>
              <a:ext uri="{FF2B5EF4-FFF2-40B4-BE49-F238E27FC236}">
                <a16:creationId xmlns:a16="http://schemas.microsoft.com/office/drawing/2014/main" id="{FC210018-BF10-8707-6A21-CCCE83C373C4}"/>
              </a:ext>
            </a:extLst>
          </p:cNvPr>
          <p:cNvSpPr>
            <a:spLocks noGrp="1"/>
          </p:cNvSpPr>
          <p:nvPr>
            <p:ph type="body" sz="quarter" idx="22" hasCustomPrompt="1"/>
          </p:nvPr>
        </p:nvSpPr>
        <p:spPr>
          <a:xfrm>
            <a:off x="413915" y="833532"/>
            <a:ext cx="10766703" cy="289311"/>
          </a:xfrm>
          <a:prstGeom prst="rect">
            <a:avLst/>
          </a:prstGeom>
        </p:spPr>
        <p:txBody>
          <a:bodyPr>
            <a:noAutofit/>
          </a:bodyPr>
          <a:lstStyle>
            <a:lvl1pPr marL="0" indent="0">
              <a:lnSpc>
                <a:spcPct val="110000"/>
              </a:lnSpc>
              <a:buFont typeface="Arial" panose="020B0604020202020204" pitchFamily="34" charset="0"/>
              <a:buNone/>
              <a:defRPr sz="2000" b="0" i="0">
                <a:ln>
                  <a:noFill/>
                </a:ln>
                <a:solidFill>
                  <a:schemeClr val="bg1"/>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Sub header</a:t>
            </a:r>
          </a:p>
        </p:txBody>
      </p:sp>
      <p:sp>
        <p:nvSpPr>
          <p:cNvPr id="2" name="Text Placeholder 11">
            <a:extLst>
              <a:ext uri="{FF2B5EF4-FFF2-40B4-BE49-F238E27FC236}">
                <a16:creationId xmlns:a16="http://schemas.microsoft.com/office/drawing/2014/main" id="{2B4FE0AC-2B61-A291-8C87-19783331AD79}"/>
              </a:ext>
            </a:extLst>
          </p:cNvPr>
          <p:cNvSpPr>
            <a:spLocks noGrp="1"/>
          </p:cNvSpPr>
          <p:nvPr>
            <p:ph type="body" sz="quarter" idx="14" hasCustomPrompt="1"/>
          </p:nvPr>
        </p:nvSpPr>
        <p:spPr>
          <a:xfrm>
            <a:off x="1001105" y="1756180"/>
            <a:ext cx="10179513" cy="496800"/>
          </a:xfrm>
          <a:prstGeom prst="rect">
            <a:avLst/>
          </a:prstGeom>
        </p:spPr>
        <p:txBody>
          <a:bodyPr>
            <a:noAutofit/>
          </a:bodyPr>
          <a:lstStyle>
            <a:lvl1pPr marL="0" indent="0">
              <a:lnSpc>
                <a:spcPct val="110000"/>
              </a:lnSpc>
              <a:spcBef>
                <a:spcPts val="0"/>
              </a:spcBef>
              <a:spcAft>
                <a:spcPts val="600"/>
              </a:spcAft>
              <a:buFont typeface="Arial" panose="020B0604020202020204" pitchFamily="34" charset="0"/>
              <a:buNone/>
              <a:defRPr sz="1500" b="0" i="0">
                <a:ln>
                  <a:noFill/>
                </a:ln>
                <a:solidFill>
                  <a:schemeClr val="tx1"/>
                </a:solidFill>
                <a:latin typeface="+mn-lt"/>
                <a:cs typeface="Poppins" panose="00000500000000000000" pitchFamily="2" charset="0"/>
              </a:defRPr>
            </a:lvl1pPr>
            <a:lvl2pPr marL="457200" indent="0">
              <a:buNone/>
              <a:defRPr sz="1500">
                <a:ln>
                  <a:noFill/>
                </a:ln>
                <a:solidFill>
                  <a:schemeClr val="tx1"/>
                </a:solidFill>
                <a:latin typeface="+mn-lt"/>
              </a:defRPr>
            </a:lvl2pPr>
            <a:lvl3pPr>
              <a:defRPr sz="1500">
                <a:ln>
                  <a:noFill/>
                </a:ln>
                <a:solidFill>
                  <a:schemeClr val="tx1"/>
                </a:solidFill>
              </a:defRPr>
            </a:lvl3pPr>
            <a:lvl4pPr>
              <a:defRPr sz="1500">
                <a:ln>
                  <a:noFill/>
                </a:ln>
                <a:solidFill>
                  <a:schemeClr val="tx1"/>
                </a:solidFill>
              </a:defRPr>
            </a:lvl4pPr>
            <a:lvl5pPr>
              <a:defRPr sz="1500">
                <a:ln>
                  <a:noFill/>
                </a:ln>
                <a:solidFill>
                  <a:schemeClr val="tx1"/>
                </a:solidFill>
              </a:defRPr>
            </a:lvl5pPr>
            <a:lvl6pPr>
              <a:defRPr sz="1500">
                <a:solidFill>
                  <a:schemeClr val="tx1"/>
                </a:solidFill>
              </a:defRPr>
            </a:lvl6pPr>
            <a:lvl7pPr>
              <a:defRPr sz="1500">
                <a:solidFill>
                  <a:schemeClr val="tx1"/>
                </a:solidFill>
              </a:defRPr>
            </a:lvl7pPr>
            <a:lvl8pPr>
              <a:defRPr sz="1500">
                <a:solidFill>
                  <a:schemeClr val="tx1"/>
                </a:solidFill>
              </a:defRPr>
            </a:lvl8pPr>
            <a:lvl9pPr>
              <a:defRPr sz="1500">
                <a:solidFill>
                  <a:schemeClr val="tx1"/>
                </a:solidFill>
              </a:defRPr>
            </a:lvl9pPr>
          </a:lstStyle>
          <a:p>
            <a:pPr lvl="0"/>
            <a:r>
              <a:rPr lang="en-GB"/>
              <a:t>Body copy goes here.</a:t>
            </a:r>
          </a:p>
        </p:txBody>
      </p:sp>
    </p:spTree>
    <p:extLst>
      <p:ext uri="{BB962C8B-B14F-4D97-AF65-F5344CB8AC3E}">
        <p14:creationId xmlns:p14="http://schemas.microsoft.com/office/powerpoint/2010/main" val="84212577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ront Cover 2">
    <p:spTree>
      <p:nvGrpSpPr>
        <p:cNvPr id="1" name=""/>
        <p:cNvGrpSpPr/>
        <p:nvPr/>
      </p:nvGrpSpPr>
      <p:grpSpPr>
        <a:xfrm>
          <a:off x="0" y="0"/>
          <a:ext cx="0" cy="0"/>
          <a:chOff x="0" y="0"/>
          <a:chExt cx="0" cy="0"/>
        </a:xfrm>
      </p:grpSpPr>
      <p:sp>
        <p:nvSpPr>
          <p:cNvPr id="8" name="Picture Placeholder 14">
            <a:extLst>
              <a:ext uri="{FF2B5EF4-FFF2-40B4-BE49-F238E27FC236}">
                <a16:creationId xmlns:a16="http://schemas.microsoft.com/office/drawing/2014/main" id="{79A3FDC1-DA18-B647-8002-951F8A2778A7}"/>
              </a:ext>
            </a:extLst>
          </p:cNvPr>
          <p:cNvSpPr>
            <a:spLocks noGrp="1"/>
          </p:cNvSpPr>
          <p:nvPr>
            <p:ph type="pic" sz="quarter" idx="10"/>
          </p:nvPr>
        </p:nvSpPr>
        <p:spPr>
          <a:xfrm>
            <a:off x="6095999" y="0"/>
            <a:ext cx="6096001" cy="5334000"/>
          </a:xfrm>
          <a:prstGeom prst="round2SameRect">
            <a:avLst>
              <a:gd name="adj1" fmla="val 42678"/>
              <a:gd name="adj2" fmla="val 4847"/>
            </a:avLst>
          </a:prstGeom>
        </p:spPr>
        <p:txBody>
          <a:bodyPr/>
          <a:lstStyle>
            <a:lvl1pPr marL="0" indent="0" algn="ctr">
              <a:buNone/>
              <a:defRPr>
                <a:solidFill>
                  <a:schemeClr val="bg1"/>
                </a:solidFill>
                <a:latin typeface="Poppins" panose="00000500000000000000" pitchFamily="2" charset="0"/>
                <a:cs typeface="Poppins" panose="00000500000000000000" pitchFamily="2" charset="0"/>
              </a:defRPr>
            </a:lvl1pPr>
          </a:lstStyle>
          <a:p>
            <a:r>
              <a:rPr lang="en-US"/>
              <a:t>Click icon to add picture</a:t>
            </a:r>
          </a:p>
        </p:txBody>
      </p:sp>
      <p:pic>
        <p:nvPicPr>
          <p:cNvPr id="4" name="Picture 3">
            <a:extLst>
              <a:ext uri="{FF2B5EF4-FFF2-40B4-BE49-F238E27FC236}">
                <a16:creationId xmlns:a16="http://schemas.microsoft.com/office/drawing/2014/main" id="{6ED31C04-0A53-3A47-8287-081AE26B8A3D}"/>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096000" y="5334000"/>
            <a:ext cx="6096000" cy="1524000"/>
          </a:xfrm>
          <a:prstGeom prst="rect">
            <a:avLst/>
          </a:prstGeom>
        </p:spPr>
      </p:pic>
      <p:sp>
        <p:nvSpPr>
          <p:cNvPr id="9" name="Text Placeholder 11">
            <a:extLst>
              <a:ext uri="{FF2B5EF4-FFF2-40B4-BE49-F238E27FC236}">
                <a16:creationId xmlns:a16="http://schemas.microsoft.com/office/drawing/2014/main" id="{E28EB488-1C80-0E67-1A53-022688EC4609}"/>
              </a:ext>
            </a:extLst>
          </p:cNvPr>
          <p:cNvSpPr>
            <a:spLocks noGrp="1"/>
          </p:cNvSpPr>
          <p:nvPr>
            <p:ph type="body" sz="quarter" idx="11" hasCustomPrompt="1"/>
          </p:nvPr>
        </p:nvSpPr>
        <p:spPr>
          <a:xfrm>
            <a:off x="408207" y="559121"/>
            <a:ext cx="5557585" cy="1800200"/>
          </a:xfrm>
        </p:spPr>
        <p:txBody>
          <a:bodyPr>
            <a:noAutofit/>
          </a:bodyPr>
          <a:lstStyle>
            <a:lvl1pPr marL="0" indent="0">
              <a:buNone/>
              <a:defRPr sz="5500" b="1" i="0">
                <a:ln>
                  <a:noFill/>
                </a:ln>
                <a:solidFill>
                  <a:schemeClr val="bg1"/>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Front Cover Title Goes Here</a:t>
            </a:r>
          </a:p>
        </p:txBody>
      </p:sp>
      <p:sp>
        <p:nvSpPr>
          <p:cNvPr id="2" name="Text Placeholder 11">
            <a:extLst>
              <a:ext uri="{FF2B5EF4-FFF2-40B4-BE49-F238E27FC236}">
                <a16:creationId xmlns:a16="http://schemas.microsoft.com/office/drawing/2014/main" id="{9E9177B3-5DDF-C49A-F04A-F97D821D76FD}"/>
              </a:ext>
            </a:extLst>
          </p:cNvPr>
          <p:cNvSpPr>
            <a:spLocks noGrp="1"/>
          </p:cNvSpPr>
          <p:nvPr>
            <p:ph type="body" sz="quarter" idx="12" hasCustomPrompt="1"/>
          </p:nvPr>
        </p:nvSpPr>
        <p:spPr>
          <a:xfrm>
            <a:off x="408208" y="2431330"/>
            <a:ext cx="5557584" cy="1305402"/>
          </a:xfrm>
        </p:spPr>
        <p:txBody>
          <a:bodyPr>
            <a:noAutofit/>
          </a:bodyPr>
          <a:lstStyle>
            <a:lvl1pPr marL="0" indent="0">
              <a:lnSpc>
                <a:spcPct val="110000"/>
              </a:lnSpc>
              <a:spcBef>
                <a:spcPts val="0"/>
              </a:spcBef>
              <a:buNone/>
              <a:defRPr sz="3000" b="0" i="0">
                <a:ln>
                  <a:noFill/>
                </a:ln>
                <a:solidFill>
                  <a:schemeClr val="bg1"/>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Sub title</a:t>
            </a:r>
          </a:p>
        </p:txBody>
      </p:sp>
      <p:sp>
        <p:nvSpPr>
          <p:cNvPr id="3" name="Text Placeholder 11">
            <a:extLst>
              <a:ext uri="{FF2B5EF4-FFF2-40B4-BE49-F238E27FC236}">
                <a16:creationId xmlns:a16="http://schemas.microsoft.com/office/drawing/2014/main" id="{D3418B85-C84C-B824-D28F-BA79F5E04CAD}"/>
              </a:ext>
            </a:extLst>
          </p:cNvPr>
          <p:cNvSpPr>
            <a:spLocks noGrp="1"/>
          </p:cNvSpPr>
          <p:nvPr>
            <p:ph type="body" sz="quarter" idx="13" hasCustomPrompt="1"/>
          </p:nvPr>
        </p:nvSpPr>
        <p:spPr>
          <a:xfrm>
            <a:off x="408208" y="3846892"/>
            <a:ext cx="5557584" cy="347039"/>
          </a:xfrm>
        </p:spPr>
        <p:txBody>
          <a:bodyPr>
            <a:noAutofit/>
          </a:bodyPr>
          <a:lstStyle>
            <a:lvl1pPr marL="0" indent="0">
              <a:lnSpc>
                <a:spcPct val="110000"/>
              </a:lnSpc>
              <a:spcBef>
                <a:spcPts val="0"/>
              </a:spcBef>
              <a:buNone/>
              <a:defRPr sz="1600" b="1" i="0">
                <a:ln>
                  <a:noFill/>
                </a:ln>
                <a:solidFill>
                  <a:schemeClr val="bg1"/>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Presenters name</a:t>
            </a:r>
          </a:p>
        </p:txBody>
      </p:sp>
      <p:sp>
        <p:nvSpPr>
          <p:cNvPr id="5" name="Text Placeholder 11">
            <a:extLst>
              <a:ext uri="{FF2B5EF4-FFF2-40B4-BE49-F238E27FC236}">
                <a16:creationId xmlns:a16="http://schemas.microsoft.com/office/drawing/2014/main" id="{AE5F6774-8098-996B-DB40-EA611D348D2A}"/>
              </a:ext>
            </a:extLst>
          </p:cNvPr>
          <p:cNvSpPr>
            <a:spLocks noGrp="1"/>
          </p:cNvSpPr>
          <p:nvPr>
            <p:ph type="body" sz="quarter" idx="14" hasCustomPrompt="1"/>
          </p:nvPr>
        </p:nvSpPr>
        <p:spPr>
          <a:xfrm>
            <a:off x="408208" y="4198584"/>
            <a:ext cx="5557584" cy="347039"/>
          </a:xfrm>
        </p:spPr>
        <p:txBody>
          <a:bodyPr>
            <a:noAutofit/>
          </a:bodyPr>
          <a:lstStyle>
            <a:lvl1pPr marL="0" indent="0">
              <a:lnSpc>
                <a:spcPct val="110000"/>
              </a:lnSpc>
              <a:spcBef>
                <a:spcPts val="0"/>
              </a:spcBef>
              <a:buNone/>
              <a:defRPr sz="1600" b="0" i="0">
                <a:ln>
                  <a:noFill/>
                </a:ln>
                <a:solidFill>
                  <a:schemeClr val="bg1"/>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Department name</a:t>
            </a:r>
          </a:p>
        </p:txBody>
      </p:sp>
      <p:sp>
        <p:nvSpPr>
          <p:cNvPr id="6" name="Text Placeholder 11">
            <a:extLst>
              <a:ext uri="{FF2B5EF4-FFF2-40B4-BE49-F238E27FC236}">
                <a16:creationId xmlns:a16="http://schemas.microsoft.com/office/drawing/2014/main" id="{02518C58-E2DB-02D3-8708-B87996A9E5BC}"/>
              </a:ext>
            </a:extLst>
          </p:cNvPr>
          <p:cNvSpPr>
            <a:spLocks noGrp="1"/>
          </p:cNvSpPr>
          <p:nvPr>
            <p:ph type="body" sz="quarter" idx="15" hasCustomPrompt="1"/>
          </p:nvPr>
        </p:nvSpPr>
        <p:spPr>
          <a:xfrm>
            <a:off x="408208" y="4545623"/>
            <a:ext cx="5557584" cy="347039"/>
          </a:xfrm>
        </p:spPr>
        <p:txBody>
          <a:bodyPr>
            <a:noAutofit/>
          </a:bodyPr>
          <a:lstStyle>
            <a:lvl1pPr marL="0" indent="0">
              <a:lnSpc>
                <a:spcPct val="110000"/>
              </a:lnSpc>
              <a:spcBef>
                <a:spcPts val="0"/>
              </a:spcBef>
              <a:buNone/>
              <a:defRPr sz="1600" b="0" i="0">
                <a:ln>
                  <a:noFill/>
                </a:ln>
                <a:solidFill>
                  <a:schemeClr val="bg1"/>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Date</a:t>
            </a:r>
          </a:p>
        </p:txBody>
      </p:sp>
      <p:pic>
        <p:nvPicPr>
          <p:cNvPr id="15" name="Picture 14" descr="The Open University Logo">
            <a:extLst>
              <a:ext uri="{FF2B5EF4-FFF2-40B4-BE49-F238E27FC236}">
                <a16:creationId xmlns:a16="http://schemas.microsoft.com/office/drawing/2014/main" id="{95ADE654-C78D-7069-71BF-CB8E04298DE3}"/>
              </a:ext>
              <a:ext uri="{C183D7F6-B498-43B3-948B-1728B52AA6E4}">
                <adec:decorative xmlns:adec="http://schemas.microsoft.com/office/drawing/2017/decorative" val="0"/>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469675" y="5829301"/>
            <a:ext cx="1709992" cy="584196"/>
          </a:xfrm>
          <a:prstGeom prst="rect">
            <a:avLst/>
          </a:prstGeom>
        </p:spPr>
      </p:pic>
    </p:spTree>
    <p:extLst>
      <p:ext uri="{BB962C8B-B14F-4D97-AF65-F5344CB8AC3E}">
        <p14:creationId xmlns:p14="http://schemas.microsoft.com/office/powerpoint/2010/main" val="217659475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harts &amp; Copy">
    <p:bg>
      <p:bgPr>
        <a:solidFill>
          <a:schemeClr val="bg1"/>
        </a:solidFill>
        <a:effectLst/>
      </p:bgPr>
    </p:bg>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3025CC09-2BCF-3A4D-87E4-590716EC0718}"/>
              </a:ext>
            </a:extLst>
          </p:cNvPr>
          <p:cNvSpPr>
            <a:spLocks noGrp="1"/>
          </p:cNvSpPr>
          <p:nvPr>
            <p:ph type="body" sz="quarter" idx="18" hasCustomPrompt="1"/>
          </p:nvPr>
        </p:nvSpPr>
        <p:spPr>
          <a:xfrm>
            <a:off x="6493565" y="2856109"/>
            <a:ext cx="4687053" cy="3221029"/>
          </a:xfrm>
          <a:prstGeom prst="rect">
            <a:avLst/>
          </a:prstGeom>
        </p:spPr>
        <p:txBody>
          <a:bodyPr>
            <a:noAutofit/>
          </a:bodyPr>
          <a:lstStyle>
            <a:lvl1pPr marL="0" indent="0">
              <a:lnSpc>
                <a:spcPct val="110000"/>
              </a:lnSpc>
              <a:spcBef>
                <a:spcPts val="0"/>
              </a:spcBef>
              <a:spcAft>
                <a:spcPts val="600"/>
              </a:spcAft>
              <a:buFont typeface="Arial" panose="020B0604020202020204" pitchFamily="34" charset="0"/>
              <a:buNone/>
              <a:defRPr sz="15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a:t>
            </a:r>
            <a:r>
              <a:rPr lang="en-GB" err="1"/>
              <a:t>labore</a:t>
            </a:r>
            <a:r>
              <a:rPr lang="en-GB"/>
              <a:t> et dolore magna </a:t>
            </a:r>
            <a:r>
              <a:rPr lang="en-GB" err="1"/>
              <a:t>aliqua</a:t>
            </a:r>
            <a:r>
              <a:rPr lang="en-GB"/>
              <a:t>. Ut </a:t>
            </a:r>
            <a:r>
              <a:rPr lang="en-GB" err="1"/>
              <a:t>enim</a:t>
            </a:r>
            <a:r>
              <a:rPr lang="en-GB"/>
              <a:t> ad minim </a:t>
            </a:r>
            <a:r>
              <a:rPr lang="en-GB" err="1"/>
              <a:t>veniam</a:t>
            </a:r>
            <a:r>
              <a:rPr lang="en-GB"/>
              <a:t>, </a:t>
            </a:r>
            <a:r>
              <a:rPr lang="en-GB" err="1"/>
              <a:t>quis</a:t>
            </a:r>
            <a:r>
              <a:rPr lang="en-GB"/>
              <a:t> </a:t>
            </a:r>
            <a:r>
              <a:rPr lang="en-GB" err="1"/>
              <a:t>nostrud</a:t>
            </a:r>
            <a:r>
              <a:rPr lang="en-GB"/>
              <a:t> exercitation </a:t>
            </a:r>
            <a:r>
              <a:rPr lang="en-GB" err="1"/>
              <a:t>ullamco</a:t>
            </a:r>
            <a:r>
              <a:rPr lang="en-GB"/>
              <a:t> </a:t>
            </a:r>
            <a:r>
              <a:rPr lang="en-GB" err="1"/>
              <a:t>laboris</a:t>
            </a:r>
            <a:r>
              <a:rPr lang="en-GB"/>
              <a:t> nisi </a:t>
            </a:r>
            <a:r>
              <a:rPr lang="en-GB" err="1"/>
              <a:t>ut</a:t>
            </a:r>
            <a:r>
              <a:rPr lang="en-GB"/>
              <a:t> </a:t>
            </a:r>
            <a:r>
              <a:rPr lang="en-GB" err="1"/>
              <a:t>aliquip</a:t>
            </a:r>
            <a:r>
              <a:rPr lang="en-GB"/>
              <a:t> ex </a:t>
            </a:r>
            <a:r>
              <a:rPr lang="en-GB" err="1"/>
              <a:t>ea</a:t>
            </a:r>
            <a:r>
              <a:rPr lang="en-GB"/>
              <a:t> </a:t>
            </a:r>
            <a:r>
              <a:rPr lang="en-GB" err="1"/>
              <a:t>commodo</a:t>
            </a:r>
            <a:r>
              <a:rPr lang="en-GB"/>
              <a:t> </a:t>
            </a:r>
            <a:r>
              <a:rPr lang="en-GB" err="1"/>
              <a:t>consequat</a:t>
            </a:r>
            <a:r>
              <a:rPr lang="en-GB"/>
              <a:t>. Duis </a:t>
            </a:r>
            <a:r>
              <a:rPr lang="en-GB" err="1"/>
              <a:t>aute</a:t>
            </a:r>
            <a:r>
              <a:rPr lang="en-GB"/>
              <a:t> </a:t>
            </a:r>
            <a:r>
              <a:rPr lang="en-GB" err="1"/>
              <a:t>irure</a:t>
            </a:r>
            <a:r>
              <a:rPr lang="en-GB"/>
              <a:t> </a:t>
            </a:r>
            <a:r>
              <a:rPr lang="en-GB" err="1"/>
              <a:t>dolor</a:t>
            </a:r>
            <a:r>
              <a:rPr lang="en-GB"/>
              <a:t> in </a:t>
            </a:r>
            <a:r>
              <a:rPr lang="en-GB" err="1"/>
              <a:t>aliquip</a:t>
            </a:r>
            <a:r>
              <a:rPr lang="en-GB"/>
              <a:t> ex </a:t>
            </a:r>
            <a:r>
              <a:rPr lang="en-GB" err="1"/>
              <a:t>ea</a:t>
            </a:r>
            <a:r>
              <a:rPr lang="en-GB"/>
              <a:t> </a:t>
            </a:r>
            <a:r>
              <a:rPr lang="en-GB" err="1"/>
              <a:t>commodo</a:t>
            </a:r>
            <a:r>
              <a:rPr lang="en-GB"/>
              <a:t> consequat. Duis </a:t>
            </a:r>
            <a:r>
              <a:rPr lang="en-GB" err="1"/>
              <a:t>aute</a:t>
            </a:r>
            <a:r>
              <a:rPr lang="en-GB"/>
              <a:t> </a:t>
            </a:r>
            <a:r>
              <a:rPr lang="en-GB" err="1"/>
              <a:t>irure</a:t>
            </a:r>
            <a:r>
              <a:rPr lang="en-GB"/>
              <a:t> </a:t>
            </a:r>
            <a:r>
              <a:rPr lang="en-GB" err="1"/>
              <a:t>dolor</a:t>
            </a:r>
            <a:r>
              <a:rPr lang="en-GB"/>
              <a:t> in </a:t>
            </a:r>
            <a:r>
              <a:rPr lang="en-GB" err="1"/>
              <a:t>reprehenderit</a:t>
            </a:r>
            <a:r>
              <a:rPr lang="en-GB"/>
              <a:t> in </a:t>
            </a:r>
            <a:r>
              <a:rPr lang="en-GB" err="1"/>
              <a:t>voluptate</a:t>
            </a:r>
            <a:r>
              <a:rPr lang="en-GB"/>
              <a:t> </a:t>
            </a:r>
            <a:r>
              <a:rPr lang="en-GB" err="1"/>
              <a:t>velit</a:t>
            </a:r>
            <a:r>
              <a:rPr lang="en-GB"/>
              <a:t> </a:t>
            </a:r>
            <a:r>
              <a:rPr lang="en-GB" err="1"/>
              <a:t>esse</a:t>
            </a:r>
            <a:r>
              <a:rPr lang="en-GB"/>
              <a:t> </a:t>
            </a:r>
            <a:r>
              <a:rPr lang="en-GB" err="1"/>
              <a:t>cillum</a:t>
            </a:r>
            <a:r>
              <a:rPr lang="en-GB"/>
              <a:t> dolore </a:t>
            </a:r>
            <a:r>
              <a:rPr lang="en-GB" err="1"/>
              <a:t>eu</a:t>
            </a:r>
            <a:r>
              <a:rPr lang="en-GB"/>
              <a:t> </a:t>
            </a:r>
            <a:r>
              <a:rPr lang="en-GB" err="1"/>
              <a:t>fugiat</a:t>
            </a:r>
            <a:r>
              <a:rPr lang="en-GB"/>
              <a:t> </a:t>
            </a:r>
            <a:r>
              <a:rPr lang="en-GB" err="1"/>
              <a:t>nulla</a:t>
            </a:r>
            <a:r>
              <a:rPr lang="en-GB"/>
              <a:t> </a:t>
            </a:r>
            <a:r>
              <a:rPr lang="en-GB" err="1"/>
              <a:t>pariatur</a:t>
            </a:r>
            <a:r>
              <a:rPr lang="en-GB"/>
              <a:t>. </a:t>
            </a:r>
            <a:r>
              <a:rPr lang="en-GB" err="1"/>
              <a:t>Excepteur</a:t>
            </a:r>
            <a:r>
              <a:rPr lang="en-GB"/>
              <a:t> </a:t>
            </a:r>
            <a:r>
              <a:rPr lang="en-GB" err="1"/>
              <a:t>sint</a:t>
            </a:r>
            <a:r>
              <a:rPr lang="en-GB"/>
              <a:t> </a:t>
            </a:r>
            <a:r>
              <a:rPr lang="en-GB" err="1"/>
              <a:t>occaecat</a:t>
            </a:r>
            <a:r>
              <a:rPr lang="en-GB"/>
              <a:t> </a:t>
            </a:r>
            <a:r>
              <a:rPr lang="en-GB" err="1"/>
              <a:t>cupidatat</a:t>
            </a:r>
            <a:r>
              <a:rPr lang="en-GB"/>
              <a:t> non </a:t>
            </a:r>
            <a:r>
              <a:rPr lang="en-GB" err="1"/>
              <a:t>proident</a:t>
            </a:r>
            <a:r>
              <a:rPr lang="en-GB"/>
              <a:t>, sunt in culpa qui </a:t>
            </a:r>
            <a:r>
              <a:rPr lang="en-GB" err="1"/>
              <a:t>officia</a:t>
            </a:r>
            <a:r>
              <a:rPr lang="en-GB"/>
              <a:t> </a:t>
            </a:r>
            <a:r>
              <a:rPr lang="en-GB" err="1"/>
              <a:t>deserunt</a:t>
            </a:r>
            <a:r>
              <a:rPr lang="en-GB"/>
              <a:t> </a:t>
            </a:r>
            <a:r>
              <a:rPr lang="en-GB" err="1"/>
              <a:t>mollit</a:t>
            </a:r>
            <a:r>
              <a:rPr lang="en-GB"/>
              <a:t> </a:t>
            </a:r>
            <a:r>
              <a:rPr lang="en-GB" err="1"/>
              <a:t>anim</a:t>
            </a:r>
            <a:r>
              <a:rPr lang="en-GB"/>
              <a:t> id </a:t>
            </a:r>
            <a:r>
              <a:rPr lang="en-GB" err="1"/>
              <a:t>est</a:t>
            </a:r>
            <a:r>
              <a:rPr lang="en-GB"/>
              <a:t> </a:t>
            </a:r>
            <a:r>
              <a:rPr lang="en-GB" err="1"/>
              <a:t>laborum</a:t>
            </a:r>
            <a:r>
              <a:rPr lang="en-GB"/>
              <a:t>.</a:t>
            </a:r>
          </a:p>
        </p:txBody>
      </p:sp>
      <p:pic>
        <p:nvPicPr>
          <p:cNvPr id="11" name="Picture 10">
            <a:extLst>
              <a:ext uri="{FF2B5EF4-FFF2-40B4-BE49-F238E27FC236}">
                <a16:creationId xmlns:a16="http://schemas.microsoft.com/office/drawing/2014/main" id="{0CDFCC4E-7800-CD8E-7918-FDBF10EDE749}"/>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910" y="0"/>
            <a:ext cx="12197909" cy="1551256"/>
          </a:xfrm>
          <a:prstGeom prst="rect">
            <a:avLst/>
          </a:prstGeom>
        </p:spPr>
      </p:pic>
      <p:sp>
        <p:nvSpPr>
          <p:cNvPr id="16" name="TextBox 15">
            <a:extLst>
              <a:ext uri="{FF2B5EF4-FFF2-40B4-BE49-F238E27FC236}">
                <a16:creationId xmlns:a16="http://schemas.microsoft.com/office/drawing/2014/main" id="{475C6AF3-6B1E-0375-7D2A-5FD1C92321F7}"/>
              </a:ext>
            </a:extLst>
          </p:cNvPr>
          <p:cNvSpPr txBox="1"/>
          <p:nvPr userDrawn="1"/>
        </p:nvSpPr>
        <p:spPr>
          <a:xfrm>
            <a:off x="11515725" y="6493625"/>
            <a:ext cx="632251" cy="323165"/>
          </a:xfrm>
          <a:prstGeom prst="rect">
            <a:avLst/>
          </a:prstGeom>
          <a:noFill/>
        </p:spPr>
        <p:txBody>
          <a:bodyPr wrap="square" rtlCol="0">
            <a:spAutoFit/>
          </a:bodyPr>
          <a:lstStyle/>
          <a:p>
            <a:pPr algn="r"/>
            <a:fld id="{323858C3-E774-4B3F-8AA9-3979BAFA574F}" type="slidenum">
              <a:rPr lang="en-GB" sz="1500" smtClean="0">
                <a:solidFill>
                  <a:srgbClr val="060645"/>
                </a:solidFill>
                <a:latin typeface="Poppins" panose="00000500000000000000" pitchFamily="2" charset="0"/>
                <a:cs typeface="Poppins" panose="00000500000000000000" pitchFamily="2" charset="0"/>
              </a:rPr>
              <a:t>‹#›</a:t>
            </a:fld>
            <a:endParaRPr lang="en-GB" sz="1500">
              <a:solidFill>
                <a:srgbClr val="060645"/>
              </a:solidFill>
              <a:latin typeface="Poppins" panose="00000500000000000000" pitchFamily="2" charset="0"/>
              <a:cs typeface="Poppins" panose="00000500000000000000" pitchFamily="2" charset="0"/>
            </a:endParaRPr>
          </a:p>
        </p:txBody>
      </p:sp>
      <p:sp>
        <p:nvSpPr>
          <p:cNvPr id="2" name="Text Placeholder 11">
            <a:extLst>
              <a:ext uri="{FF2B5EF4-FFF2-40B4-BE49-F238E27FC236}">
                <a16:creationId xmlns:a16="http://schemas.microsoft.com/office/drawing/2014/main" id="{A1FEAA9C-D9C5-C7E7-E834-0245869B2C7F}"/>
              </a:ext>
            </a:extLst>
          </p:cNvPr>
          <p:cNvSpPr>
            <a:spLocks noGrp="1"/>
          </p:cNvSpPr>
          <p:nvPr>
            <p:ph type="body" sz="quarter" idx="21" hasCustomPrompt="1"/>
          </p:nvPr>
        </p:nvSpPr>
        <p:spPr>
          <a:xfrm>
            <a:off x="413915" y="326028"/>
            <a:ext cx="10766703" cy="497161"/>
          </a:xfrm>
          <a:prstGeom prst="rect">
            <a:avLst/>
          </a:prstGeom>
        </p:spPr>
        <p:txBody>
          <a:bodyPr>
            <a:noAutofit/>
          </a:bodyPr>
          <a:lstStyle>
            <a:lvl1pPr marL="0" indent="0">
              <a:lnSpc>
                <a:spcPct val="110000"/>
              </a:lnSpc>
              <a:buNone/>
              <a:defRPr sz="3000" b="1" i="0">
                <a:ln>
                  <a:noFill/>
                </a:ln>
                <a:solidFill>
                  <a:schemeClr val="bg1"/>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Page Title</a:t>
            </a:r>
          </a:p>
        </p:txBody>
      </p:sp>
      <p:sp>
        <p:nvSpPr>
          <p:cNvPr id="3" name="Text Placeholder 11">
            <a:extLst>
              <a:ext uri="{FF2B5EF4-FFF2-40B4-BE49-F238E27FC236}">
                <a16:creationId xmlns:a16="http://schemas.microsoft.com/office/drawing/2014/main" id="{AA7150EB-D92B-C450-9558-0D39CD35C849}"/>
              </a:ext>
            </a:extLst>
          </p:cNvPr>
          <p:cNvSpPr>
            <a:spLocks noGrp="1"/>
          </p:cNvSpPr>
          <p:nvPr>
            <p:ph type="body" sz="quarter" idx="22" hasCustomPrompt="1"/>
          </p:nvPr>
        </p:nvSpPr>
        <p:spPr>
          <a:xfrm>
            <a:off x="413915" y="833532"/>
            <a:ext cx="10766703" cy="289311"/>
          </a:xfrm>
          <a:prstGeom prst="rect">
            <a:avLst/>
          </a:prstGeom>
        </p:spPr>
        <p:txBody>
          <a:bodyPr>
            <a:noAutofit/>
          </a:bodyPr>
          <a:lstStyle>
            <a:lvl1pPr marL="0" indent="0">
              <a:lnSpc>
                <a:spcPct val="110000"/>
              </a:lnSpc>
              <a:buFont typeface="Arial" panose="020B0604020202020204" pitchFamily="34" charset="0"/>
              <a:buNone/>
              <a:defRPr sz="2000" b="0" i="0">
                <a:ln>
                  <a:noFill/>
                </a:ln>
                <a:solidFill>
                  <a:schemeClr val="bg1"/>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Sub header</a:t>
            </a:r>
          </a:p>
        </p:txBody>
      </p:sp>
      <p:sp>
        <p:nvSpPr>
          <p:cNvPr id="4" name="Text Placeholder 11">
            <a:extLst>
              <a:ext uri="{FF2B5EF4-FFF2-40B4-BE49-F238E27FC236}">
                <a16:creationId xmlns:a16="http://schemas.microsoft.com/office/drawing/2014/main" id="{58BE8F5A-8A1A-5C53-72B2-42712E54532F}"/>
              </a:ext>
            </a:extLst>
          </p:cNvPr>
          <p:cNvSpPr>
            <a:spLocks noGrp="1"/>
          </p:cNvSpPr>
          <p:nvPr>
            <p:ph type="body" sz="quarter" idx="14" hasCustomPrompt="1"/>
          </p:nvPr>
        </p:nvSpPr>
        <p:spPr>
          <a:xfrm>
            <a:off x="1001105" y="1756180"/>
            <a:ext cx="10179513" cy="496800"/>
          </a:xfrm>
          <a:prstGeom prst="rect">
            <a:avLst/>
          </a:prstGeom>
        </p:spPr>
        <p:txBody>
          <a:bodyPr>
            <a:noAutofit/>
          </a:bodyPr>
          <a:lstStyle>
            <a:lvl1pPr marL="0" indent="0">
              <a:lnSpc>
                <a:spcPct val="110000"/>
              </a:lnSpc>
              <a:spcBef>
                <a:spcPts val="0"/>
              </a:spcBef>
              <a:spcAft>
                <a:spcPts val="600"/>
              </a:spcAft>
              <a:buFont typeface="Arial" panose="020B0604020202020204" pitchFamily="34" charset="0"/>
              <a:buNone/>
              <a:defRPr sz="1500" b="0" i="0">
                <a:ln>
                  <a:noFill/>
                </a:ln>
                <a:solidFill>
                  <a:schemeClr val="tx1"/>
                </a:solidFill>
                <a:latin typeface="+mn-lt"/>
                <a:cs typeface="Poppins" panose="00000500000000000000" pitchFamily="2" charset="0"/>
              </a:defRPr>
            </a:lvl1pPr>
            <a:lvl2pPr marL="457200" indent="0">
              <a:buNone/>
              <a:defRPr sz="1500">
                <a:ln>
                  <a:noFill/>
                </a:ln>
                <a:solidFill>
                  <a:schemeClr val="tx1"/>
                </a:solidFill>
                <a:latin typeface="+mn-lt"/>
              </a:defRPr>
            </a:lvl2pPr>
            <a:lvl3pPr>
              <a:defRPr sz="1500">
                <a:ln>
                  <a:noFill/>
                </a:ln>
                <a:solidFill>
                  <a:schemeClr val="tx1"/>
                </a:solidFill>
              </a:defRPr>
            </a:lvl3pPr>
            <a:lvl4pPr>
              <a:defRPr sz="1500">
                <a:ln>
                  <a:noFill/>
                </a:ln>
                <a:solidFill>
                  <a:schemeClr val="tx1"/>
                </a:solidFill>
              </a:defRPr>
            </a:lvl4pPr>
            <a:lvl5pPr>
              <a:defRPr sz="1500">
                <a:ln>
                  <a:noFill/>
                </a:ln>
                <a:solidFill>
                  <a:schemeClr val="tx1"/>
                </a:solidFill>
              </a:defRPr>
            </a:lvl5pPr>
            <a:lvl6pPr>
              <a:defRPr sz="1500">
                <a:solidFill>
                  <a:schemeClr val="tx1"/>
                </a:solidFill>
              </a:defRPr>
            </a:lvl6pPr>
            <a:lvl7pPr>
              <a:defRPr sz="1500">
                <a:solidFill>
                  <a:schemeClr val="tx1"/>
                </a:solidFill>
              </a:defRPr>
            </a:lvl7pPr>
            <a:lvl8pPr>
              <a:defRPr sz="1500">
                <a:solidFill>
                  <a:schemeClr val="tx1"/>
                </a:solidFill>
              </a:defRPr>
            </a:lvl8pPr>
            <a:lvl9pPr>
              <a:defRPr sz="1500">
                <a:solidFill>
                  <a:schemeClr val="tx1"/>
                </a:solidFill>
              </a:defRPr>
            </a:lvl9pPr>
          </a:lstStyle>
          <a:p>
            <a:pPr lvl="0"/>
            <a:r>
              <a:rPr lang="en-GB"/>
              <a:t>Body copy goes here.</a:t>
            </a:r>
          </a:p>
        </p:txBody>
      </p:sp>
    </p:spTree>
    <p:extLst>
      <p:ext uri="{BB962C8B-B14F-4D97-AF65-F5344CB8AC3E}">
        <p14:creationId xmlns:p14="http://schemas.microsoft.com/office/powerpoint/2010/main" val="30393553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ull Content - Tight Header">
    <p:bg>
      <p:bgPr>
        <a:solidFill>
          <a:schemeClr val="bg1"/>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9931521C-CAF9-B57E-A59F-40B74F594929}"/>
              </a:ext>
            </a:extLst>
          </p:cNvPr>
          <p:cNvSpPr txBox="1"/>
          <p:nvPr userDrawn="1"/>
        </p:nvSpPr>
        <p:spPr>
          <a:xfrm>
            <a:off x="11515725" y="6493625"/>
            <a:ext cx="632251" cy="323165"/>
          </a:xfrm>
          <a:prstGeom prst="rect">
            <a:avLst/>
          </a:prstGeom>
          <a:noFill/>
        </p:spPr>
        <p:txBody>
          <a:bodyPr wrap="square" rtlCol="0">
            <a:spAutoFit/>
          </a:bodyPr>
          <a:lstStyle/>
          <a:p>
            <a:pPr algn="r"/>
            <a:fld id="{323858C3-E774-4B3F-8AA9-3979BAFA574F}" type="slidenum">
              <a:rPr lang="en-GB" sz="1500" smtClean="0">
                <a:solidFill>
                  <a:srgbClr val="060645"/>
                </a:solidFill>
                <a:latin typeface="Poppins" panose="00000500000000000000" pitchFamily="2" charset="0"/>
                <a:cs typeface="Poppins" panose="00000500000000000000" pitchFamily="2" charset="0"/>
              </a:rPr>
              <a:t>‹#›</a:t>
            </a:fld>
            <a:endParaRPr lang="en-GB" sz="1500">
              <a:solidFill>
                <a:srgbClr val="060645"/>
              </a:solidFill>
              <a:latin typeface="Poppins" panose="00000500000000000000" pitchFamily="2" charset="0"/>
              <a:cs typeface="Poppins" panose="00000500000000000000" pitchFamily="2" charset="0"/>
            </a:endParaRPr>
          </a:p>
        </p:txBody>
      </p:sp>
      <p:sp>
        <p:nvSpPr>
          <p:cNvPr id="2" name="Rectangle: Single Corner Rounded 1">
            <a:extLst>
              <a:ext uri="{FF2B5EF4-FFF2-40B4-BE49-F238E27FC236}">
                <a16:creationId xmlns:a16="http://schemas.microsoft.com/office/drawing/2014/main" id="{E24568D3-44DC-E35D-6A09-5B5154DCE05F}"/>
              </a:ext>
            </a:extLst>
          </p:cNvPr>
          <p:cNvSpPr/>
          <p:nvPr userDrawn="1"/>
        </p:nvSpPr>
        <p:spPr>
          <a:xfrm flipV="1">
            <a:off x="-5910" y="0"/>
            <a:ext cx="12197910" cy="823189"/>
          </a:xfrm>
          <a:prstGeom prst="round1Rect">
            <a:avLst>
              <a:gd name="adj" fmla="val 50000"/>
            </a:avLst>
          </a:prstGeom>
          <a:solidFill>
            <a:srgbClr val="0606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 Placeholder 11">
            <a:extLst>
              <a:ext uri="{FF2B5EF4-FFF2-40B4-BE49-F238E27FC236}">
                <a16:creationId xmlns:a16="http://schemas.microsoft.com/office/drawing/2014/main" id="{4E490143-9197-1E5C-A155-ABAF72B3B09A}"/>
              </a:ext>
            </a:extLst>
          </p:cNvPr>
          <p:cNvSpPr>
            <a:spLocks noGrp="1"/>
          </p:cNvSpPr>
          <p:nvPr>
            <p:ph type="body" sz="quarter" idx="21" hasCustomPrompt="1"/>
          </p:nvPr>
        </p:nvSpPr>
        <p:spPr>
          <a:xfrm>
            <a:off x="413915" y="163013"/>
            <a:ext cx="10766703" cy="497161"/>
          </a:xfrm>
          <a:prstGeom prst="rect">
            <a:avLst/>
          </a:prstGeom>
        </p:spPr>
        <p:txBody>
          <a:bodyPr>
            <a:noAutofit/>
          </a:bodyPr>
          <a:lstStyle>
            <a:lvl1pPr marL="0" indent="0">
              <a:lnSpc>
                <a:spcPct val="110000"/>
              </a:lnSpc>
              <a:buNone/>
              <a:defRPr sz="3000" b="1" i="0">
                <a:ln>
                  <a:noFill/>
                </a:ln>
                <a:solidFill>
                  <a:schemeClr val="bg1"/>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Page Title</a:t>
            </a:r>
          </a:p>
        </p:txBody>
      </p:sp>
      <p:sp>
        <p:nvSpPr>
          <p:cNvPr id="4" name="Text Placeholder 11">
            <a:extLst>
              <a:ext uri="{FF2B5EF4-FFF2-40B4-BE49-F238E27FC236}">
                <a16:creationId xmlns:a16="http://schemas.microsoft.com/office/drawing/2014/main" id="{661C6824-08DF-793D-EE9A-11375C227AF3}"/>
              </a:ext>
            </a:extLst>
          </p:cNvPr>
          <p:cNvSpPr>
            <a:spLocks noGrp="1"/>
          </p:cNvSpPr>
          <p:nvPr>
            <p:ph type="body" sz="quarter" idx="22" hasCustomPrompt="1"/>
          </p:nvPr>
        </p:nvSpPr>
        <p:spPr>
          <a:xfrm>
            <a:off x="1001105" y="1095780"/>
            <a:ext cx="10179513" cy="496800"/>
          </a:xfrm>
          <a:prstGeom prst="rect">
            <a:avLst/>
          </a:prstGeom>
        </p:spPr>
        <p:txBody>
          <a:bodyPr>
            <a:noAutofit/>
          </a:bodyPr>
          <a:lstStyle>
            <a:lvl1pPr marL="0" indent="0">
              <a:lnSpc>
                <a:spcPct val="110000"/>
              </a:lnSpc>
              <a:spcBef>
                <a:spcPts val="0"/>
              </a:spcBef>
              <a:spcAft>
                <a:spcPts val="600"/>
              </a:spcAft>
              <a:buFont typeface="Arial" panose="020B0604020202020204" pitchFamily="34" charset="0"/>
              <a:buNone/>
              <a:defRPr sz="1500" b="0" i="0">
                <a:ln>
                  <a:noFill/>
                </a:ln>
                <a:solidFill>
                  <a:schemeClr val="tx1"/>
                </a:solidFill>
                <a:latin typeface="+mn-lt"/>
                <a:cs typeface="Poppins" panose="00000500000000000000" pitchFamily="2" charset="0"/>
              </a:defRPr>
            </a:lvl1pPr>
            <a:lvl2pPr marL="457200" indent="0">
              <a:buNone/>
              <a:defRPr sz="1500">
                <a:ln>
                  <a:noFill/>
                </a:ln>
                <a:solidFill>
                  <a:schemeClr val="tx1"/>
                </a:solidFill>
                <a:latin typeface="+mn-lt"/>
              </a:defRPr>
            </a:lvl2pPr>
            <a:lvl3pPr>
              <a:defRPr sz="1500">
                <a:ln>
                  <a:noFill/>
                </a:ln>
                <a:solidFill>
                  <a:schemeClr val="tx1"/>
                </a:solidFill>
              </a:defRPr>
            </a:lvl3pPr>
            <a:lvl4pPr>
              <a:defRPr sz="1500">
                <a:ln>
                  <a:noFill/>
                </a:ln>
                <a:solidFill>
                  <a:schemeClr val="tx1"/>
                </a:solidFill>
              </a:defRPr>
            </a:lvl4pPr>
            <a:lvl5pPr>
              <a:defRPr sz="1500">
                <a:ln>
                  <a:noFill/>
                </a:ln>
                <a:solidFill>
                  <a:schemeClr val="tx1"/>
                </a:solidFill>
              </a:defRPr>
            </a:lvl5pPr>
            <a:lvl6pPr>
              <a:defRPr sz="1500">
                <a:solidFill>
                  <a:schemeClr val="tx1"/>
                </a:solidFill>
              </a:defRPr>
            </a:lvl6pPr>
            <a:lvl7pPr>
              <a:defRPr sz="1500">
                <a:solidFill>
                  <a:schemeClr val="tx1"/>
                </a:solidFill>
              </a:defRPr>
            </a:lvl7pPr>
            <a:lvl8pPr>
              <a:defRPr sz="1500">
                <a:solidFill>
                  <a:schemeClr val="tx1"/>
                </a:solidFill>
              </a:defRPr>
            </a:lvl8pPr>
            <a:lvl9pPr>
              <a:defRPr sz="1500">
                <a:solidFill>
                  <a:schemeClr val="tx1"/>
                </a:solidFill>
              </a:defRPr>
            </a:lvl9pPr>
          </a:lstStyle>
          <a:p>
            <a:pPr lvl="0"/>
            <a:r>
              <a:rPr lang="en-GB"/>
              <a:t>Body copy goes here.</a:t>
            </a:r>
          </a:p>
        </p:txBody>
      </p:sp>
    </p:spTree>
    <p:extLst>
      <p:ext uri="{BB962C8B-B14F-4D97-AF65-F5344CB8AC3E}">
        <p14:creationId xmlns:p14="http://schemas.microsoft.com/office/powerpoint/2010/main" val="257315469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ie Chart &amp; Copy - White">
    <p:bg>
      <p:bgPr>
        <a:blipFill dpi="0" rotWithShape="1">
          <a:blip r:embed="rId2" cstate="screen">
            <a:alphaModFix amt="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ound Single Corner of Rectangle 6">
            <a:extLst>
              <a:ext uri="{FF2B5EF4-FFF2-40B4-BE49-F238E27FC236}">
                <a16:creationId xmlns:a16="http://schemas.microsoft.com/office/drawing/2014/main" id="{CDACC711-C51A-FB4F-8AD7-5F9DB35F71F3}"/>
              </a:ext>
              <a:ext uri="{C183D7F6-B498-43B3-948B-1728B52AA6E4}">
                <adec:decorative xmlns:adec="http://schemas.microsoft.com/office/drawing/2017/decorative" val="1"/>
              </a:ext>
            </a:extLst>
          </p:cNvPr>
          <p:cNvSpPr/>
          <p:nvPr userDrawn="1"/>
        </p:nvSpPr>
        <p:spPr>
          <a:xfrm flipV="1">
            <a:off x="6096000" y="0"/>
            <a:ext cx="6096000" cy="6858000"/>
          </a:xfrm>
          <a:prstGeom prst="round1Rect">
            <a:avLst>
              <a:gd name="adj" fmla="val 20797"/>
            </a:avLst>
          </a:prstGeom>
          <a:solidFill>
            <a:srgbClr val="0606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lnSpc>
                <a:spcPct val="110000"/>
              </a:lnSpc>
              <a:spcBef>
                <a:spcPts val="0"/>
              </a:spcBef>
              <a:spcAft>
                <a:spcPts val="600"/>
              </a:spcAft>
            </a:pPr>
            <a:endParaRPr lang="en-US">
              <a:latin typeface="Poppins" panose="00000500000000000000" pitchFamily="2" charset="0"/>
            </a:endParaRPr>
          </a:p>
        </p:txBody>
      </p:sp>
      <p:sp>
        <p:nvSpPr>
          <p:cNvPr id="16" name="Text Placeholder 11">
            <a:extLst>
              <a:ext uri="{FF2B5EF4-FFF2-40B4-BE49-F238E27FC236}">
                <a16:creationId xmlns:a16="http://schemas.microsoft.com/office/drawing/2014/main" id="{481C071C-5A64-4146-A308-DE2C7FB11B85}"/>
              </a:ext>
            </a:extLst>
          </p:cNvPr>
          <p:cNvSpPr>
            <a:spLocks noGrp="1"/>
          </p:cNvSpPr>
          <p:nvPr>
            <p:ph type="body" sz="quarter" idx="12" hasCustomPrompt="1"/>
          </p:nvPr>
        </p:nvSpPr>
        <p:spPr>
          <a:xfrm>
            <a:off x="1001105" y="1676668"/>
            <a:ext cx="4325807" cy="289311"/>
          </a:xfrm>
          <a:prstGeom prst="rect">
            <a:avLst/>
          </a:prstGeom>
        </p:spPr>
        <p:txBody>
          <a:bodyPr>
            <a:noAutofit/>
          </a:bodyPr>
          <a:lstStyle>
            <a:lvl1pPr marL="0" indent="0">
              <a:lnSpc>
                <a:spcPct val="110000"/>
              </a:lnSpc>
              <a:spcBef>
                <a:spcPts val="0"/>
              </a:spcBef>
              <a:spcAft>
                <a:spcPts val="600"/>
              </a:spcAft>
              <a:buFont typeface="Arial" panose="020B0604020202020204" pitchFamily="34" charset="0"/>
              <a:buNone/>
              <a:defRPr sz="1800" b="1"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Section title</a:t>
            </a:r>
          </a:p>
        </p:txBody>
      </p:sp>
      <p:sp>
        <p:nvSpPr>
          <p:cNvPr id="17" name="Text Placeholder 11">
            <a:extLst>
              <a:ext uri="{FF2B5EF4-FFF2-40B4-BE49-F238E27FC236}">
                <a16:creationId xmlns:a16="http://schemas.microsoft.com/office/drawing/2014/main" id="{460542D6-22F5-6141-8C6F-6937620487FD}"/>
              </a:ext>
            </a:extLst>
          </p:cNvPr>
          <p:cNvSpPr>
            <a:spLocks noGrp="1"/>
          </p:cNvSpPr>
          <p:nvPr>
            <p:ph type="body" sz="quarter" idx="14" hasCustomPrompt="1"/>
          </p:nvPr>
        </p:nvSpPr>
        <p:spPr>
          <a:xfrm>
            <a:off x="1001105" y="2093471"/>
            <a:ext cx="4325807" cy="496800"/>
          </a:xfrm>
          <a:prstGeom prst="rect">
            <a:avLst/>
          </a:prstGeom>
        </p:spPr>
        <p:txBody>
          <a:bodyPr>
            <a:noAutofit/>
          </a:bodyPr>
          <a:lstStyle>
            <a:lvl1pPr marL="0" indent="0">
              <a:lnSpc>
                <a:spcPct val="110000"/>
              </a:lnSpc>
              <a:spcBef>
                <a:spcPts val="0"/>
              </a:spcBef>
              <a:spcAft>
                <a:spcPts val="600"/>
              </a:spcAft>
              <a:buFont typeface="Arial" panose="020B0604020202020204" pitchFamily="34" charset="0"/>
              <a:buNone/>
              <a:defRPr sz="15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Body copy goes here.</a:t>
            </a:r>
          </a:p>
        </p:txBody>
      </p:sp>
      <p:sp>
        <p:nvSpPr>
          <p:cNvPr id="22" name="TextBox 21">
            <a:extLst>
              <a:ext uri="{FF2B5EF4-FFF2-40B4-BE49-F238E27FC236}">
                <a16:creationId xmlns:a16="http://schemas.microsoft.com/office/drawing/2014/main" id="{EAD9D407-A97D-E17E-DBFA-25ABF15C9A31}"/>
              </a:ext>
            </a:extLst>
          </p:cNvPr>
          <p:cNvSpPr txBox="1"/>
          <p:nvPr userDrawn="1"/>
        </p:nvSpPr>
        <p:spPr>
          <a:xfrm>
            <a:off x="11515725" y="6493625"/>
            <a:ext cx="632251" cy="323165"/>
          </a:xfrm>
          <a:prstGeom prst="rect">
            <a:avLst/>
          </a:prstGeom>
          <a:noFill/>
        </p:spPr>
        <p:txBody>
          <a:bodyPr wrap="square" rtlCol="0">
            <a:spAutoFit/>
          </a:bodyPr>
          <a:lstStyle/>
          <a:p>
            <a:pPr algn="r"/>
            <a:fld id="{323858C3-E774-4B3F-8AA9-3979BAFA574F}" type="slidenum">
              <a:rPr lang="en-GB" sz="1500" smtClean="0">
                <a:solidFill>
                  <a:srgbClr val="060645"/>
                </a:solidFill>
                <a:latin typeface="Poppins" panose="00000500000000000000" pitchFamily="2" charset="0"/>
                <a:cs typeface="Poppins" panose="00000500000000000000" pitchFamily="2" charset="0"/>
              </a:rPr>
              <a:t>‹#›</a:t>
            </a:fld>
            <a:endParaRPr lang="en-GB" sz="1500">
              <a:solidFill>
                <a:srgbClr val="060645"/>
              </a:solidFill>
              <a:latin typeface="Poppins" panose="00000500000000000000" pitchFamily="2" charset="0"/>
              <a:cs typeface="Poppins" panose="00000500000000000000" pitchFamily="2" charset="0"/>
            </a:endParaRPr>
          </a:p>
        </p:txBody>
      </p:sp>
      <p:sp>
        <p:nvSpPr>
          <p:cNvPr id="12" name="Text Placeholder 11">
            <a:extLst>
              <a:ext uri="{FF2B5EF4-FFF2-40B4-BE49-F238E27FC236}">
                <a16:creationId xmlns:a16="http://schemas.microsoft.com/office/drawing/2014/main" id="{DEF331A0-8630-D550-918D-B67681D6E481}"/>
              </a:ext>
            </a:extLst>
          </p:cNvPr>
          <p:cNvSpPr>
            <a:spLocks noGrp="1"/>
          </p:cNvSpPr>
          <p:nvPr>
            <p:ph type="body" sz="quarter" idx="21" hasCustomPrompt="1"/>
          </p:nvPr>
        </p:nvSpPr>
        <p:spPr>
          <a:xfrm>
            <a:off x="413915" y="404664"/>
            <a:ext cx="4912997" cy="497161"/>
          </a:xfrm>
          <a:prstGeom prst="rect">
            <a:avLst/>
          </a:prstGeom>
        </p:spPr>
        <p:txBody>
          <a:bodyPr>
            <a:noAutofit/>
          </a:bodyPr>
          <a:lstStyle>
            <a:lvl1pPr marL="0" indent="0">
              <a:lnSpc>
                <a:spcPct val="110000"/>
              </a:lnSpc>
              <a:buNone/>
              <a:defRPr sz="3000" b="1" i="0">
                <a:ln>
                  <a:noFill/>
                </a:ln>
                <a:solidFill>
                  <a:srgbClr val="060645"/>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Page Title</a:t>
            </a:r>
          </a:p>
        </p:txBody>
      </p:sp>
      <p:sp>
        <p:nvSpPr>
          <p:cNvPr id="13" name="Text Placeholder 11">
            <a:extLst>
              <a:ext uri="{FF2B5EF4-FFF2-40B4-BE49-F238E27FC236}">
                <a16:creationId xmlns:a16="http://schemas.microsoft.com/office/drawing/2014/main" id="{2E1D5FB1-6523-35BC-D888-0047E262787E}"/>
              </a:ext>
            </a:extLst>
          </p:cNvPr>
          <p:cNvSpPr>
            <a:spLocks noGrp="1"/>
          </p:cNvSpPr>
          <p:nvPr>
            <p:ph type="body" sz="quarter" idx="22" hasCustomPrompt="1"/>
          </p:nvPr>
        </p:nvSpPr>
        <p:spPr>
          <a:xfrm>
            <a:off x="413915" y="912168"/>
            <a:ext cx="4912997" cy="289311"/>
          </a:xfrm>
          <a:prstGeom prst="rect">
            <a:avLst/>
          </a:prstGeom>
        </p:spPr>
        <p:txBody>
          <a:bodyPr>
            <a:noAutofit/>
          </a:bodyPr>
          <a:lstStyle>
            <a:lvl1pPr marL="0" indent="0">
              <a:lnSpc>
                <a:spcPct val="110000"/>
              </a:lnSpc>
              <a:buFont typeface="Arial" panose="020B0604020202020204" pitchFamily="34" charset="0"/>
              <a:buNone/>
              <a:defRPr sz="20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Sub header</a:t>
            </a:r>
          </a:p>
        </p:txBody>
      </p:sp>
      <p:pic>
        <p:nvPicPr>
          <p:cNvPr id="2" name="Picture 1" descr="The Open University Logo">
            <a:extLst>
              <a:ext uri="{FF2B5EF4-FFF2-40B4-BE49-F238E27FC236}">
                <a16:creationId xmlns:a16="http://schemas.microsoft.com/office/drawing/2014/main" id="{6A75198C-6ADB-FB44-7D03-6F5213AC312E}"/>
              </a:ext>
              <a:ext uri="{C183D7F6-B498-43B3-948B-1728B52AA6E4}">
                <adec:decorative xmlns:adec="http://schemas.microsoft.com/office/drawing/2017/decorative" val="0"/>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469676" y="5829301"/>
            <a:ext cx="1709990" cy="584196"/>
          </a:xfrm>
          <a:prstGeom prst="rect">
            <a:avLst/>
          </a:prstGeom>
        </p:spPr>
      </p:pic>
      <p:sp>
        <p:nvSpPr>
          <p:cNvPr id="4" name="Text Placeholder 11">
            <a:extLst>
              <a:ext uri="{FF2B5EF4-FFF2-40B4-BE49-F238E27FC236}">
                <a16:creationId xmlns:a16="http://schemas.microsoft.com/office/drawing/2014/main" id="{1C43D1CE-D536-7787-B56C-507BDEC316AF}"/>
              </a:ext>
            </a:extLst>
          </p:cNvPr>
          <p:cNvSpPr>
            <a:spLocks noGrp="1"/>
          </p:cNvSpPr>
          <p:nvPr>
            <p:ph type="body" sz="quarter" idx="23" hasCustomPrompt="1"/>
          </p:nvPr>
        </p:nvSpPr>
        <p:spPr>
          <a:xfrm>
            <a:off x="1001105" y="2668674"/>
            <a:ext cx="4325807" cy="3041010"/>
          </a:xfrm>
          <a:prstGeom prst="rect">
            <a:avLst/>
          </a:prstGeom>
        </p:spPr>
        <p:txBody>
          <a:bodyPr>
            <a:noAutofit/>
          </a:bodyPr>
          <a:lstStyle>
            <a:lvl1pPr marL="285750" indent="-285750">
              <a:lnSpc>
                <a:spcPct val="110000"/>
              </a:lnSpc>
              <a:spcBef>
                <a:spcPts val="0"/>
              </a:spcBef>
              <a:spcAft>
                <a:spcPts val="600"/>
              </a:spcAft>
              <a:buFontTx/>
              <a:buBlip>
                <a:blip r:embed="rId4"/>
              </a:buBlip>
              <a:defRPr sz="1500" b="0" i="0">
                <a:ln>
                  <a:noFill/>
                </a:ln>
                <a:solidFill>
                  <a:srgbClr val="060645"/>
                </a:solidFill>
                <a:latin typeface="Poppins" panose="00000500000000000000" pitchFamily="2" charset="0"/>
                <a:cs typeface="Poppins" panose="00000500000000000000" pitchFamily="2" charset="0"/>
              </a:defRPr>
            </a:lvl1pPr>
            <a:lvl2pPr marL="742950" indent="-285750">
              <a:buFont typeface="Arial" panose="020B0604020202020204" pitchFamily="34" charset="0"/>
              <a:buChar char="•"/>
              <a:defRPr sz="1500">
                <a:ln>
                  <a:noFill/>
                </a:ln>
                <a:solidFill>
                  <a:srgbClr val="060645"/>
                </a:solidFill>
              </a:defRPr>
            </a:lvl2pPr>
            <a:lvl3pPr>
              <a:defRPr sz="1500">
                <a:ln>
                  <a:noFill/>
                </a:ln>
                <a:solidFill>
                  <a:srgbClr val="060645"/>
                </a:solidFill>
              </a:defRPr>
            </a:lvl3pPr>
            <a:lvl4pPr>
              <a:defRPr sz="1500">
                <a:ln>
                  <a:noFill/>
                </a:ln>
                <a:solidFill>
                  <a:srgbClr val="060645"/>
                </a:solidFill>
              </a:defRPr>
            </a:lvl4pPr>
            <a:lvl5pPr>
              <a:defRPr sz="1500">
                <a:ln>
                  <a:noFill/>
                </a:ln>
                <a:solidFill>
                  <a:srgbClr val="060645"/>
                </a:solidFill>
              </a:defRPr>
            </a:lvl5pPr>
            <a:lvl6pPr>
              <a:defRPr sz="1500">
                <a:solidFill>
                  <a:srgbClr val="060645"/>
                </a:solidFill>
              </a:defRPr>
            </a:lvl6pPr>
            <a:lvl7pPr>
              <a:defRPr sz="1500">
                <a:solidFill>
                  <a:srgbClr val="060645"/>
                </a:solidFill>
              </a:defRPr>
            </a:lvl7pPr>
            <a:lvl8pPr>
              <a:defRPr sz="1500">
                <a:solidFill>
                  <a:srgbClr val="060645"/>
                </a:solidFill>
              </a:defRPr>
            </a:lvl8pPr>
            <a:lvl9pPr>
              <a:defRPr sz="1500">
                <a:solidFill>
                  <a:srgbClr val="060645"/>
                </a:solidFill>
              </a:defRPr>
            </a:lvl9pPr>
          </a:lstStyle>
          <a:p>
            <a:pPr lvl="0"/>
            <a:r>
              <a:rPr lang="en-GB"/>
              <a:t>Body copy goes here</a:t>
            </a:r>
          </a:p>
        </p:txBody>
      </p:sp>
    </p:spTree>
    <p:extLst>
      <p:ext uri="{BB962C8B-B14F-4D97-AF65-F5344CB8AC3E}">
        <p14:creationId xmlns:p14="http://schemas.microsoft.com/office/powerpoint/2010/main" val="19263378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ie Chart &amp; Copy - Blue Light Mode">
    <p:bg>
      <p:bgPr>
        <a:blipFill dpi="0" rotWithShape="1">
          <a:blip r:embed="rId2" cstate="screen">
            <a:alphaModFix amt="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C4C01CCF-0DB7-F246-ABF2-EC18516A0FBD}"/>
              </a:ext>
              <a:ext uri="{C183D7F6-B498-43B3-948B-1728B52AA6E4}">
                <adec:decorative xmlns:adec="http://schemas.microsoft.com/office/drawing/2017/decorative" val="1"/>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0" y="0"/>
            <a:ext cx="6096000" cy="6858000"/>
          </a:xfrm>
          <a:prstGeom prst="rect">
            <a:avLst/>
          </a:prstGeom>
        </p:spPr>
      </p:pic>
      <p:sp>
        <p:nvSpPr>
          <p:cNvPr id="7" name="Round Single Corner of Rectangle 6">
            <a:extLst>
              <a:ext uri="{FF2B5EF4-FFF2-40B4-BE49-F238E27FC236}">
                <a16:creationId xmlns:a16="http://schemas.microsoft.com/office/drawing/2014/main" id="{CDACC711-C51A-FB4F-8AD7-5F9DB35F71F3}"/>
              </a:ext>
              <a:ext uri="{C183D7F6-B498-43B3-948B-1728B52AA6E4}">
                <adec:decorative xmlns:adec="http://schemas.microsoft.com/office/drawing/2017/decorative" val="1"/>
              </a:ext>
            </a:extLst>
          </p:cNvPr>
          <p:cNvSpPr/>
          <p:nvPr userDrawn="1"/>
        </p:nvSpPr>
        <p:spPr>
          <a:xfrm flipV="1">
            <a:off x="6096000" y="0"/>
            <a:ext cx="6096000" cy="6858000"/>
          </a:xfrm>
          <a:prstGeom prst="round1Rect">
            <a:avLst>
              <a:gd name="adj" fmla="val 20797"/>
            </a:avLst>
          </a:prstGeom>
          <a:solidFill>
            <a:srgbClr val="AED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Aft>
                <a:spcPts val="600"/>
              </a:spcAft>
            </a:pPr>
            <a:endParaRPr lang="en-US">
              <a:latin typeface="Poppins" panose="00000500000000000000" pitchFamily="2" charset="0"/>
            </a:endParaRPr>
          </a:p>
        </p:txBody>
      </p:sp>
      <p:sp>
        <p:nvSpPr>
          <p:cNvPr id="31" name="Text Placeholder 11">
            <a:extLst>
              <a:ext uri="{FF2B5EF4-FFF2-40B4-BE49-F238E27FC236}">
                <a16:creationId xmlns:a16="http://schemas.microsoft.com/office/drawing/2014/main" id="{441112C6-9F31-50D1-7D73-6298CB7F2E81}"/>
              </a:ext>
            </a:extLst>
          </p:cNvPr>
          <p:cNvSpPr>
            <a:spLocks noGrp="1"/>
          </p:cNvSpPr>
          <p:nvPr>
            <p:ph type="body" sz="quarter" idx="12" hasCustomPrompt="1"/>
          </p:nvPr>
        </p:nvSpPr>
        <p:spPr>
          <a:xfrm>
            <a:off x="1001105" y="1676668"/>
            <a:ext cx="4325807" cy="289311"/>
          </a:xfrm>
          <a:prstGeom prst="rect">
            <a:avLst/>
          </a:prstGeom>
        </p:spPr>
        <p:txBody>
          <a:bodyPr>
            <a:noAutofit/>
          </a:bodyPr>
          <a:lstStyle>
            <a:lvl1pPr marL="0" indent="0">
              <a:lnSpc>
                <a:spcPct val="110000"/>
              </a:lnSpc>
              <a:spcBef>
                <a:spcPts val="0"/>
              </a:spcBef>
              <a:spcAft>
                <a:spcPts val="600"/>
              </a:spcAft>
              <a:buFont typeface="Arial" panose="020B0604020202020204" pitchFamily="34" charset="0"/>
              <a:buNone/>
              <a:defRPr sz="1800" b="1"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Section title</a:t>
            </a:r>
          </a:p>
        </p:txBody>
      </p:sp>
      <p:sp>
        <p:nvSpPr>
          <p:cNvPr id="32" name="Text Placeholder 11">
            <a:extLst>
              <a:ext uri="{FF2B5EF4-FFF2-40B4-BE49-F238E27FC236}">
                <a16:creationId xmlns:a16="http://schemas.microsoft.com/office/drawing/2014/main" id="{C32AB5CB-C8A8-C7B0-84CC-CEA164037036}"/>
              </a:ext>
            </a:extLst>
          </p:cNvPr>
          <p:cNvSpPr>
            <a:spLocks noGrp="1"/>
          </p:cNvSpPr>
          <p:nvPr>
            <p:ph type="body" sz="quarter" idx="14" hasCustomPrompt="1"/>
          </p:nvPr>
        </p:nvSpPr>
        <p:spPr>
          <a:xfrm>
            <a:off x="1001105" y="2093471"/>
            <a:ext cx="4325807" cy="496800"/>
          </a:xfrm>
          <a:prstGeom prst="rect">
            <a:avLst/>
          </a:prstGeom>
        </p:spPr>
        <p:txBody>
          <a:bodyPr>
            <a:noAutofit/>
          </a:bodyPr>
          <a:lstStyle>
            <a:lvl1pPr marL="0" indent="0">
              <a:lnSpc>
                <a:spcPct val="110000"/>
              </a:lnSpc>
              <a:spcBef>
                <a:spcPts val="0"/>
              </a:spcBef>
              <a:spcAft>
                <a:spcPts val="600"/>
              </a:spcAft>
              <a:buFont typeface="Arial" panose="020B0604020202020204" pitchFamily="34" charset="0"/>
              <a:buNone/>
              <a:defRPr sz="15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Body copy goes here.</a:t>
            </a:r>
          </a:p>
        </p:txBody>
      </p:sp>
      <p:sp>
        <p:nvSpPr>
          <p:cNvPr id="14" name="TextBox 13">
            <a:extLst>
              <a:ext uri="{FF2B5EF4-FFF2-40B4-BE49-F238E27FC236}">
                <a16:creationId xmlns:a16="http://schemas.microsoft.com/office/drawing/2014/main" id="{F8F44462-549C-8EC7-19AB-A506B51C3E6A}"/>
              </a:ext>
            </a:extLst>
          </p:cNvPr>
          <p:cNvSpPr txBox="1"/>
          <p:nvPr userDrawn="1"/>
        </p:nvSpPr>
        <p:spPr>
          <a:xfrm>
            <a:off x="11515725" y="6493625"/>
            <a:ext cx="632251" cy="323165"/>
          </a:xfrm>
          <a:prstGeom prst="rect">
            <a:avLst/>
          </a:prstGeom>
          <a:noFill/>
        </p:spPr>
        <p:txBody>
          <a:bodyPr wrap="square" rtlCol="0">
            <a:spAutoFit/>
          </a:bodyPr>
          <a:lstStyle/>
          <a:p>
            <a:pPr algn="r"/>
            <a:fld id="{323858C3-E774-4B3F-8AA9-3979BAFA574F}" type="slidenum">
              <a:rPr lang="en-GB" sz="1500" smtClean="0">
                <a:solidFill>
                  <a:srgbClr val="060645"/>
                </a:solidFill>
                <a:latin typeface="Poppins" panose="00000500000000000000" pitchFamily="2" charset="0"/>
                <a:cs typeface="Poppins" panose="00000500000000000000" pitchFamily="2" charset="0"/>
              </a:rPr>
              <a:t>‹#›</a:t>
            </a:fld>
            <a:endParaRPr lang="en-GB" sz="1500">
              <a:solidFill>
                <a:srgbClr val="060645"/>
              </a:solidFill>
              <a:latin typeface="Poppins" panose="00000500000000000000" pitchFamily="2" charset="0"/>
              <a:cs typeface="Poppins" panose="00000500000000000000" pitchFamily="2" charset="0"/>
            </a:endParaRPr>
          </a:p>
        </p:txBody>
      </p:sp>
      <p:sp>
        <p:nvSpPr>
          <p:cNvPr id="15" name="Text Placeholder 11">
            <a:extLst>
              <a:ext uri="{FF2B5EF4-FFF2-40B4-BE49-F238E27FC236}">
                <a16:creationId xmlns:a16="http://schemas.microsoft.com/office/drawing/2014/main" id="{EB2C4ECE-5A58-924D-D8E6-C4AE68AD8C78}"/>
              </a:ext>
            </a:extLst>
          </p:cNvPr>
          <p:cNvSpPr>
            <a:spLocks noGrp="1"/>
          </p:cNvSpPr>
          <p:nvPr>
            <p:ph type="body" sz="quarter" idx="21" hasCustomPrompt="1"/>
          </p:nvPr>
        </p:nvSpPr>
        <p:spPr>
          <a:xfrm>
            <a:off x="413915" y="404664"/>
            <a:ext cx="4912997" cy="497161"/>
          </a:xfrm>
          <a:prstGeom prst="rect">
            <a:avLst/>
          </a:prstGeom>
        </p:spPr>
        <p:txBody>
          <a:bodyPr>
            <a:noAutofit/>
          </a:bodyPr>
          <a:lstStyle>
            <a:lvl1pPr marL="0" indent="0">
              <a:lnSpc>
                <a:spcPct val="110000"/>
              </a:lnSpc>
              <a:buNone/>
              <a:defRPr sz="3000" b="1" i="0">
                <a:ln>
                  <a:noFill/>
                </a:ln>
                <a:solidFill>
                  <a:srgbClr val="060645"/>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Page Title</a:t>
            </a:r>
          </a:p>
        </p:txBody>
      </p:sp>
      <p:sp>
        <p:nvSpPr>
          <p:cNvPr id="16" name="Text Placeholder 11">
            <a:extLst>
              <a:ext uri="{FF2B5EF4-FFF2-40B4-BE49-F238E27FC236}">
                <a16:creationId xmlns:a16="http://schemas.microsoft.com/office/drawing/2014/main" id="{DDC83B33-527D-290B-B1B2-1DEADA31AE05}"/>
              </a:ext>
            </a:extLst>
          </p:cNvPr>
          <p:cNvSpPr>
            <a:spLocks noGrp="1"/>
          </p:cNvSpPr>
          <p:nvPr>
            <p:ph type="body" sz="quarter" idx="22" hasCustomPrompt="1"/>
          </p:nvPr>
        </p:nvSpPr>
        <p:spPr>
          <a:xfrm>
            <a:off x="413915" y="912168"/>
            <a:ext cx="4912997" cy="289311"/>
          </a:xfrm>
          <a:prstGeom prst="rect">
            <a:avLst/>
          </a:prstGeom>
        </p:spPr>
        <p:txBody>
          <a:bodyPr>
            <a:noAutofit/>
          </a:bodyPr>
          <a:lstStyle>
            <a:lvl1pPr marL="0" indent="0">
              <a:lnSpc>
                <a:spcPct val="110000"/>
              </a:lnSpc>
              <a:buFont typeface="Arial" panose="020B0604020202020204" pitchFamily="34" charset="0"/>
              <a:buNone/>
              <a:defRPr sz="20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Sub header</a:t>
            </a:r>
          </a:p>
        </p:txBody>
      </p:sp>
      <p:pic>
        <p:nvPicPr>
          <p:cNvPr id="2" name="Picture 1" descr="The Open University Logo">
            <a:extLst>
              <a:ext uri="{FF2B5EF4-FFF2-40B4-BE49-F238E27FC236}">
                <a16:creationId xmlns:a16="http://schemas.microsoft.com/office/drawing/2014/main" id="{65EE5AA7-CE9F-6795-3587-5FECAE583054}"/>
              </a:ext>
              <a:ext uri="{C183D7F6-B498-43B3-948B-1728B52AA6E4}">
                <adec:decorative xmlns:adec="http://schemas.microsoft.com/office/drawing/2017/decorative" val="0"/>
              </a:ext>
            </a:extLst>
          </p:cNvPr>
          <p:cNvPicPr>
            <a:picLocks noChangeAspect="1"/>
          </p:cNvPicPr>
          <p:nvPr userDrawn="1"/>
        </p:nvPicPr>
        <p:blipFill>
          <a:blip r:embed="rId4" cstate="screen">
            <a:extLst>
              <a:ext uri="{28A0092B-C50C-407E-A947-70E740481C1C}">
                <a14:useLocalDpi xmlns:a14="http://schemas.microsoft.com/office/drawing/2010/main"/>
              </a:ext>
            </a:extLst>
          </a:blip>
          <a:srcRect/>
          <a:stretch/>
        </p:blipFill>
        <p:spPr>
          <a:xfrm>
            <a:off x="469676" y="5829301"/>
            <a:ext cx="1709990" cy="584196"/>
          </a:xfrm>
          <a:prstGeom prst="rect">
            <a:avLst/>
          </a:prstGeom>
        </p:spPr>
      </p:pic>
      <p:sp>
        <p:nvSpPr>
          <p:cNvPr id="4" name="Text Placeholder 11">
            <a:extLst>
              <a:ext uri="{FF2B5EF4-FFF2-40B4-BE49-F238E27FC236}">
                <a16:creationId xmlns:a16="http://schemas.microsoft.com/office/drawing/2014/main" id="{2BDC46EF-DAEB-0903-12EF-94C369E351C9}"/>
              </a:ext>
            </a:extLst>
          </p:cNvPr>
          <p:cNvSpPr>
            <a:spLocks noGrp="1"/>
          </p:cNvSpPr>
          <p:nvPr>
            <p:ph type="body" sz="quarter" idx="23" hasCustomPrompt="1"/>
          </p:nvPr>
        </p:nvSpPr>
        <p:spPr>
          <a:xfrm>
            <a:off x="1001105" y="2668674"/>
            <a:ext cx="4325807" cy="3041010"/>
          </a:xfrm>
          <a:prstGeom prst="rect">
            <a:avLst/>
          </a:prstGeom>
        </p:spPr>
        <p:txBody>
          <a:bodyPr>
            <a:noAutofit/>
          </a:bodyPr>
          <a:lstStyle>
            <a:lvl1pPr marL="285750" indent="-285750">
              <a:lnSpc>
                <a:spcPct val="110000"/>
              </a:lnSpc>
              <a:spcBef>
                <a:spcPts val="0"/>
              </a:spcBef>
              <a:spcAft>
                <a:spcPts val="600"/>
              </a:spcAft>
              <a:buFontTx/>
              <a:buBlip>
                <a:blip r:embed="rId5"/>
              </a:buBlip>
              <a:defRPr sz="1500" b="0" i="0">
                <a:ln>
                  <a:noFill/>
                </a:ln>
                <a:solidFill>
                  <a:srgbClr val="060645"/>
                </a:solidFill>
                <a:latin typeface="Poppins" panose="00000500000000000000" pitchFamily="2" charset="0"/>
                <a:cs typeface="Poppins" panose="00000500000000000000" pitchFamily="2" charset="0"/>
              </a:defRPr>
            </a:lvl1pPr>
            <a:lvl2pPr marL="742950" indent="-285750">
              <a:buFont typeface="Arial" panose="020B0604020202020204" pitchFamily="34" charset="0"/>
              <a:buChar char="•"/>
              <a:defRPr sz="1500">
                <a:ln>
                  <a:noFill/>
                </a:ln>
                <a:solidFill>
                  <a:srgbClr val="060645"/>
                </a:solidFill>
              </a:defRPr>
            </a:lvl2pPr>
            <a:lvl3pPr>
              <a:defRPr sz="1500">
                <a:ln>
                  <a:noFill/>
                </a:ln>
                <a:solidFill>
                  <a:srgbClr val="060645"/>
                </a:solidFill>
              </a:defRPr>
            </a:lvl3pPr>
            <a:lvl4pPr>
              <a:defRPr sz="1500">
                <a:ln>
                  <a:noFill/>
                </a:ln>
                <a:solidFill>
                  <a:srgbClr val="060645"/>
                </a:solidFill>
              </a:defRPr>
            </a:lvl4pPr>
            <a:lvl5pPr>
              <a:defRPr sz="1500">
                <a:ln>
                  <a:noFill/>
                </a:ln>
                <a:solidFill>
                  <a:srgbClr val="060645"/>
                </a:solidFill>
              </a:defRPr>
            </a:lvl5pPr>
            <a:lvl6pPr>
              <a:defRPr sz="1500">
                <a:solidFill>
                  <a:srgbClr val="060645"/>
                </a:solidFill>
              </a:defRPr>
            </a:lvl6pPr>
            <a:lvl7pPr>
              <a:defRPr sz="1500">
                <a:solidFill>
                  <a:srgbClr val="060645"/>
                </a:solidFill>
              </a:defRPr>
            </a:lvl7pPr>
            <a:lvl8pPr>
              <a:defRPr sz="1500">
                <a:solidFill>
                  <a:srgbClr val="060645"/>
                </a:solidFill>
              </a:defRPr>
            </a:lvl8pPr>
            <a:lvl9pPr>
              <a:defRPr sz="1500">
                <a:solidFill>
                  <a:srgbClr val="060645"/>
                </a:solidFill>
              </a:defRPr>
            </a:lvl9pPr>
          </a:lstStyle>
          <a:p>
            <a:pPr lvl="0"/>
            <a:r>
              <a:rPr lang="en-GB"/>
              <a:t>Body copy goes here</a:t>
            </a:r>
          </a:p>
        </p:txBody>
      </p:sp>
    </p:spTree>
    <p:extLst>
      <p:ext uri="{BB962C8B-B14F-4D97-AF65-F5344CB8AC3E}">
        <p14:creationId xmlns:p14="http://schemas.microsoft.com/office/powerpoint/2010/main" val="396868532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ie Chart &amp; Copy - Green Light Mode">
    <p:bg>
      <p:bgPr>
        <a:blipFill dpi="0" rotWithShape="1">
          <a:blip r:embed="rId2" cstate="screen">
            <a:alphaModFix amt="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647B443-B36F-0143-9A72-596E9458A3DA}"/>
              </a:ext>
              <a:ext uri="{C183D7F6-B498-43B3-948B-1728B52AA6E4}">
                <adec:decorative xmlns:adec="http://schemas.microsoft.com/office/drawing/2017/decorative" val="1"/>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0" y="0"/>
            <a:ext cx="6096000" cy="6858000"/>
          </a:xfrm>
          <a:prstGeom prst="rect">
            <a:avLst/>
          </a:prstGeom>
        </p:spPr>
      </p:pic>
      <p:sp>
        <p:nvSpPr>
          <p:cNvPr id="7" name="Round Single Corner of Rectangle 6">
            <a:extLst>
              <a:ext uri="{FF2B5EF4-FFF2-40B4-BE49-F238E27FC236}">
                <a16:creationId xmlns:a16="http://schemas.microsoft.com/office/drawing/2014/main" id="{CDACC711-C51A-FB4F-8AD7-5F9DB35F71F3}"/>
              </a:ext>
              <a:ext uri="{C183D7F6-B498-43B3-948B-1728B52AA6E4}">
                <adec:decorative xmlns:adec="http://schemas.microsoft.com/office/drawing/2017/decorative" val="1"/>
              </a:ext>
            </a:extLst>
          </p:cNvPr>
          <p:cNvSpPr/>
          <p:nvPr userDrawn="1"/>
        </p:nvSpPr>
        <p:spPr>
          <a:xfrm flipV="1">
            <a:off x="6096000" y="0"/>
            <a:ext cx="6096000" cy="6858000"/>
          </a:xfrm>
          <a:prstGeom prst="round1Rect">
            <a:avLst>
              <a:gd name="adj" fmla="val 20797"/>
            </a:avLst>
          </a:prstGeom>
          <a:solidFill>
            <a:srgbClr val="D1F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latin typeface="Poppins" panose="00000500000000000000" pitchFamily="2" charset="0"/>
            </a:endParaRPr>
          </a:p>
        </p:txBody>
      </p:sp>
      <p:sp>
        <p:nvSpPr>
          <p:cNvPr id="32" name="Text Placeholder 11">
            <a:extLst>
              <a:ext uri="{FF2B5EF4-FFF2-40B4-BE49-F238E27FC236}">
                <a16:creationId xmlns:a16="http://schemas.microsoft.com/office/drawing/2014/main" id="{F66FAE19-7B52-BB59-E57B-29D522C6BDE9}"/>
              </a:ext>
            </a:extLst>
          </p:cNvPr>
          <p:cNvSpPr>
            <a:spLocks noGrp="1"/>
          </p:cNvSpPr>
          <p:nvPr>
            <p:ph type="body" sz="quarter" idx="12" hasCustomPrompt="1"/>
          </p:nvPr>
        </p:nvSpPr>
        <p:spPr>
          <a:xfrm>
            <a:off x="1001105" y="1676668"/>
            <a:ext cx="4325807" cy="289311"/>
          </a:xfrm>
          <a:prstGeom prst="rect">
            <a:avLst/>
          </a:prstGeom>
        </p:spPr>
        <p:txBody>
          <a:bodyPr>
            <a:noAutofit/>
          </a:bodyPr>
          <a:lstStyle>
            <a:lvl1pPr marL="0" indent="0">
              <a:lnSpc>
                <a:spcPct val="110000"/>
              </a:lnSpc>
              <a:spcBef>
                <a:spcPts val="0"/>
              </a:spcBef>
              <a:spcAft>
                <a:spcPts val="600"/>
              </a:spcAft>
              <a:buFont typeface="Arial" panose="020B0604020202020204" pitchFamily="34" charset="0"/>
              <a:buNone/>
              <a:defRPr sz="1800" b="1"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Section title</a:t>
            </a:r>
          </a:p>
        </p:txBody>
      </p:sp>
      <p:sp>
        <p:nvSpPr>
          <p:cNvPr id="33" name="Text Placeholder 11">
            <a:extLst>
              <a:ext uri="{FF2B5EF4-FFF2-40B4-BE49-F238E27FC236}">
                <a16:creationId xmlns:a16="http://schemas.microsoft.com/office/drawing/2014/main" id="{F77B454A-E504-0EE7-A8CA-E5D9EEC2F495}"/>
              </a:ext>
            </a:extLst>
          </p:cNvPr>
          <p:cNvSpPr>
            <a:spLocks noGrp="1"/>
          </p:cNvSpPr>
          <p:nvPr>
            <p:ph type="body" sz="quarter" idx="14" hasCustomPrompt="1"/>
          </p:nvPr>
        </p:nvSpPr>
        <p:spPr>
          <a:xfrm>
            <a:off x="1001105" y="2093471"/>
            <a:ext cx="4325807" cy="496800"/>
          </a:xfrm>
          <a:prstGeom prst="rect">
            <a:avLst/>
          </a:prstGeom>
        </p:spPr>
        <p:txBody>
          <a:bodyPr>
            <a:noAutofit/>
          </a:bodyPr>
          <a:lstStyle>
            <a:lvl1pPr marL="0" indent="0">
              <a:lnSpc>
                <a:spcPct val="110000"/>
              </a:lnSpc>
              <a:spcBef>
                <a:spcPts val="0"/>
              </a:spcBef>
              <a:spcAft>
                <a:spcPts val="600"/>
              </a:spcAft>
              <a:buFont typeface="Arial" panose="020B0604020202020204" pitchFamily="34" charset="0"/>
              <a:buNone/>
              <a:defRPr sz="15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Body copy goes here.</a:t>
            </a:r>
          </a:p>
        </p:txBody>
      </p:sp>
      <p:sp>
        <p:nvSpPr>
          <p:cNvPr id="37" name="TextBox 36">
            <a:extLst>
              <a:ext uri="{FF2B5EF4-FFF2-40B4-BE49-F238E27FC236}">
                <a16:creationId xmlns:a16="http://schemas.microsoft.com/office/drawing/2014/main" id="{C4228A78-C513-C604-6CB6-28BAE7604C73}"/>
              </a:ext>
            </a:extLst>
          </p:cNvPr>
          <p:cNvSpPr txBox="1"/>
          <p:nvPr userDrawn="1"/>
        </p:nvSpPr>
        <p:spPr>
          <a:xfrm>
            <a:off x="11515725" y="6493625"/>
            <a:ext cx="632251" cy="323165"/>
          </a:xfrm>
          <a:prstGeom prst="rect">
            <a:avLst/>
          </a:prstGeom>
          <a:noFill/>
        </p:spPr>
        <p:txBody>
          <a:bodyPr wrap="square" rtlCol="0">
            <a:spAutoFit/>
          </a:bodyPr>
          <a:lstStyle/>
          <a:p>
            <a:pPr algn="r"/>
            <a:fld id="{323858C3-E774-4B3F-8AA9-3979BAFA574F}" type="slidenum">
              <a:rPr lang="en-GB" sz="1500" smtClean="0">
                <a:solidFill>
                  <a:srgbClr val="060645"/>
                </a:solidFill>
                <a:latin typeface="Poppins" panose="00000500000000000000" pitchFamily="2" charset="0"/>
                <a:cs typeface="Poppins" panose="00000500000000000000" pitchFamily="2" charset="0"/>
              </a:rPr>
              <a:t>‹#›</a:t>
            </a:fld>
            <a:endParaRPr lang="en-GB" sz="1500">
              <a:solidFill>
                <a:srgbClr val="060645"/>
              </a:solidFill>
              <a:latin typeface="Poppins" panose="00000500000000000000" pitchFamily="2" charset="0"/>
              <a:cs typeface="Poppins" panose="00000500000000000000" pitchFamily="2" charset="0"/>
            </a:endParaRPr>
          </a:p>
        </p:txBody>
      </p:sp>
      <p:sp>
        <p:nvSpPr>
          <p:cNvPr id="12" name="Text Placeholder 11">
            <a:extLst>
              <a:ext uri="{FF2B5EF4-FFF2-40B4-BE49-F238E27FC236}">
                <a16:creationId xmlns:a16="http://schemas.microsoft.com/office/drawing/2014/main" id="{21EAD907-96B1-968B-D6C2-A05E0A48B049}"/>
              </a:ext>
            </a:extLst>
          </p:cNvPr>
          <p:cNvSpPr>
            <a:spLocks noGrp="1"/>
          </p:cNvSpPr>
          <p:nvPr>
            <p:ph type="body" sz="quarter" idx="21" hasCustomPrompt="1"/>
          </p:nvPr>
        </p:nvSpPr>
        <p:spPr>
          <a:xfrm>
            <a:off x="413915" y="404664"/>
            <a:ext cx="4912997" cy="497161"/>
          </a:xfrm>
          <a:prstGeom prst="rect">
            <a:avLst/>
          </a:prstGeom>
        </p:spPr>
        <p:txBody>
          <a:bodyPr>
            <a:noAutofit/>
          </a:bodyPr>
          <a:lstStyle>
            <a:lvl1pPr marL="0" indent="0">
              <a:lnSpc>
                <a:spcPct val="110000"/>
              </a:lnSpc>
              <a:buNone/>
              <a:defRPr sz="3000" b="1" i="0">
                <a:ln>
                  <a:noFill/>
                </a:ln>
                <a:solidFill>
                  <a:srgbClr val="060645"/>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Page Title</a:t>
            </a:r>
          </a:p>
        </p:txBody>
      </p:sp>
      <p:sp>
        <p:nvSpPr>
          <p:cNvPr id="13" name="Text Placeholder 11">
            <a:extLst>
              <a:ext uri="{FF2B5EF4-FFF2-40B4-BE49-F238E27FC236}">
                <a16:creationId xmlns:a16="http://schemas.microsoft.com/office/drawing/2014/main" id="{DA310DCE-936B-7A91-931F-F8940F242D38}"/>
              </a:ext>
            </a:extLst>
          </p:cNvPr>
          <p:cNvSpPr>
            <a:spLocks noGrp="1"/>
          </p:cNvSpPr>
          <p:nvPr>
            <p:ph type="body" sz="quarter" idx="22" hasCustomPrompt="1"/>
          </p:nvPr>
        </p:nvSpPr>
        <p:spPr>
          <a:xfrm>
            <a:off x="413915" y="912168"/>
            <a:ext cx="4912997" cy="289311"/>
          </a:xfrm>
          <a:prstGeom prst="rect">
            <a:avLst/>
          </a:prstGeom>
        </p:spPr>
        <p:txBody>
          <a:bodyPr>
            <a:noAutofit/>
          </a:bodyPr>
          <a:lstStyle>
            <a:lvl1pPr marL="0" indent="0">
              <a:lnSpc>
                <a:spcPct val="110000"/>
              </a:lnSpc>
              <a:buFont typeface="Arial" panose="020B0604020202020204" pitchFamily="34" charset="0"/>
              <a:buNone/>
              <a:defRPr sz="20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Sub header</a:t>
            </a:r>
          </a:p>
        </p:txBody>
      </p:sp>
      <p:pic>
        <p:nvPicPr>
          <p:cNvPr id="2" name="Picture 1" descr="The Open University Logo">
            <a:extLst>
              <a:ext uri="{FF2B5EF4-FFF2-40B4-BE49-F238E27FC236}">
                <a16:creationId xmlns:a16="http://schemas.microsoft.com/office/drawing/2014/main" id="{87A5F3DD-B4AB-BD17-596F-E74A62BFB683}"/>
              </a:ext>
              <a:ext uri="{C183D7F6-B498-43B3-948B-1728B52AA6E4}">
                <adec:decorative xmlns:adec="http://schemas.microsoft.com/office/drawing/2017/decorative" val="0"/>
              </a:ext>
            </a:extLst>
          </p:cNvPr>
          <p:cNvPicPr>
            <a:picLocks noChangeAspect="1"/>
          </p:cNvPicPr>
          <p:nvPr userDrawn="1"/>
        </p:nvPicPr>
        <p:blipFill>
          <a:blip r:embed="rId4" cstate="screen">
            <a:extLst>
              <a:ext uri="{28A0092B-C50C-407E-A947-70E740481C1C}">
                <a14:useLocalDpi xmlns:a14="http://schemas.microsoft.com/office/drawing/2010/main"/>
              </a:ext>
            </a:extLst>
          </a:blip>
          <a:srcRect/>
          <a:stretch/>
        </p:blipFill>
        <p:spPr>
          <a:xfrm>
            <a:off x="469676" y="5829301"/>
            <a:ext cx="1709990" cy="584196"/>
          </a:xfrm>
          <a:prstGeom prst="rect">
            <a:avLst/>
          </a:prstGeom>
        </p:spPr>
      </p:pic>
      <p:sp>
        <p:nvSpPr>
          <p:cNvPr id="4" name="Text Placeholder 11">
            <a:extLst>
              <a:ext uri="{FF2B5EF4-FFF2-40B4-BE49-F238E27FC236}">
                <a16:creationId xmlns:a16="http://schemas.microsoft.com/office/drawing/2014/main" id="{39EF2175-79D4-C751-5757-BD3B632DF1C4}"/>
              </a:ext>
            </a:extLst>
          </p:cNvPr>
          <p:cNvSpPr>
            <a:spLocks noGrp="1"/>
          </p:cNvSpPr>
          <p:nvPr>
            <p:ph type="body" sz="quarter" idx="23" hasCustomPrompt="1"/>
          </p:nvPr>
        </p:nvSpPr>
        <p:spPr>
          <a:xfrm>
            <a:off x="1001105" y="2668674"/>
            <a:ext cx="4325807" cy="3041010"/>
          </a:xfrm>
          <a:prstGeom prst="rect">
            <a:avLst/>
          </a:prstGeom>
        </p:spPr>
        <p:txBody>
          <a:bodyPr>
            <a:noAutofit/>
          </a:bodyPr>
          <a:lstStyle>
            <a:lvl1pPr marL="285750" indent="-285750">
              <a:lnSpc>
                <a:spcPct val="110000"/>
              </a:lnSpc>
              <a:spcBef>
                <a:spcPts val="0"/>
              </a:spcBef>
              <a:spcAft>
                <a:spcPts val="600"/>
              </a:spcAft>
              <a:buFontTx/>
              <a:buBlip>
                <a:blip r:embed="rId5"/>
              </a:buBlip>
              <a:defRPr sz="1500" b="0" i="0">
                <a:ln>
                  <a:noFill/>
                </a:ln>
                <a:solidFill>
                  <a:srgbClr val="060645"/>
                </a:solidFill>
                <a:latin typeface="Poppins" panose="00000500000000000000" pitchFamily="2" charset="0"/>
                <a:cs typeface="Poppins" panose="00000500000000000000" pitchFamily="2" charset="0"/>
              </a:defRPr>
            </a:lvl1pPr>
            <a:lvl2pPr marL="742950" indent="-285750">
              <a:buFont typeface="Arial" panose="020B0604020202020204" pitchFamily="34" charset="0"/>
              <a:buChar char="•"/>
              <a:defRPr sz="1500">
                <a:ln>
                  <a:noFill/>
                </a:ln>
                <a:solidFill>
                  <a:srgbClr val="060645"/>
                </a:solidFill>
              </a:defRPr>
            </a:lvl2pPr>
            <a:lvl3pPr>
              <a:defRPr sz="1500">
                <a:ln>
                  <a:noFill/>
                </a:ln>
                <a:solidFill>
                  <a:srgbClr val="060645"/>
                </a:solidFill>
              </a:defRPr>
            </a:lvl3pPr>
            <a:lvl4pPr>
              <a:defRPr sz="1500">
                <a:ln>
                  <a:noFill/>
                </a:ln>
                <a:solidFill>
                  <a:srgbClr val="060645"/>
                </a:solidFill>
              </a:defRPr>
            </a:lvl4pPr>
            <a:lvl5pPr>
              <a:defRPr sz="1500">
                <a:ln>
                  <a:noFill/>
                </a:ln>
                <a:solidFill>
                  <a:srgbClr val="060645"/>
                </a:solidFill>
              </a:defRPr>
            </a:lvl5pPr>
            <a:lvl6pPr>
              <a:defRPr sz="1500">
                <a:solidFill>
                  <a:srgbClr val="060645"/>
                </a:solidFill>
              </a:defRPr>
            </a:lvl6pPr>
            <a:lvl7pPr>
              <a:defRPr sz="1500">
                <a:solidFill>
                  <a:srgbClr val="060645"/>
                </a:solidFill>
              </a:defRPr>
            </a:lvl7pPr>
            <a:lvl8pPr>
              <a:defRPr sz="1500">
                <a:solidFill>
                  <a:srgbClr val="060645"/>
                </a:solidFill>
              </a:defRPr>
            </a:lvl8pPr>
            <a:lvl9pPr>
              <a:defRPr sz="1500">
                <a:solidFill>
                  <a:srgbClr val="060645"/>
                </a:solidFill>
              </a:defRPr>
            </a:lvl9pPr>
          </a:lstStyle>
          <a:p>
            <a:pPr lvl="0"/>
            <a:r>
              <a:rPr lang="en-GB"/>
              <a:t>Body copy goes here</a:t>
            </a:r>
          </a:p>
        </p:txBody>
      </p:sp>
    </p:spTree>
    <p:extLst>
      <p:ext uri="{BB962C8B-B14F-4D97-AF65-F5344CB8AC3E}">
        <p14:creationId xmlns:p14="http://schemas.microsoft.com/office/powerpoint/2010/main" val="259464352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ie Chart &amp; Copy - Pink Light Mode">
    <p:bg>
      <p:bgPr>
        <a:blipFill dpi="0" rotWithShape="1">
          <a:blip r:embed="rId2" cstate="screen">
            <a:alphaModFix amt="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647B443-B36F-0143-9A72-596E9458A3DA}"/>
              </a:ext>
              <a:ext uri="{C183D7F6-B498-43B3-948B-1728B52AA6E4}">
                <adec:decorative xmlns:adec="http://schemas.microsoft.com/office/drawing/2017/decorative" val="1"/>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0" y="0"/>
            <a:ext cx="6096000" cy="6858000"/>
          </a:xfrm>
          <a:prstGeom prst="rect">
            <a:avLst/>
          </a:prstGeom>
        </p:spPr>
      </p:pic>
      <p:sp>
        <p:nvSpPr>
          <p:cNvPr id="7" name="Round Single Corner of Rectangle 6">
            <a:extLst>
              <a:ext uri="{FF2B5EF4-FFF2-40B4-BE49-F238E27FC236}">
                <a16:creationId xmlns:a16="http://schemas.microsoft.com/office/drawing/2014/main" id="{CDACC711-C51A-FB4F-8AD7-5F9DB35F71F3}"/>
              </a:ext>
              <a:ext uri="{C183D7F6-B498-43B3-948B-1728B52AA6E4}">
                <adec:decorative xmlns:adec="http://schemas.microsoft.com/office/drawing/2017/decorative" val="1"/>
              </a:ext>
            </a:extLst>
          </p:cNvPr>
          <p:cNvSpPr/>
          <p:nvPr userDrawn="1"/>
        </p:nvSpPr>
        <p:spPr>
          <a:xfrm flipV="1">
            <a:off x="6096000" y="0"/>
            <a:ext cx="6096000" cy="6858000"/>
          </a:xfrm>
          <a:prstGeom prst="round1Rect">
            <a:avLst>
              <a:gd name="adj" fmla="val 20797"/>
            </a:avLst>
          </a:prstGeom>
          <a:solidFill>
            <a:srgbClr val="FFE8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latin typeface="Poppins" panose="00000500000000000000" pitchFamily="2" charset="0"/>
            </a:endParaRPr>
          </a:p>
        </p:txBody>
      </p:sp>
      <p:sp>
        <p:nvSpPr>
          <p:cNvPr id="25" name="Text Placeholder 11">
            <a:extLst>
              <a:ext uri="{FF2B5EF4-FFF2-40B4-BE49-F238E27FC236}">
                <a16:creationId xmlns:a16="http://schemas.microsoft.com/office/drawing/2014/main" id="{02A26A26-C4B5-4D8E-73A4-981818756D94}"/>
              </a:ext>
            </a:extLst>
          </p:cNvPr>
          <p:cNvSpPr>
            <a:spLocks noGrp="1"/>
          </p:cNvSpPr>
          <p:nvPr>
            <p:ph type="body" sz="quarter" idx="12" hasCustomPrompt="1"/>
          </p:nvPr>
        </p:nvSpPr>
        <p:spPr>
          <a:xfrm>
            <a:off x="1001105" y="1676668"/>
            <a:ext cx="4325807" cy="289311"/>
          </a:xfrm>
          <a:prstGeom prst="rect">
            <a:avLst/>
          </a:prstGeom>
        </p:spPr>
        <p:txBody>
          <a:bodyPr>
            <a:noAutofit/>
          </a:bodyPr>
          <a:lstStyle>
            <a:lvl1pPr marL="0" indent="0">
              <a:lnSpc>
                <a:spcPct val="110000"/>
              </a:lnSpc>
              <a:spcBef>
                <a:spcPts val="0"/>
              </a:spcBef>
              <a:spcAft>
                <a:spcPts val="600"/>
              </a:spcAft>
              <a:buFont typeface="Arial" panose="020B0604020202020204" pitchFamily="34" charset="0"/>
              <a:buNone/>
              <a:defRPr sz="1800" b="1"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Section title</a:t>
            </a:r>
          </a:p>
        </p:txBody>
      </p:sp>
      <p:sp>
        <p:nvSpPr>
          <p:cNvPr id="26" name="Text Placeholder 11">
            <a:extLst>
              <a:ext uri="{FF2B5EF4-FFF2-40B4-BE49-F238E27FC236}">
                <a16:creationId xmlns:a16="http://schemas.microsoft.com/office/drawing/2014/main" id="{F8328C9E-9DA1-DF63-59C8-5F540DB4BB7E}"/>
              </a:ext>
            </a:extLst>
          </p:cNvPr>
          <p:cNvSpPr>
            <a:spLocks noGrp="1"/>
          </p:cNvSpPr>
          <p:nvPr>
            <p:ph type="body" sz="quarter" idx="14" hasCustomPrompt="1"/>
          </p:nvPr>
        </p:nvSpPr>
        <p:spPr>
          <a:xfrm>
            <a:off x="1001105" y="2093471"/>
            <a:ext cx="4325807" cy="496800"/>
          </a:xfrm>
          <a:prstGeom prst="rect">
            <a:avLst/>
          </a:prstGeom>
        </p:spPr>
        <p:txBody>
          <a:bodyPr>
            <a:noAutofit/>
          </a:bodyPr>
          <a:lstStyle>
            <a:lvl1pPr marL="0" indent="0">
              <a:lnSpc>
                <a:spcPct val="110000"/>
              </a:lnSpc>
              <a:spcBef>
                <a:spcPts val="0"/>
              </a:spcBef>
              <a:spcAft>
                <a:spcPts val="600"/>
              </a:spcAft>
              <a:buFont typeface="Arial" panose="020B0604020202020204" pitchFamily="34" charset="0"/>
              <a:buNone/>
              <a:defRPr sz="15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Body copy goes here.</a:t>
            </a:r>
          </a:p>
        </p:txBody>
      </p:sp>
      <p:sp>
        <p:nvSpPr>
          <p:cNvPr id="32" name="TextBox 31">
            <a:extLst>
              <a:ext uri="{FF2B5EF4-FFF2-40B4-BE49-F238E27FC236}">
                <a16:creationId xmlns:a16="http://schemas.microsoft.com/office/drawing/2014/main" id="{4E1A6B9E-E779-E0D7-BC86-EA660E984003}"/>
              </a:ext>
            </a:extLst>
          </p:cNvPr>
          <p:cNvSpPr txBox="1"/>
          <p:nvPr userDrawn="1"/>
        </p:nvSpPr>
        <p:spPr>
          <a:xfrm>
            <a:off x="11515725" y="6493625"/>
            <a:ext cx="632251" cy="323165"/>
          </a:xfrm>
          <a:prstGeom prst="rect">
            <a:avLst/>
          </a:prstGeom>
          <a:noFill/>
        </p:spPr>
        <p:txBody>
          <a:bodyPr wrap="square" rtlCol="0">
            <a:spAutoFit/>
          </a:bodyPr>
          <a:lstStyle/>
          <a:p>
            <a:pPr algn="r"/>
            <a:fld id="{323858C3-E774-4B3F-8AA9-3979BAFA574F}" type="slidenum">
              <a:rPr lang="en-GB" sz="1500" smtClean="0">
                <a:solidFill>
                  <a:srgbClr val="060645"/>
                </a:solidFill>
                <a:latin typeface="Poppins" panose="00000500000000000000" pitchFamily="2" charset="0"/>
                <a:cs typeface="Poppins" panose="00000500000000000000" pitchFamily="2" charset="0"/>
              </a:rPr>
              <a:t>‹#›</a:t>
            </a:fld>
            <a:endParaRPr lang="en-GB" sz="1500">
              <a:solidFill>
                <a:srgbClr val="060645"/>
              </a:solidFill>
              <a:latin typeface="Poppins" panose="00000500000000000000" pitchFamily="2" charset="0"/>
              <a:cs typeface="Poppins" panose="00000500000000000000" pitchFamily="2" charset="0"/>
            </a:endParaRPr>
          </a:p>
        </p:txBody>
      </p:sp>
      <p:sp>
        <p:nvSpPr>
          <p:cNvPr id="12" name="Text Placeholder 11">
            <a:extLst>
              <a:ext uri="{FF2B5EF4-FFF2-40B4-BE49-F238E27FC236}">
                <a16:creationId xmlns:a16="http://schemas.microsoft.com/office/drawing/2014/main" id="{F46F34F4-9E99-01A0-2C06-1C0C5E776290}"/>
              </a:ext>
            </a:extLst>
          </p:cNvPr>
          <p:cNvSpPr>
            <a:spLocks noGrp="1"/>
          </p:cNvSpPr>
          <p:nvPr>
            <p:ph type="body" sz="quarter" idx="21" hasCustomPrompt="1"/>
          </p:nvPr>
        </p:nvSpPr>
        <p:spPr>
          <a:xfrm>
            <a:off x="413915" y="404664"/>
            <a:ext cx="4912997" cy="497161"/>
          </a:xfrm>
          <a:prstGeom prst="rect">
            <a:avLst/>
          </a:prstGeom>
        </p:spPr>
        <p:txBody>
          <a:bodyPr>
            <a:noAutofit/>
          </a:bodyPr>
          <a:lstStyle>
            <a:lvl1pPr marL="0" indent="0">
              <a:lnSpc>
                <a:spcPct val="110000"/>
              </a:lnSpc>
              <a:buNone/>
              <a:defRPr sz="3000" b="1" i="0">
                <a:ln>
                  <a:noFill/>
                </a:ln>
                <a:solidFill>
                  <a:srgbClr val="060645"/>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Page Title</a:t>
            </a:r>
          </a:p>
        </p:txBody>
      </p:sp>
      <p:sp>
        <p:nvSpPr>
          <p:cNvPr id="13" name="Text Placeholder 11">
            <a:extLst>
              <a:ext uri="{FF2B5EF4-FFF2-40B4-BE49-F238E27FC236}">
                <a16:creationId xmlns:a16="http://schemas.microsoft.com/office/drawing/2014/main" id="{77341710-98F6-F41B-8C50-352203DF2B2A}"/>
              </a:ext>
            </a:extLst>
          </p:cNvPr>
          <p:cNvSpPr>
            <a:spLocks noGrp="1"/>
          </p:cNvSpPr>
          <p:nvPr>
            <p:ph type="body" sz="quarter" idx="22" hasCustomPrompt="1"/>
          </p:nvPr>
        </p:nvSpPr>
        <p:spPr>
          <a:xfrm>
            <a:off x="413915" y="912168"/>
            <a:ext cx="4912997" cy="289311"/>
          </a:xfrm>
          <a:prstGeom prst="rect">
            <a:avLst/>
          </a:prstGeom>
        </p:spPr>
        <p:txBody>
          <a:bodyPr>
            <a:noAutofit/>
          </a:bodyPr>
          <a:lstStyle>
            <a:lvl1pPr marL="0" indent="0">
              <a:lnSpc>
                <a:spcPct val="110000"/>
              </a:lnSpc>
              <a:buFont typeface="Arial" panose="020B0604020202020204" pitchFamily="34" charset="0"/>
              <a:buNone/>
              <a:defRPr sz="20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Sub header</a:t>
            </a:r>
          </a:p>
        </p:txBody>
      </p:sp>
      <p:pic>
        <p:nvPicPr>
          <p:cNvPr id="2" name="Picture 1" descr="The Open University Logo">
            <a:extLst>
              <a:ext uri="{FF2B5EF4-FFF2-40B4-BE49-F238E27FC236}">
                <a16:creationId xmlns:a16="http://schemas.microsoft.com/office/drawing/2014/main" id="{A412ECB0-A0F7-C3C3-CD7E-53BD50174983}"/>
              </a:ext>
              <a:ext uri="{C183D7F6-B498-43B3-948B-1728B52AA6E4}">
                <adec:decorative xmlns:adec="http://schemas.microsoft.com/office/drawing/2017/decorative" val="0"/>
              </a:ext>
            </a:extLst>
          </p:cNvPr>
          <p:cNvPicPr>
            <a:picLocks noChangeAspect="1"/>
          </p:cNvPicPr>
          <p:nvPr userDrawn="1"/>
        </p:nvPicPr>
        <p:blipFill>
          <a:blip r:embed="rId4" cstate="screen">
            <a:extLst>
              <a:ext uri="{28A0092B-C50C-407E-A947-70E740481C1C}">
                <a14:useLocalDpi xmlns:a14="http://schemas.microsoft.com/office/drawing/2010/main"/>
              </a:ext>
            </a:extLst>
          </a:blip>
          <a:srcRect/>
          <a:stretch/>
        </p:blipFill>
        <p:spPr>
          <a:xfrm>
            <a:off x="469676" y="5829301"/>
            <a:ext cx="1709990" cy="584196"/>
          </a:xfrm>
          <a:prstGeom prst="rect">
            <a:avLst/>
          </a:prstGeom>
        </p:spPr>
      </p:pic>
      <p:sp>
        <p:nvSpPr>
          <p:cNvPr id="4" name="Text Placeholder 11">
            <a:extLst>
              <a:ext uri="{FF2B5EF4-FFF2-40B4-BE49-F238E27FC236}">
                <a16:creationId xmlns:a16="http://schemas.microsoft.com/office/drawing/2014/main" id="{9E7BCFB4-52D8-AB3A-B496-979C9126C966}"/>
              </a:ext>
            </a:extLst>
          </p:cNvPr>
          <p:cNvSpPr>
            <a:spLocks noGrp="1"/>
          </p:cNvSpPr>
          <p:nvPr>
            <p:ph type="body" sz="quarter" idx="23" hasCustomPrompt="1"/>
          </p:nvPr>
        </p:nvSpPr>
        <p:spPr>
          <a:xfrm>
            <a:off x="1001105" y="2668674"/>
            <a:ext cx="4325807" cy="3041010"/>
          </a:xfrm>
          <a:prstGeom prst="rect">
            <a:avLst/>
          </a:prstGeom>
        </p:spPr>
        <p:txBody>
          <a:bodyPr>
            <a:noAutofit/>
          </a:bodyPr>
          <a:lstStyle>
            <a:lvl1pPr marL="285750" indent="-285750">
              <a:lnSpc>
                <a:spcPct val="110000"/>
              </a:lnSpc>
              <a:spcBef>
                <a:spcPts val="0"/>
              </a:spcBef>
              <a:spcAft>
                <a:spcPts val="600"/>
              </a:spcAft>
              <a:buFontTx/>
              <a:buBlip>
                <a:blip r:embed="rId5"/>
              </a:buBlip>
              <a:defRPr sz="1500" b="0" i="0">
                <a:ln>
                  <a:noFill/>
                </a:ln>
                <a:solidFill>
                  <a:srgbClr val="060645"/>
                </a:solidFill>
                <a:latin typeface="Poppins" panose="00000500000000000000" pitchFamily="2" charset="0"/>
                <a:cs typeface="Poppins" panose="00000500000000000000" pitchFamily="2" charset="0"/>
              </a:defRPr>
            </a:lvl1pPr>
            <a:lvl2pPr marL="742950" indent="-285750">
              <a:buFont typeface="Arial" panose="020B0604020202020204" pitchFamily="34" charset="0"/>
              <a:buChar char="•"/>
              <a:defRPr sz="1500">
                <a:ln>
                  <a:noFill/>
                </a:ln>
                <a:solidFill>
                  <a:srgbClr val="060645"/>
                </a:solidFill>
              </a:defRPr>
            </a:lvl2pPr>
            <a:lvl3pPr>
              <a:defRPr sz="1500">
                <a:ln>
                  <a:noFill/>
                </a:ln>
                <a:solidFill>
                  <a:srgbClr val="060645"/>
                </a:solidFill>
              </a:defRPr>
            </a:lvl3pPr>
            <a:lvl4pPr>
              <a:defRPr sz="1500">
                <a:ln>
                  <a:noFill/>
                </a:ln>
                <a:solidFill>
                  <a:srgbClr val="060645"/>
                </a:solidFill>
              </a:defRPr>
            </a:lvl4pPr>
            <a:lvl5pPr>
              <a:defRPr sz="1500">
                <a:ln>
                  <a:noFill/>
                </a:ln>
                <a:solidFill>
                  <a:srgbClr val="060645"/>
                </a:solidFill>
              </a:defRPr>
            </a:lvl5pPr>
            <a:lvl6pPr>
              <a:defRPr sz="1500">
                <a:solidFill>
                  <a:srgbClr val="060645"/>
                </a:solidFill>
              </a:defRPr>
            </a:lvl6pPr>
            <a:lvl7pPr>
              <a:defRPr sz="1500">
                <a:solidFill>
                  <a:srgbClr val="060645"/>
                </a:solidFill>
              </a:defRPr>
            </a:lvl7pPr>
            <a:lvl8pPr>
              <a:defRPr sz="1500">
                <a:solidFill>
                  <a:srgbClr val="060645"/>
                </a:solidFill>
              </a:defRPr>
            </a:lvl8pPr>
            <a:lvl9pPr>
              <a:defRPr sz="1500">
                <a:solidFill>
                  <a:srgbClr val="060645"/>
                </a:solidFill>
              </a:defRPr>
            </a:lvl9pPr>
          </a:lstStyle>
          <a:p>
            <a:pPr lvl="0"/>
            <a:r>
              <a:rPr lang="en-GB"/>
              <a:t>Body copy goes here</a:t>
            </a:r>
          </a:p>
        </p:txBody>
      </p:sp>
    </p:spTree>
    <p:extLst>
      <p:ext uri="{BB962C8B-B14F-4D97-AF65-F5344CB8AC3E}">
        <p14:creationId xmlns:p14="http://schemas.microsoft.com/office/powerpoint/2010/main" val="407855347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ie Chart &amp; Copy - Yellow Light Mode">
    <p:bg>
      <p:bgPr>
        <a:blipFill dpi="0" rotWithShape="1">
          <a:blip r:embed="rId2" cstate="screen">
            <a:alphaModFix amt="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647B443-B36F-0143-9A72-596E9458A3DA}"/>
              </a:ext>
              <a:ext uri="{C183D7F6-B498-43B3-948B-1728B52AA6E4}">
                <adec:decorative xmlns:adec="http://schemas.microsoft.com/office/drawing/2017/decorative" val="1"/>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0" y="0"/>
            <a:ext cx="6096000" cy="6858000"/>
          </a:xfrm>
          <a:prstGeom prst="rect">
            <a:avLst/>
          </a:prstGeom>
        </p:spPr>
      </p:pic>
      <p:sp>
        <p:nvSpPr>
          <p:cNvPr id="7" name="Round Single Corner of Rectangle 6">
            <a:extLst>
              <a:ext uri="{FF2B5EF4-FFF2-40B4-BE49-F238E27FC236}">
                <a16:creationId xmlns:a16="http://schemas.microsoft.com/office/drawing/2014/main" id="{CDACC711-C51A-FB4F-8AD7-5F9DB35F71F3}"/>
              </a:ext>
              <a:ext uri="{C183D7F6-B498-43B3-948B-1728B52AA6E4}">
                <adec:decorative xmlns:adec="http://schemas.microsoft.com/office/drawing/2017/decorative" val="1"/>
              </a:ext>
            </a:extLst>
          </p:cNvPr>
          <p:cNvSpPr/>
          <p:nvPr userDrawn="1"/>
        </p:nvSpPr>
        <p:spPr>
          <a:xfrm flipV="1">
            <a:off x="6096000" y="0"/>
            <a:ext cx="6096000" cy="6858000"/>
          </a:xfrm>
          <a:prstGeom prst="round1Rect">
            <a:avLst>
              <a:gd name="adj" fmla="val 20797"/>
            </a:avLst>
          </a:prstGeom>
          <a:solidFill>
            <a:srgbClr val="FFFE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latin typeface="Poppins" panose="00000500000000000000" pitchFamily="2" charset="0"/>
            </a:endParaRPr>
          </a:p>
        </p:txBody>
      </p:sp>
      <p:sp>
        <p:nvSpPr>
          <p:cNvPr id="25" name="Text Placeholder 11">
            <a:extLst>
              <a:ext uri="{FF2B5EF4-FFF2-40B4-BE49-F238E27FC236}">
                <a16:creationId xmlns:a16="http://schemas.microsoft.com/office/drawing/2014/main" id="{AE055DE8-0C87-1B8E-B033-C6AACEF7E883}"/>
              </a:ext>
            </a:extLst>
          </p:cNvPr>
          <p:cNvSpPr>
            <a:spLocks noGrp="1"/>
          </p:cNvSpPr>
          <p:nvPr>
            <p:ph type="body" sz="quarter" idx="12" hasCustomPrompt="1"/>
          </p:nvPr>
        </p:nvSpPr>
        <p:spPr>
          <a:xfrm>
            <a:off x="1001105" y="1676668"/>
            <a:ext cx="4325807" cy="289311"/>
          </a:xfrm>
          <a:prstGeom prst="rect">
            <a:avLst/>
          </a:prstGeom>
        </p:spPr>
        <p:txBody>
          <a:bodyPr>
            <a:noAutofit/>
          </a:bodyPr>
          <a:lstStyle>
            <a:lvl1pPr marL="0" indent="0">
              <a:lnSpc>
                <a:spcPct val="110000"/>
              </a:lnSpc>
              <a:spcBef>
                <a:spcPts val="0"/>
              </a:spcBef>
              <a:spcAft>
                <a:spcPts val="600"/>
              </a:spcAft>
              <a:buFont typeface="Arial" panose="020B0604020202020204" pitchFamily="34" charset="0"/>
              <a:buNone/>
              <a:defRPr sz="1800" b="1"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Section title</a:t>
            </a:r>
          </a:p>
        </p:txBody>
      </p:sp>
      <p:sp>
        <p:nvSpPr>
          <p:cNvPr id="26" name="Text Placeholder 11">
            <a:extLst>
              <a:ext uri="{FF2B5EF4-FFF2-40B4-BE49-F238E27FC236}">
                <a16:creationId xmlns:a16="http://schemas.microsoft.com/office/drawing/2014/main" id="{A7B175B1-4990-DB78-B09A-5CABDC6E0946}"/>
              </a:ext>
            </a:extLst>
          </p:cNvPr>
          <p:cNvSpPr>
            <a:spLocks noGrp="1"/>
          </p:cNvSpPr>
          <p:nvPr>
            <p:ph type="body" sz="quarter" idx="14" hasCustomPrompt="1"/>
          </p:nvPr>
        </p:nvSpPr>
        <p:spPr>
          <a:xfrm>
            <a:off x="1001105" y="2093471"/>
            <a:ext cx="4325807" cy="496800"/>
          </a:xfrm>
          <a:prstGeom prst="rect">
            <a:avLst/>
          </a:prstGeom>
        </p:spPr>
        <p:txBody>
          <a:bodyPr>
            <a:noAutofit/>
          </a:bodyPr>
          <a:lstStyle>
            <a:lvl1pPr marL="0" indent="0">
              <a:lnSpc>
                <a:spcPct val="110000"/>
              </a:lnSpc>
              <a:spcBef>
                <a:spcPts val="0"/>
              </a:spcBef>
              <a:spcAft>
                <a:spcPts val="600"/>
              </a:spcAft>
              <a:buFont typeface="Arial" panose="020B0604020202020204" pitchFamily="34" charset="0"/>
              <a:buNone/>
              <a:defRPr sz="15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Body copy goes here.</a:t>
            </a:r>
          </a:p>
        </p:txBody>
      </p:sp>
      <p:sp>
        <p:nvSpPr>
          <p:cNvPr id="32" name="TextBox 31">
            <a:extLst>
              <a:ext uri="{FF2B5EF4-FFF2-40B4-BE49-F238E27FC236}">
                <a16:creationId xmlns:a16="http://schemas.microsoft.com/office/drawing/2014/main" id="{D5C357FA-846B-A0EC-644D-8C00E0D073E6}"/>
              </a:ext>
            </a:extLst>
          </p:cNvPr>
          <p:cNvSpPr txBox="1"/>
          <p:nvPr userDrawn="1"/>
        </p:nvSpPr>
        <p:spPr>
          <a:xfrm>
            <a:off x="11515725" y="6493625"/>
            <a:ext cx="632251" cy="323165"/>
          </a:xfrm>
          <a:prstGeom prst="rect">
            <a:avLst/>
          </a:prstGeom>
          <a:noFill/>
        </p:spPr>
        <p:txBody>
          <a:bodyPr wrap="square" rtlCol="0">
            <a:spAutoFit/>
          </a:bodyPr>
          <a:lstStyle/>
          <a:p>
            <a:pPr algn="r"/>
            <a:fld id="{323858C3-E774-4B3F-8AA9-3979BAFA574F}" type="slidenum">
              <a:rPr lang="en-GB" sz="1500" smtClean="0">
                <a:solidFill>
                  <a:srgbClr val="060645"/>
                </a:solidFill>
                <a:latin typeface="Poppins" panose="00000500000000000000" pitchFamily="2" charset="0"/>
                <a:cs typeface="Poppins" panose="00000500000000000000" pitchFamily="2" charset="0"/>
              </a:rPr>
              <a:t>‹#›</a:t>
            </a:fld>
            <a:endParaRPr lang="en-GB" sz="1500">
              <a:solidFill>
                <a:srgbClr val="060645"/>
              </a:solidFill>
              <a:latin typeface="Poppins" panose="00000500000000000000" pitchFamily="2" charset="0"/>
              <a:cs typeface="Poppins" panose="00000500000000000000" pitchFamily="2" charset="0"/>
            </a:endParaRPr>
          </a:p>
        </p:txBody>
      </p:sp>
      <p:sp>
        <p:nvSpPr>
          <p:cNvPr id="12" name="Text Placeholder 11">
            <a:extLst>
              <a:ext uri="{FF2B5EF4-FFF2-40B4-BE49-F238E27FC236}">
                <a16:creationId xmlns:a16="http://schemas.microsoft.com/office/drawing/2014/main" id="{091828A5-E0F9-F12F-D6E9-03BB177B08C8}"/>
              </a:ext>
            </a:extLst>
          </p:cNvPr>
          <p:cNvSpPr>
            <a:spLocks noGrp="1"/>
          </p:cNvSpPr>
          <p:nvPr>
            <p:ph type="body" sz="quarter" idx="21" hasCustomPrompt="1"/>
          </p:nvPr>
        </p:nvSpPr>
        <p:spPr>
          <a:xfrm>
            <a:off x="413915" y="404664"/>
            <a:ext cx="4912997" cy="497161"/>
          </a:xfrm>
          <a:prstGeom prst="rect">
            <a:avLst/>
          </a:prstGeom>
        </p:spPr>
        <p:txBody>
          <a:bodyPr>
            <a:noAutofit/>
          </a:bodyPr>
          <a:lstStyle>
            <a:lvl1pPr marL="0" indent="0">
              <a:lnSpc>
                <a:spcPct val="110000"/>
              </a:lnSpc>
              <a:buNone/>
              <a:defRPr sz="3000" b="1" i="0">
                <a:ln>
                  <a:noFill/>
                </a:ln>
                <a:solidFill>
                  <a:srgbClr val="060645"/>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Page Title</a:t>
            </a:r>
          </a:p>
        </p:txBody>
      </p:sp>
      <p:sp>
        <p:nvSpPr>
          <p:cNvPr id="13" name="Text Placeholder 11">
            <a:extLst>
              <a:ext uri="{FF2B5EF4-FFF2-40B4-BE49-F238E27FC236}">
                <a16:creationId xmlns:a16="http://schemas.microsoft.com/office/drawing/2014/main" id="{19CF92BA-CA8F-0DC8-7240-3FE5CDE3317F}"/>
              </a:ext>
            </a:extLst>
          </p:cNvPr>
          <p:cNvSpPr>
            <a:spLocks noGrp="1"/>
          </p:cNvSpPr>
          <p:nvPr>
            <p:ph type="body" sz="quarter" idx="22" hasCustomPrompt="1"/>
          </p:nvPr>
        </p:nvSpPr>
        <p:spPr>
          <a:xfrm>
            <a:off x="413915" y="912168"/>
            <a:ext cx="4912997" cy="289311"/>
          </a:xfrm>
          <a:prstGeom prst="rect">
            <a:avLst/>
          </a:prstGeom>
        </p:spPr>
        <p:txBody>
          <a:bodyPr>
            <a:noAutofit/>
          </a:bodyPr>
          <a:lstStyle>
            <a:lvl1pPr marL="0" indent="0">
              <a:lnSpc>
                <a:spcPct val="110000"/>
              </a:lnSpc>
              <a:buFont typeface="Arial" panose="020B0604020202020204" pitchFamily="34" charset="0"/>
              <a:buNone/>
              <a:defRPr sz="20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Sub header</a:t>
            </a:r>
          </a:p>
        </p:txBody>
      </p:sp>
      <p:pic>
        <p:nvPicPr>
          <p:cNvPr id="2" name="Picture 1" descr="The Open University Logo">
            <a:extLst>
              <a:ext uri="{FF2B5EF4-FFF2-40B4-BE49-F238E27FC236}">
                <a16:creationId xmlns:a16="http://schemas.microsoft.com/office/drawing/2014/main" id="{A1EF4921-C4EA-38D0-FDB1-827E4E6B7F75}"/>
              </a:ext>
              <a:ext uri="{C183D7F6-B498-43B3-948B-1728B52AA6E4}">
                <adec:decorative xmlns:adec="http://schemas.microsoft.com/office/drawing/2017/decorative" val="0"/>
              </a:ext>
            </a:extLst>
          </p:cNvPr>
          <p:cNvPicPr>
            <a:picLocks noChangeAspect="1"/>
          </p:cNvPicPr>
          <p:nvPr userDrawn="1"/>
        </p:nvPicPr>
        <p:blipFill>
          <a:blip r:embed="rId4" cstate="screen">
            <a:extLst>
              <a:ext uri="{28A0092B-C50C-407E-A947-70E740481C1C}">
                <a14:useLocalDpi xmlns:a14="http://schemas.microsoft.com/office/drawing/2010/main"/>
              </a:ext>
            </a:extLst>
          </a:blip>
          <a:srcRect/>
          <a:stretch/>
        </p:blipFill>
        <p:spPr>
          <a:xfrm>
            <a:off x="469676" y="5829301"/>
            <a:ext cx="1709990" cy="584196"/>
          </a:xfrm>
          <a:prstGeom prst="rect">
            <a:avLst/>
          </a:prstGeom>
        </p:spPr>
      </p:pic>
      <p:sp>
        <p:nvSpPr>
          <p:cNvPr id="4" name="Text Placeholder 11">
            <a:extLst>
              <a:ext uri="{FF2B5EF4-FFF2-40B4-BE49-F238E27FC236}">
                <a16:creationId xmlns:a16="http://schemas.microsoft.com/office/drawing/2014/main" id="{488D0769-700C-B45D-A282-AC13D3471A14}"/>
              </a:ext>
            </a:extLst>
          </p:cNvPr>
          <p:cNvSpPr>
            <a:spLocks noGrp="1"/>
          </p:cNvSpPr>
          <p:nvPr>
            <p:ph type="body" sz="quarter" idx="23" hasCustomPrompt="1"/>
          </p:nvPr>
        </p:nvSpPr>
        <p:spPr>
          <a:xfrm>
            <a:off x="1001105" y="2668674"/>
            <a:ext cx="4325807" cy="3041010"/>
          </a:xfrm>
          <a:prstGeom prst="rect">
            <a:avLst/>
          </a:prstGeom>
        </p:spPr>
        <p:txBody>
          <a:bodyPr>
            <a:noAutofit/>
          </a:bodyPr>
          <a:lstStyle>
            <a:lvl1pPr marL="285750" indent="-285750">
              <a:lnSpc>
                <a:spcPct val="110000"/>
              </a:lnSpc>
              <a:spcBef>
                <a:spcPts val="0"/>
              </a:spcBef>
              <a:spcAft>
                <a:spcPts val="600"/>
              </a:spcAft>
              <a:buFontTx/>
              <a:buBlip>
                <a:blip r:embed="rId5"/>
              </a:buBlip>
              <a:defRPr sz="1500" b="0" i="0">
                <a:ln>
                  <a:noFill/>
                </a:ln>
                <a:solidFill>
                  <a:srgbClr val="060645"/>
                </a:solidFill>
                <a:latin typeface="Poppins" panose="00000500000000000000" pitchFamily="2" charset="0"/>
                <a:cs typeface="Poppins" panose="00000500000000000000" pitchFamily="2" charset="0"/>
              </a:defRPr>
            </a:lvl1pPr>
            <a:lvl2pPr marL="742950" indent="-285750">
              <a:buFont typeface="Arial" panose="020B0604020202020204" pitchFamily="34" charset="0"/>
              <a:buChar char="•"/>
              <a:defRPr sz="1500">
                <a:ln>
                  <a:noFill/>
                </a:ln>
                <a:solidFill>
                  <a:srgbClr val="060645"/>
                </a:solidFill>
              </a:defRPr>
            </a:lvl2pPr>
            <a:lvl3pPr>
              <a:defRPr sz="1500">
                <a:ln>
                  <a:noFill/>
                </a:ln>
                <a:solidFill>
                  <a:srgbClr val="060645"/>
                </a:solidFill>
              </a:defRPr>
            </a:lvl3pPr>
            <a:lvl4pPr>
              <a:defRPr sz="1500">
                <a:ln>
                  <a:noFill/>
                </a:ln>
                <a:solidFill>
                  <a:srgbClr val="060645"/>
                </a:solidFill>
              </a:defRPr>
            </a:lvl4pPr>
            <a:lvl5pPr>
              <a:defRPr sz="1500">
                <a:ln>
                  <a:noFill/>
                </a:ln>
                <a:solidFill>
                  <a:srgbClr val="060645"/>
                </a:solidFill>
              </a:defRPr>
            </a:lvl5pPr>
            <a:lvl6pPr>
              <a:defRPr sz="1500">
                <a:solidFill>
                  <a:srgbClr val="060645"/>
                </a:solidFill>
              </a:defRPr>
            </a:lvl6pPr>
            <a:lvl7pPr>
              <a:defRPr sz="1500">
                <a:solidFill>
                  <a:srgbClr val="060645"/>
                </a:solidFill>
              </a:defRPr>
            </a:lvl7pPr>
            <a:lvl8pPr>
              <a:defRPr sz="1500">
                <a:solidFill>
                  <a:srgbClr val="060645"/>
                </a:solidFill>
              </a:defRPr>
            </a:lvl8pPr>
            <a:lvl9pPr>
              <a:defRPr sz="1500">
                <a:solidFill>
                  <a:srgbClr val="060645"/>
                </a:solidFill>
              </a:defRPr>
            </a:lvl9pPr>
          </a:lstStyle>
          <a:p>
            <a:pPr lvl="0"/>
            <a:r>
              <a:rPr lang="en-GB"/>
              <a:t>Body copy goes here</a:t>
            </a:r>
          </a:p>
        </p:txBody>
      </p:sp>
    </p:spTree>
    <p:extLst>
      <p:ext uri="{BB962C8B-B14F-4D97-AF65-F5344CB8AC3E}">
        <p14:creationId xmlns:p14="http://schemas.microsoft.com/office/powerpoint/2010/main" val="46057568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amp; Media - Blue">
    <p:bg>
      <p:bgPr>
        <a:blipFill dpi="0" rotWithShape="1">
          <a:blip r:embed="rId2" cstate="screen">
            <a:alphaModFix amt="8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4" name="Text Placeholder 11">
            <a:extLst>
              <a:ext uri="{FF2B5EF4-FFF2-40B4-BE49-F238E27FC236}">
                <a16:creationId xmlns:a16="http://schemas.microsoft.com/office/drawing/2014/main" id="{9A20ABB2-4946-8543-8051-832C526BDE70}"/>
              </a:ext>
            </a:extLst>
          </p:cNvPr>
          <p:cNvSpPr>
            <a:spLocks noGrp="1"/>
          </p:cNvSpPr>
          <p:nvPr>
            <p:ph type="body" sz="quarter" idx="12" hasCustomPrompt="1"/>
          </p:nvPr>
        </p:nvSpPr>
        <p:spPr>
          <a:xfrm>
            <a:off x="1001105" y="1676669"/>
            <a:ext cx="4128571" cy="276120"/>
          </a:xfrm>
          <a:prstGeom prst="rect">
            <a:avLst/>
          </a:prstGeom>
        </p:spPr>
        <p:txBody>
          <a:bodyPr>
            <a:noAutofit/>
          </a:bodyPr>
          <a:lstStyle>
            <a:lvl1pPr marL="0" indent="0">
              <a:lnSpc>
                <a:spcPct val="110000"/>
              </a:lnSpc>
              <a:spcBef>
                <a:spcPts val="0"/>
              </a:spcBef>
              <a:spcAft>
                <a:spcPts val="600"/>
              </a:spcAft>
              <a:buFont typeface="Arial" panose="020B0604020202020204" pitchFamily="34" charset="0"/>
              <a:buNone/>
              <a:defRPr sz="1800" b="1"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Section title</a:t>
            </a:r>
          </a:p>
        </p:txBody>
      </p:sp>
      <p:sp>
        <p:nvSpPr>
          <p:cNvPr id="15" name="Text Placeholder 11">
            <a:extLst>
              <a:ext uri="{FF2B5EF4-FFF2-40B4-BE49-F238E27FC236}">
                <a16:creationId xmlns:a16="http://schemas.microsoft.com/office/drawing/2014/main" id="{05F2301F-306F-F745-8E98-23873CA63381}"/>
              </a:ext>
            </a:extLst>
          </p:cNvPr>
          <p:cNvSpPr>
            <a:spLocks noGrp="1"/>
          </p:cNvSpPr>
          <p:nvPr>
            <p:ph type="body" sz="quarter" idx="14" hasCustomPrompt="1"/>
          </p:nvPr>
        </p:nvSpPr>
        <p:spPr>
          <a:xfrm>
            <a:off x="1001105" y="2093471"/>
            <a:ext cx="4922617" cy="474148"/>
          </a:xfrm>
          <a:prstGeom prst="rect">
            <a:avLst/>
          </a:prstGeom>
        </p:spPr>
        <p:txBody>
          <a:bodyPr>
            <a:noAutofit/>
          </a:bodyPr>
          <a:lstStyle>
            <a:lvl1pPr marL="0" indent="0">
              <a:lnSpc>
                <a:spcPct val="110000"/>
              </a:lnSpc>
              <a:spcBef>
                <a:spcPts val="0"/>
              </a:spcBef>
              <a:spcAft>
                <a:spcPts val="600"/>
              </a:spcAft>
              <a:buFont typeface="Arial" panose="020B0604020202020204" pitchFamily="34" charset="0"/>
              <a:buNone/>
              <a:defRPr sz="15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Body copy goes here.</a:t>
            </a:r>
          </a:p>
        </p:txBody>
      </p:sp>
      <p:sp>
        <p:nvSpPr>
          <p:cNvPr id="17" name="Text Placeholder 11">
            <a:extLst>
              <a:ext uri="{FF2B5EF4-FFF2-40B4-BE49-F238E27FC236}">
                <a16:creationId xmlns:a16="http://schemas.microsoft.com/office/drawing/2014/main" id="{C560DF7B-AF74-3B4B-9618-C8D97385E9C0}"/>
              </a:ext>
            </a:extLst>
          </p:cNvPr>
          <p:cNvSpPr>
            <a:spLocks noGrp="1"/>
          </p:cNvSpPr>
          <p:nvPr>
            <p:ph type="body" sz="quarter" idx="19" hasCustomPrompt="1"/>
          </p:nvPr>
        </p:nvSpPr>
        <p:spPr>
          <a:xfrm>
            <a:off x="6288724" y="1676669"/>
            <a:ext cx="4128571" cy="276120"/>
          </a:xfrm>
          <a:prstGeom prst="rect">
            <a:avLst/>
          </a:prstGeom>
        </p:spPr>
        <p:txBody>
          <a:bodyPr>
            <a:noAutofit/>
          </a:bodyPr>
          <a:lstStyle>
            <a:lvl1pPr marL="0" indent="0">
              <a:lnSpc>
                <a:spcPct val="110000"/>
              </a:lnSpc>
              <a:spcBef>
                <a:spcPts val="0"/>
              </a:spcBef>
              <a:spcAft>
                <a:spcPts val="600"/>
              </a:spcAft>
              <a:buFont typeface="Arial" panose="020B0604020202020204" pitchFamily="34" charset="0"/>
              <a:buNone/>
              <a:defRPr sz="1800" b="1"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Section title</a:t>
            </a:r>
          </a:p>
        </p:txBody>
      </p:sp>
      <p:sp>
        <p:nvSpPr>
          <p:cNvPr id="18" name="Text Placeholder 11">
            <a:extLst>
              <a:ext uri="{FF2B5EF4-FFF2-40B4-BE49-F238E27FC236}">
                <a16:creationId xmlns:a16="http://schemas.microsoft.com/office/drawing/2014/main" id="{116DB742-7748-6B47-8825-E1F742F7A393}"/>
              </a:ext>
            </a:extLst>
          </p:cNvPr>
          <p:cNvSpPr>
            <a:spLocks noGrp="1"/>
          </p:cNvSpPr>
          <p:nvPr>
            <p:ph type="body" sz="quarter" idx="20" hasCustomPrompt="1"/>
          </p:nvPr>
        </p:nvSpPr>
        <p:spPr>
          <a:xfrm>
            <a:off x="6288724" y="2093471"/>
            <a:ext cx="4922617" cy="474148"/>
          </a:xfrm>
          <a:prstGeom prst="rect">
            <a:avLst/>
          </a:prstGeom>
        </p:spPr>
        <p:txBody>
          <a:bodyPr>
            <a:noAutofit/>
          </a:bodyPr>
          <a:lstStyle>
            <a:lvl1pPr marL="0" indent="0">
              <a:lnSpc>
                <a:spcPct val="110000"/>
              </a:lnSpc>
              <a:spcBef>
                <a:spcPts val="0"/>
              </a:spcBef>
              <a:spcAft>
                <a:spcPts val="600"/>
              </a:spcAft>
              <a:buFont typeface="Arial" panose="020B0604020202020204" pitchFamily="34" charset="0"/>
              <a:buNone/>
              <a:defRPr sz="15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Body copy goes here.</a:t>
            </a:r>
          </a:p>
        </p:txBody>
      </p:sp>
      <p:sp>
        <p:nvSpPr>
          <p:cNvPr id="19" name="Text Placeholder 11">
            <a:extLst>
              <a:ext uri="{FF2B5EF4-FFF2-40B4-BE49-F238E27FC236}">
                <a16:creationId xmlns:a16="http://schemas.microsoft.com/office/drawing/2014/main" id="{4D9318EE-FBC8-5864-3CD0-AE0098E538F7}"/>
              </a:ext>
            </a:extLst>
          </p:cNvPr>
          <p:cNvSpPr>
            <a:spLocks noGrp="1"/>
          </p:cNvSpPr>
          <p:nvPr>
            <p:ph type="body" sz="quarter" idx="21" hasCustomPrompt="1"/>
          </p:nvPr>
        </p:nvSpPr>
        <p:spPr>
          <a:xfrm>
            <a:off x="413915" y="404664"/>
            <a:ext cx="10797426" cy="497161"/>
          </a:xfrm>
          <a:prstGeom prst="rect">
            <a:avLst/>
          </a:prstGeom>
        </p:spPr>
        <p:txBody>
          <a:bodyPr>
            <a:noAutofit/>
          </a:bodyPr>
          <a:lstStyle>
            <a:lvl1pPr marL="0" indent="0">
              <a:lnSpc>
                <a:spcPct val="110000"/>
              </a:lnSpc>
              <a:buNone/>
              <a:defRPr sz="3000" b="1" i="0">
                <a:ln>
                  <a:noFill/>
                </a:ln>
                <a:solidFill>
                  <a:srgbClr val="060645"/>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Page Title</a:t>
            </a:r>
          </a:p>
        </p:txBody>
      </p:sp>
      <p:sp>
        <p:nvSpPr>
          <p:cNvPr id="20" name="Text Placeholder 11">
            <a:extLst>
              <a:ext uri="{FF2B5EF4-FFF2-40B4-BE49-F238E27FC236}">
                <a16:creationId xmlns:a16="http://schemas.microsoft.com/office/drawing/2014/main" id="{E84F7B52-8D5A-AF1A-29EE-E205DB0920A2}"/>
              </a:ext>
            </a:extLst>
          </p:cNvPr>
          <p:cNvSpPr>
            <a:spLocks noGrp="1"/>
          </p:cNvSpPr>
          <p:nvPr>
            <p:ph type="body" sz="quarter" idx="22" hasCustomPrompt="1"/>
          </p:nvPr>
        </p:nvSpPr>
        <p:spPr>
          <a:xfrm>
            <a:off x="413915" y="912168"/>
            <a:ext cx="10797426" cy="289311"/>
          </a:xfrm>
          <a:prstGeom prst="rect">
            <a:avLst/>
          </a:prstGeom>
        </p:spPr>
        <p:txBody>
          <a:bodyPr>
            <a:noAutofit/>
          </a:bodyPr>
          <a:lstStyle>
            <a:lvl1pPr marL="0" indent="0">
              <a:lnSpc>
                <a:spcPct val="110000"/>
              </a:lnSpc>
              <a:buFont typeface="Arial" panose="020B0604020202020204" pitchFamily="34" charset="0"/>
              <a:buNone/>
              <a:defRPr sz="20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Sub header</a:t>
            </a:r>
          </a:p>
        </p:txBody>
      </p:sp>
      <p:sp>
        <p:nvSpPr>
          <p:cNvPr id="3" name="Content Placeholder 3">
            <a:extLst>
              <a:ext uri="{FF2B5EF4-FFF2-40B4-BE49-F238E27FC236}">
                <a16:creationId xmlns:a16="http://schemas.microsoft.com/office/drawing/2014/main" id="{7D29F004-17E9-56AE-60BE-6AF7E9D45C7F}"/>
              </a:ext>
            </a:extLst>
          </p:cNvPr>
          <p:cNvSpPr>
            <a:spLocks noGrp="1"/>
          </p:cNvSpPr>
          <p:nvPr>
            <p:ph sz="half" idx="2"/>
          </p:nvPr>
        </p:nvSpPr>
        <p:spPr>
          <a:xfrm>
            <a:off x="1001105" y="2642305"/>
            <a:ext cx="4922617" cy="3072695"/>
          </a:xfrm>
          <a:prstGeom prst="rect">
            <a:avLst/>
          </a:prstGeom>
        </p:spPr>
        <p:txBody>
          <a:bodyPr>
            <a:noAutofit/>
          </a:bodyPr>
          <a:lstStyle>
            <a:lvl1pPr marL="228600" indent="-228600">
              <a:lnSpc>
                <a:spcPct val="110000"/>
              </a:lnSpc>
              <a:spcBef>
                <a:spcPts val="0"/>
              </a:spcBef>
              <a:spcAft>
                <a:spcPts val="600"/>
              </a:spcAft>
              <a:buFontTx/>
              <a:buBlip>
                <a:blip r:embed="rId3"/>
              </a:buBlip>
              <a:defRPr sz="1500">
                <a:solidFill>
                  <a:srgbClr val="060645"/>
                </a:solidFill>
                <a:latin typeface="Poppins" panose="00000500000000000000" pitchFamily="2" charset="0"/>
                <a:cs typeface="Poppins" panose="00000500000000000000" pitchFamily="2" charset="0"/>
              </a:defRPr>
            </a:lvl1pPr>
            <a:lvl2pPr>
              <a:lnSpc>
                <a:spcPct val="110000"/>
              </a:lnSpc>
              <a:spcBef>
                <a:spcPts val="0"/>
              </a:spcBef>
              <a:spcAft>
                <a:spcPts val="600"/>
              </a:spcAft>
              <a:defRPr sz="1500">
                <a:solidFill>
                  <a:srgbClr val="060645"/>
                </a:solidFill>
                <a:latin typeface="Poppins" panose="00000500000000000000" pitchFamily="2" charset="0"/>
                <a:cs typeface="Poppins" panose="00000500000000000000" pitchFamily="2" charset="0"/>
              </a:defRPr>
            </a:lvl2pPr>
            <a:lvl3pPr>
              <a:lnSpc>
                <a:spcPct val="110000"/>
              </a:lnSpc>
              <a:spcBef>
                <a:spcPts val="0"/>
              </a:spcBef>
              <a:spcAft>
                <a:spcPts val="600"/>
              </a:spcAft>
              <a:defRPr sz="1500">
                <a:solidFill>
                  <a:srgbClr val="060645"/>
                </a:solidFill>
                <a:latin typeface="Poppins" panose="00000500000000000000" pitchFamily="2" charset="0"/>
                <a:cs typeface="Poppins" panose="00000500000000000000" pitchFamily="2" charset="0"/>
              </a:defRPr>
            </a:lvl3pPr>
            <a:lvl4pPr>
              <a:lnSpc>
                <a:spcPct val="110000"/>
              </a:lnSpc>
              <a:spcBef>
                <a:spcPts val="0"/>
              </a:spcBef>
              <a:spcAft>
                <a:spcPts val="600"/>
              </a:spcAft>
              <a:defRPr sz="1500">
                <a:solidFill>
                  <a:srgbClr val="060645"/>
                </a:solidFill>
                <a:latin typeface="Poppins" panose="00000500000000000000" pitchFamily="2" charset="0"/>
                <a:cs typeface="Poppins" panose="00000500000000000000" pitchFamily="2" charset="0"/>
              </a:defRPr>
            </a:lvl4pPr>
            <a:lvl5pPr>
              <a:lnSpc>
                <a:spcPct val="110000"/>
              </a:lnSpc>
              <a:spcBef>
                <a:spcPts val="0"/>
              </a:spcBef>
              <a:spcAft>
                <a:spcPts val="600"/>
              </a:spcAft>
              <a:defRPr sz="1500">
                <a:solidFill>
                  <a:srgbClr val="060645"/>
                </a:solidFill>
                <a:latin typeface="Poppins" panose="00000500000000000000" pitchFamily="2" charset="0"/>
                <a:cs typeface="Poppins" panose="000005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Content Placeholder 3">
            <a:extLst>
              <a:ext uri="{FF2B5EF4-FFF2-40B4-BE49-F238E27FC236}">
                <a16:creationId xmlns:a16="http://schemas.microsoft.com/office/drawing/2014/main" id="{EEA18CF2-7030-5F92-17DA-C816F4E6622B}"/>
              </a:ext>
            </a:extLst>
          </p:cNvPr>
          <p:cNvSpPr>
            <a:spLocks noGrp="1"/>
          </p:cNvSpPr>
          <p:nvPr>
            <p:ph sz="half" idx="18"/>
          </p:nvPr>
        </p:nvSpPr>
        <p:spPr>
          <a:xfrm>
            <a:off x="6288724" y="2642305"/>
            <a:ext cx="4922617" cy="3072695"/>
          </a:xfrm>
          <a:prstGeom prst="rect">
            <a:avLst/>
          </a:prstGeom>
        </p:spPr>
        <p:txBody>
          <a:bodyPr>
            <a:noAutofit/>
          </a:bodyPr>
          <a:lstStyle>
            <a:lvl1pPr marL="228600" indent="-228600">
              <a:lnSpc>
                <a:spcPct val="110000"/>
              </a:lnSpc>
              <a:spcBef>
                <a:spcPts val="0"/>
              </a:spcBef>
              <a:spcAft>
                <a:spcPts val="600"/>
              </a:spcAft>
              <a:buFontTx/>
              <a:buBlip>
                <a:blip r:embed="rId3"/>
              </a:buBlip>
              <a:defRPr sz="1500">
                <a:solidFill>
                  <a:srgbClr val="060645"/>
                </a:solidFill>
                <a:latin typeface="Poppins" panose="00000500000000000000" pitchFamily="2" charset="0"/>
                <a:cs typeface="Poppins" panose="00000500000000000000" pitchFamily="2" charset="0"/>
              </a:defRPr>
            </a:lvl1pPr>
            <a:lvl2pPr>
              <a:lnSpc>
                <a:spcPct val="110000"/>
              </a:lnSpc>
              <a:spcBef>
                <a:spcPts val="0"/>
              </a:spcBef>
              <a:spcAft>
                <a:spcPts val="600"/>
              </a:spcAft>
              <a:defRPr sz="1500">
                <a:solidFill>
                  <a:srgbClr val="060645"/>
                </a:solidFill>
                <a:latin typeface="Poppins" panose="00000500000000000000" pitchFamily="2" charset="0"/>
                <a:cs typeface="Poppins" panose="00000500000000000000" pitchFamily="2" charset="0"/>
              </a:defRPr>
            </a:lvl2pPr>
            <a:lvl3pPr>
              <a:lnSpc>
                <a:spcPct val="110000"/>
              </a:lnSpc>
              <a:spcBef>
                <a:spcPts val="0"/>
              </a:spcBef>
              <a:spcAft>
                <a:spcPts val="600"/>
              </a:spcAft>
              <a:defRPr sz="1500">
                <a:solidFill>
                  <a:srgbClr val="060645"/>
                </a:solidFill>
                <a:latin typeface="Poppins" panose="00000500000000000000" pitchFamily="2" charset="0"/>
                <a:cs typeface="Poppins" panose="00000500000000000000" pitchFamily="2" charset="0"/>
              </a:defRPr>
            </a:lvl3pPr>
            <a:lvl4pPr>
              <a:lnSpc>
                <a:spcPct val="110000"/>
              </a:lnSpc>
              <a:spcBef>
                <a:spcPts val="0"/>
              </a:spcBef>
              <a:spcAft>
                <a:spcPts val="600"/>
              </a:spcAft>
              <a:defRPr sz="1500">
                <a:solidFill>
                  <a:srgbClr val="060645"/>
                </a:solidFill>
                <a:latin typeface="Poppins" panose="00000500000000000000" pitchFamily="2" charset="0"/>
                <a:cs typeface="Poppins" panose="00000500000000000000" pitchFamily="2" charset="0"/>
              </a:defRPr>
            </a:lvl4pPr>
            <a:lvl5pPr>
              <a:lnSpc>
                <a:spcPct val="110000"/>
              </a:lnSpc>
              <a:spcBef>
                <a:spcPts val="0"/>
              </a:spcBef>
              <a:spcAft>
                <a:spcPts val="600"/>
              </a:spcAft>
              <a:defRPr sz="1500">
                <a:solidFill>
                  <a:srgbClr val="060645"/>
                </a:solidFill>
                <a:latin typeface="Poppins" panose="00000500000000000000" pitchFamily="2" charset="0"/>
                <a:cs typeface="Poppins" panose="000005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2" name="Picture 1">
            <a:extLst>
              <a:ext uri="{FF2B5EF4-FFF2-40B4-BE49-F238E27FC236}">
                <a16:creationId xmlns:a16="http://schemas.microsoft.com/office/drawing/2014/main" id="{DEA096BC-E124-A3C8-7101-B7F957B0170C}"/>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11180618" y="5846618"/>
            <a:ext cx="1011382" cy="1011382"/>
          </a:xfrm>
          <a:prstGeom prst="rect">
            <a:avLst/>
          </a:prstGeom>
        </p:spPr>
      </p:pic>
      <p:sp>
        <p:nvSpPr>
          <p:cNvPr id="6" name="TextBox 5">
            <a:extLst>
              <a:ext uri="{FF2B5EF4-FFF2-40B4-BE49-F238E27FC236}">
                <a16:creationId xmlns:a16="http://schemas.microsoft.com/office/drawing/2014/main" id="{23F19E9F-F344-6302-5340-E96D54FF2151}"/>
              </a:ext>
            </a:extLst>
          </p:cNvPr>
          <p:cNvSpPr txBox="1"/>
          <p:nvPr userDrawn="1"/>
        </p:nvSpPr>
        <p:spPr>
          <a:xfrm>
            <a:off x="11515725" y="6493625"/>
            <a:ext cx="632251" cy="323165"/>
          </a:xfrm>
          <a:prstGeom prst="rect">
            <a:avLst/>
          </a:prstGeom>
          <a:noFill/>
        </p:spPr>
        <p:txBody>
          <a:bodyPr wrap="square" rtlCol="0">
            <a:spAutoFit/>
          </a:bodyPr>
          <a:lstStyle/>
          <a:p>
            <a:pPr algn="r"/>
            <a:fld id="{323858C3-E774-4B3F-8AA9-3979BAFA574F}" type="slidenum">
              <a:rPr lang="en-GB" sz="1500" smtClean="0">
                <a:solidFill>
                  <a:schemeClr val="bg1"/>
                </a:solidFill>
                <a:latin typeface="Poppins" panose="00000500000000000000" pitchFamily="2" charset="0"/>
                <a:cs typeface="Poppins" panose="00000500000000000000" pitchFamily="2" charset="0"/>
              </a:rPr>
              <a:t>‹#›</a:t>
            </a:fld>
            <a:endParaRPr lang="en-GB" sz="1500">
              <a:solidFill>
                <a:schemeClr val="bg1"/>
              </a:solidFill>
              <a:latin typeface="Poppins" panose="00000500000000000000" pitchFamily="2" charset="0"/>
              <a:cs typeface="Poppins" panose="00000500000000000000" pitchFamily="2" charset="0"/>
            </a:endParaRPr>
          </a:p>
        </p:txBody>
      </p:sp>
      <p:pic>
        <p:nvPicPr>
          <p:cNvPr id="4" name="Picture 3" descr="The Open University Logo">
            <a:extLst>
              <a:ext uri="{FF2B5EF4-FFF2-40B4-BE49-F238E27FC236}">
                <a16:creationId xmlns:a16="http://schemas.microsoft.com/office/drawing/2014/main" id="{38D216E0-7352-C52F-6A35-B80CBA184970}"/>
              </a:ext>
              <a:ext uri="{C183D7F6-B498-43B3-948B-1728B52AA6E4}">
                <adec:decorative xmlns:adec="http://schemas.microsoft.com/office/drawing/2017/decorative" val="0"/>
              </a:ext>
            </a:extLst>
          </p:cNvPr>
          <p:cNvPicPr>
            <a:picLocks noChangeAspect="1"/>
          </p:cNvPicPr>
          <p:nvPr userDrawn="1"/>
        </p:nvPicPr>
        <p:blipFill>
          <a:blip r:embed="rId5" cstate="screen">
            <a:extLst>
              <a:ext uri="{28A0092B-C50C-407E-A947-70E740481C1C}">
                <a14:useLocalDpi xmlns:a14="http://schemas.microsoft.com/office/drawing/2010/main"/>
              </a:ext>
            </a:extLst>
          </a:blip>
          <a:srcRect/>
          <a:stretch/>
        </p:blipFill>
        <p:spPr>
          <a:xfrm>
            <a:off x="469676" y="5829301"/>
            <a:ext cx="1709990" cy="584196"/>
          </a:xfrm>
          <a:prstGeom prst="rect">
            <a:avLst/>
          </a:prstGeom>
        </p:spPr>
      </p:pic>
    </p:spTree>
    <p:extLst>
      <p:ext uri="{BB962C8B-B14F-4D97-AF65-F5344CB8AC3E}">
        <p14:creationId xmlns:p14="http://schemas.microsoft.com/office/powerpoint/2010/main" val="12360226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amp; Media - Green">
    <p:bg>
      <p:bgPr>
        <a:blipFill dpi="0" rotWithShape="1">
          <a:blip r:embed="rId2" cstate="screen">
            <a:alphaModFix amt="66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7" name="Text Placeholder 11">
            <a:extLst>
              <a:ext uri="{FF2B5EF4-FFF2-40B4-BE49-F238E27FC236}">
                <a16:creationId xmlns:a16="http://schemas.microsoft.com/office/drawing/2014/main" id="{C2A4FC37-64F1-B22C-8E38-7A3C90DBFD8E}"/>
              </a:ext>
            </a:extLst>
          </p:cNvPr>
          <p:cNvSpPr>
            <a:spLocks noGrp="1"/>
          </p:cNvSpPr>
          <p:nvPr>
            <p:ph type="body" sz="quarter" idx="12" hasCustomPrompt="1"/>
          </p:nvPr>
        </p:nvSpPr>
        <p:spPr>
          <a:xfrm>
            <a:off x="1001105" y="1676669"/>
            <a:ext cx="4128571" cy="276120"/>
          </a:xfrm>
          <a:prstGeom prst="rect">
            <a:avLst/>
          </a:prstGeom>
        </p:spPr>
        <p:txBody>
          <a:bodyPr>
            <a:noAutofit/>
          </a:bodyPr>
          <a:lstStyle>
            <a:lvl1pPr marL="0" indent="0">
              <a:lnSpc>
                <a:spcPct val="110000"/>
              </a:lnSpc>
              <a:spcBef>
                <a:spcPts val="0"/>
              </a:spcBef>
              <a:spcAft>
                <a:spcPts val="600"/>
              </a:spcAft>
              <a:buFont typeface="Arial" panose="020B0604020202020204" pitchFamily="34" charset="0"/>
              <a:buNone/>
              <a:defRPr sz="1800" b="1"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Section title</a:t>
            </a:r>
          </a:p>
        </p:txBody>
      </p:sp>
      <p:sp>
        <p:nvSpPr>
          <p:cNvPr id="18" name="Text Placeholder 11">
            <a:extLst>
              <a:ext uri="{FF2B5EF4-FFF2-40B4-BE49-F238E27FC236}">
                <a16:creationId xmlns:a16="http://schemas.microsoft.com/office/drawing/2014/main" id="{0ABC2298-01AB-ED2E-6E05-CA32FACF9EBE}"/>
              </a:ext>
            </a:extLst>
          </p:cNvPr>
          <p:cNvSpPr>
            <a:spLocks noGrp="1"/>
          </p:cNvSpPr>
          <p:nvPr>
            <p:ph type="body" sz="quarter" idx="14" hasCustomPrompt="1"/>
          </p:nvPr>
        </p:nvSpPr>
        <p:spPr>
          <a:xfrm>
            <a:off x="1001105" y="2093471"/>
            <a:ext cx="4922617" cy="474148"/>
          </a:xfrm>
          <a:prstGeom prst="rect">
            <a:avLst/>
          </a:prstGeom>
        </p:spPr>
        <p:txBody>
          <a:bodyPr>
            <a:noAutofit/>
          </a:bodyPr>
          <a:lstStyle>
            <a:lvl1pPr marL="0" indent="0">
              <a:lnSpc>
                <a:spcPct val="110000"/>
              </a:lnSpc>
              <a:spcBef>
                <a:spcPts val="0"/>
              </a:spcBef>
              <a:spcAft>
                <a:spcPts val="600"/>
              </a:spcAft>
              <a:buFont typeface="Arial" panose="020B0604020202020204" pitchFamily="34" charset="0"/>
              <a:buNone/>
              <a:defRPr sz="15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Body copy goes here.</a:t>
            </a:r>
          </a:p>
        </p:txBody>
      </p:sp>
      <p:sp>
        <p:nvSpPr>
          <p:cNvPr id="20" name="Text Placeholder 11">
            <a:extLst>
              <a:ext uri="{FF2B5EF4-FFF2-40B4-BE49-F238E27FC236}">
                <a16:creationId xmlns:a16="http://schemas.microsoft.com/office/drawing/2014/main" id="{8FAAEB2F-DEF2-71DD-AF98-C0A446D1229F}"/>
              </a:ext>
            </a:extLst>
          </p:cNvPr>
          <p:cNvSpPr>
            <a:spLocks noGrp="1"/>
          </p:cNvSpPr>
          <p:nvPr>
            <p:ph type="body" sz="quarter" idx="19" hasCustomPrompt="1"/>
          </p:nvPr>
        </p:nvSpPr>
        <p:spPr>
          <a:xfrm>
            <a:off x="6288724" y="1676669"/>
            <a:ext cx="4128571" cy="276120"/>
          </a:xfrm>
          <a:prstGeom prst="rect">
            <a:avLst/>
          </a:prstGeom>
        </p:spPr>
        <p:txBody>
          <a:bodyPr>
            <a:noAutofit/>
          </a:bodyPr>
          <a:lstStyle>
            <a:lvl1pPr marL="0" indent="0">
              <a:lnSpc>
                <a:spcPct val="110000"/>
              </a:lnSpc>
              <a:spcBef>
                <a:spcPts val="0"/>
              </a:spcBef>
              <a:spcAft>
                <a:spcPts val="600"/>
              </a:spcAft>
              <a:buFont typeface="Arial" panose="020B0604020202020204" pitchFamily="34" charset="0"/>
              <a:buNone/>
              <a:defRPr sz="1800" b="1"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Section title</a:t>
            </a:r>
          </a:p>
        </p:txBody>
      </p:sp>
      <p:sp>
        <p:nvSpPr>
          <p:cNvPr id="21" name="Text Placeholder 11">
            <a:extLst>
              <a:ext uri="{FF2B5EF4-FFF2-40B4-BE49-F238E27FC236}">
                <a16:creationId xmlns:a16="http://schemas.microsoft.com/office/drawing/2014/main" id="{8EA9D7F9-BC14-C206-DFF8-5ABCD5E6E7A5}"/>
              </a:ext>
            </a:extLst>
          </p:cNvPr>
          <p:cNvSpPr>
            <a:spLocks noGrp="1"/>
          </p:cNvSpPr>
          <p:nvPr>
            <p:ph type="body" sz="quarter" idx="20" hasCustomPrompt="1"/>
          </p:nvPr>
        </p:nvSpPr>
        <p:spPr>
          <a:xfrm>
            <a:off x="6288724" y="2093471"/>
            <a:ext cx="4922617" cy="474148"/>
          </a:xfrm>
          <a:prstGeom prst="rect">
            <a:avLst/>
          </a:prstGeom>
        </p:spPr>
        <p:txBody>
          <a:bodyPr>
            <a:noAutofit/>
          </a:bodyPr>
          <a:lstStyle>
            <a:lvl1pPr marL="0" indent="0">
              <a:lnSpc>
                <a:spcPct val="110000"/>
              </a:lnSpc>
              <a:spcBef>
                <a:spcPts val="0"/>
              </a:spcBef>
              <a:spcAft>
                <a:spcPts val="600"/>
              </a:spcAft>
              <a:buFont typeface="Arial" panose="020B0604020202020204" pitchFamily="34" charset="0"/>
              <a:buNone/>
              <a:defRPr sz="15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Body copy goes here.</a:t>
            </a:r>
          </a:p>
        </p:txBody>
      </p:sp>
      <p:sp>
        <p:nvSpPr>
          <p:cNvPr id="13" name="Text Placeholder 11">
            <a:extLst>
              <a:ext uri="{FF2B5EF4-FFF2-40B4-BE49-F238E27FC236}">
                <a16:creationId xmlns:a16="http://schemas.microsoft.com/office/drawing/2014/main" id="{1C2A8E84-605E-EB25-4A36-3D3984B92A31}"/>
              </a:ext>
            </a:extLst>
          </p:cNvPr>
          <p:cNvSpPr>
            <a:spLocks noGrp="1"/>
          </p:cNvSpPr>
          <p:nvPr>
            <p:ph type="body" sz="quarter" idx="21" hasCustomPrompt="1"/>
          </p:nvPr>
        </p:nvSpPr>
        <p:spPr>
          <a:xfrm>
            <a:off x="413915" y="404664"/>
            <a:ext cx="10797426" cy="497161"/>
          </a:xfrm>
          <a:prstGeom prst="rect">
            <a:avLst/>
          </a:prstGeom>
        </p:spPr>
        <p:txBody>
          <a:bodyPr>
            <a:noAutofit/>
          </a:bodyPr>
          <a:lstStyle>
            <a:lvl1pPr marL="0" indent="0">
              <a:lnSpc>
                <a:spcPct val="110000"/>
              </a:lnSpc>
              <a:buNone/>
              <a:defRPr sz="3000" b="1" i="0">
                <a:ln>
                  <a:noFill/>
                </a:ln>
                <a:solidFill>
                  <a:srgbClr val="060645"/>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Page Title</a:t>
            </a:r>
          </a:p>
        </p:txBody>
      </p:sp>
      <p:sp>
        <p:nvSpPr>
          <p:cNvPr id="14" name="Text Placeholder 11">
            <a:extLst>
              <a:ext uri="{FF2B5EF4-FFF2-40B4-BE49-F238E27FC236}">
                <a16:creationId xmlns:a16="http://schemas.microsoft.com/office/drawing/2014/main" id="{96C642D6-66F1-8A0A-CDDC-2EBC92AF862D}"/>
              </a:ext>
            </a:extLst>
          </p:cNvPr>
          <p:cNvSpPr>
            <a:spLocks noGrp="1"/>
          </p:cNvSpPr>
          <p:nvPr>
            <p:ph type="body" sz="quarter" idx="22" hasCustomPrompt="1"/>
          </p:nvPr>
        </p:nvSpPr>
        <p:spPr>
          <a:xfrm>
            <a:off x="413915" y="912168"/>
            <a:ext cx="10797426" cy="289311"/>
          </a:xfrm>
          <a:prstGeom prst="rect">
            <a:avLst/>
          </a:prstGeom>
        </p:spPr>
        <p:txBody>
          <a:bodyPr>
            <a:noAutofit/>
          </a:bodyPr>
          <a:lstStyle>
            <a:lvl1pPr marL="0" indent="0">
              <a:lnSpc>
                <a:spcPct val="110000"/>
              </a:lnSpc>
              <a:buFont typeface="Arial" panose="020B0604020202020204" pitchFamily="34" charset="0"/>
              <a:buNone/>
              <a:defRPr sz="20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Sub header</a:t>
            </a:r>
          </a:p>
        </p:txBody>
      </p:sp>
      <p:sp>
        <p:nvSpPr>
          <p:cNvPr id="2" name="Content Placeholder 3">
            <a:extLst>
              <a:ext uri="{FF2B5EF4-FFF2-40B4-BE49-F238E27FC236}">
                <a16:creationId xmlns:a16="http://schemas.microsoft.com/office/drawing/2014/main" id="{CA09EE3C-F0CF-8B96-88AA-6DE36F7A6CBC}"/>
              </a:ext>
            </a:extLst>
          </p:cNvPr>
          <p:cNvSpPr>
            <a:spLocks noGrp="1"/>
          </p:cNvSpPr>
          <p:nvPr>
            <p:ph sz="half" idx="2"/>
          </p:nvPr>
        </p:nvSpPr>
        <p:spPr>
          <a:xfrm>
            <a:off x="1001105" y="2642305"/>
            <a:ext cx="4922617" cy="3072695"/>
          </a:xfrm>
          <a:prstGeom prst="rect">
            <a:avLst/>
          </a:prstGeom>
        </p:spPr>
        <p:txBody>
          <a:bodyPr>
            <a:noAutofit/>
          </a:bodyPr>
          <a:lstStyle>
            <a:lvl1pPr marL="228600" indent="-228600">
              <a:lnSpc>
                <a:spcPct val="110000"/>
              </a:lnSpc>
              <a:spcBef>
                <a:spcPts val="0"/>
              </a:spcBef>
              <a:spcAft>
                <a:spcPts val="600"/>
              </a:spcAft>
              <a:buFontTx/>
              <a:buBlip>
                <a:blip r:embed="rId3"/>
              </a:buBlip>
              <a:defRPr sz="1500">
                <a:solidFill>
                  <a:srgbClr val="060645"/>
                </a:solidFill>
                <a:latin typeface="Poppins" panose="00000500000000000000" pitchFamily="2" charset="0"/>
                <a:cs typeface="Poppins" panose="00000500000000000000" pitchFamily="2" charset="0"/>
              </a:defRPr>
            </a:lvl1pPr>
            <a:lvl2pPr>
              <a:lnSpc>
                <a:spcPct val="110000"/>
              </a:lnSpc>
              <a:spcBef>
                <a:spcPts val="0"/>
              </a:spcBef>
              <a:spcAft>
                <a:spcPts val="600"/>
              </a:spcAft>
              <a:defRPr sz="1500">
                <a:solidFill>
                  <a:srgbClr val="060645"/>
                </a:solidFill>
                <a:latin typeface="Poppins" panose="00000500000000000000" pitchFamily="2" charset="0"/>
                <a:cs typeface="Poppins" panose="00000500000000000000" pitchFamily="2" charset="0"/>
              </a:defRPr>
            </a:lvl2pPr>
            <a:lvl3pPr>
              <a:lnSpc>
                <a:spcPct val="110000"/>
              </a:lnSpc>
              <a:spcBef>
                <a:spcPts val="0"/>
              </a:spcBef>
              <a:spcAft>
                <a:spcPts val="600"/>
              </a:spcAft>
              <a:defRPr sz="1500">
                <a:solidFill>
                  <a:srgbClr val="060645"/>
                </a:solidFill>
                <a:latin typeface="Poppins" panose="00000500000000000000" pitchFamily="2" charset="0"/>
                <a:cs typeface="Poppins" panose="00000500000000000000" pitchFamily="2" charset="0"/>
              </a:defRPr>
            </a:lvl3pPr>
            <a:lvl4pPr>
              <a:lnSpc>
                <a:spcPct val="110000"/>
              </a:lnSpc>
              <a:spcBef>
                <a:spcPts val="0"/>
              </a:spcBef>
              <a:spcAft>
                <a:spcPts val="600"/>
              </a:spcAft>
              <a:defRPr sz="1500">
                <a:solidFill>
                  <a:srgbClr val="060645"/>
                </a:solidFill>
                <a:latin typeface="Poppins" panose="00000500000000000000" pitchFamily="2" charset="0"/>
                <a:cs typeface="Poppins" panose="00000500000000000000" pitchFamily="2" charset="0"/>
              </a:defRPr>
            </a:lvl4pPr>
            <a:lvl5pPr>
              <a:lnSpc>
                <a:spcPct val="110000"/>
              </a:lnSpc>
              <a:spcBef>
                <a:spcPts val="0"/>
              </a:spcBef>
              <a:spcAft>
                <a:spcPts val="600"/>
              </a:spcAft>
              <a:defRPr sz="1500">
                <a:solidFill>
                  <a:srgbClr val="060645"/>
                </a:solidFill>
                <a:latin typeface="Poppins" panose="00000500000000000000" pitchFamily="2" charset="0"/>
                <a:cs typeface="Poppins" panose="000005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3" name="Content Placeholder 3">
            <a:extLst>
              <a:ext uri="{FF2B5EF4-FFF2-40B4-BE49-F238E27FC236}">
                <a16:creationId xmlns:a16="http://schemas.microsoft.com/office/drawing/2014/main" id="{9391E2F5-B870-1650-36DA-566F186BE6B9}"/>
              </a:ext>
            </a:extLst>
          </p:cNvPr>
          <p:cNvSpPr>
            <a:spLocks noGrp="1"/>
          </p:cNvSpPr>
          <p:nvPr>
            <p:ph sz="half" idx="18"/>
          </p:nvPr>
        </p:nvSpPr>
        <p:spPr>
          <a:xfrm>
            <a:off x="6288724" y="2642305"/>
            <a:ext cx="4922617" cy="3072695"/>
          </a:xfrm>
          <a:prstGeom prst="rect">
            <a:avLst/>
          </a:prstGeom>
        </p:spPr>
        <p:txBody>
          <a:bodyPr>
            <a:noAutofit/>
          </a:bodyPr>
          <a:lstStyle>
            <a:lvl1pPr marL="228600" indent="-228600">
              <a:lnSpc>
                <a:spcPct val="110000"/>
              </a:lnSpc>
              <a:spcBef>
                <a:spcPts val="0"/>
              </a:spcBef>
              <a:spcAft>
                <a:spcPts val="600"/>
              </a:spcAft>
              <a:buFontTx/>
              <a:buBlip>
                <a:blip r:embed="rId3"/>
              </a:buBlip>
              <a:defRPr sz="1500">
                <a:solidFill>
                  <a:srgbClr val="060645"/>
                </a:solidFill>
                <a:latin typeface="Poppins" panose="00000500000000000000" pitchFamily="2" charset="0"/>
                <a:cs typeface="Poppins" panose="00000500000000000000" pitchFamily="2" charset="0"/>
              </a:defRPr>
            </a:lvl1pPr>
            <a:lvl2pPr>
              <a:lnSpc>
                <a:spcPct val="110000"/>
              </a:lnSpc>
              <a:spcBef>
                <a:spcPts val="0"/>
              </a:spcBef>
              <a:spcAft>
                <a:spcPts val="600"/>
              </a:spcAft>
              <a:defRPr sz="1500">
                <a:solidFill>
                  <a:srgbClr val="060645"/>
                </a:solidFill>
                <a:latin typeface="Poppins" panose="00000500000000000000" pitchFamily="2" charset="0"/>
                <a:cs typeface="Poppins" panose="00000500000000000000" pitchFamily="2" charset="0"/>
              </a:defRPr>
            </a:lvl2pPr>
            <a:lvl3pPr>
              <a:lnSpc>
                <a:spcPct val="110000"/>
              </a:lnSpc>
              <a:spcBef>
                <a:spcPts val="0"/>
              </a:spcBef>
              <a:spcAft>
                <a:spcPts val="600"/>
              </a:spcAft>
              <a:defRPr sz="1500">
                <a:solidFill>
                  <a:srgbClr val="060645"/>
                </a:solidFill>
                <a:latin typeface="Poppins" panose="00000500000000000000" pitchFamily="2" charset="0"/>
                <a:cs typeface="Poppins" panose="00000500000000000000" pitchFamily="2" charset="0"/>
              </a:defRPr>
            </a:lvl3pPr>
            <a:lvl4pPr>
              <a:lnSpc>
                <a:spcPct val="110000"/>
              </a:lnSpc>
              <a:spcBef>
                <a:spcPts val="0"/>
              </a:spcBef>
              <a:spcAft>
                <a:spcPts val="600"/>
              </a:spcAft>
              <a:defRPr sz="1500">
                <a:solidFill>
                  <a:srgbClr val="060645"/>
                </a:solidFill>
                <a:latin typeface="Poppins" panose="00000500000000000000" pitchFamily="2" charset="0"/>
                <a:cs typeface="Poppins" panose="00000500000000000000" pitchFamily="2" charset="0"/>
              </a:defRPr>
            </a:lvl4pPr>
            <a:lvl5pPr>
              <a:lnSpc>
                <a:spcPct val="110000"/>
              </a:lnSpc>
              <a:spcBef>
                <a:spcPts val="0"/>
              </a:spcBef>
              <a:spcAft>
                <a:spcPts val="600"/>
              </a:spcAft>
              <a:defRPr sz="1500">
                <a:solidFill>
                  <a:srgbClr val="060645"/>
                </a:solidFill>
                <a:latin typeface="Poppins" panose="00000500000000000000" pitchFamily="2" charset="0"/>
                <a:cs typeface="Poppins" panose="000005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5" name="Picture 4">
            <a:extLst>
              <a:ext uri="{FF2B5EF4-FFF2-40B4-BE49-F238E27FC236}">
                <a16:creationId xmlns:a16="http://schemas.microsoft.com/office/drawing/2014/main" id="{FF3714E0-498A-B29B-94FB-DA93A6A9662D}"/>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11180618" y="5846618"/>
            <a:ext cx="1011382" cy="1011382"/>
          </a:xfrm>
          <a:prstGeom prst="rect">
            <a:avLst/>
          </a:prstGeom>
        </p:spPr>
      </p:pic>
      <p:sp>
        <p:nvSpPr>
          <p:cNvPr id="6" name="TextBox 5">
            <a:extLst>
              <a:ext uri="{FF2B5EF4-FFF2-40B4-BE49-F238E27FC236}">
                <a16:creationId xmlns:a16="http://schemas.microsoft.com/office/drawing/2014/main" id="{79E8BF09-B464-A1E1-02C2-01D09400BA77}"/>
              </a:ext>
            </a:extLst>
          </p:cNvPr>
          <p:cNvSpPr txBox="1"/>
          <p:nvPr userDrawn="1"/>
        </p:nvSpPr>
        <p:spPr>
          <a:xfrm>
            <a:off x="11515725" y="6493625"/>
            <a:ext cx="632251" cy="323165"/>
          </a:xfrm>
          <a:prstGeom prst="rect">
            <a:avLst/>
          </a:prstGeom>
          <a:noFill/>
        </p:spPr>
        <p:txBody>
          <a:bodyPr wrap="square" rtlCol="0">
            <a:spAutoFit/>
          </a:bodyPr>
          <a:lstStyle/>
          <a:p>
            <a:pPr algn="r"/>
            <a:fld id="{323858C3-E774-4B3F-8AA9-3979BAFA574F}" type="slidenum">
              <a:rPr lang="en-GB" sz="1500" smtClean="0">
                <a:solidFill>
                  <a:schemeClr val="bg1"/>
                </a:solidFill>
                <a:latin typeface="Poppins" panose="00000500000000000000" pitchFamily="2" charset="0"/>
                <a:cs typeface="Poppins" panose="00000500000000000000" pitchFamily="2" charset="0"/>
              </a:rPr>
              <a:t>‹#›</a:t>
            </a:fld>
            <a:endParaRPr lang="en-GB" sz="1500">
              <a:solidFill>
                <a:schemeClr val="bg1"/>
              </a:solidFill>
              <a:latin typeface="Poppins" panose="00000500000000000000" pitchFamily="2" charset="0"/>
              <a:cs typeface="Poppins" panose="00000500000000000000" pitchFamily="2" charset="0"/>
            </a:endParaRPr>
          </a:p>
        </p:txBody>
      </p:sp>
      <p:pic>
        <p:nvPicPr>
          <p:cNvPr id="4" name="Picture 3" descr="The Open University Logo">
            <a:extLst>
              <a:ext uri="{FF2B5EF4-FFF2-40B4-BE49-F238E27FC236}">
                <a16:creationId xmlns:a16="http://schemas.microsoft.com/office/drawing/2014/main" id="{1EB04BC9-BBC1-9452-43AC-4FD759F04F16}"/>
              </a:ext>
              <a:ext uri="{C183D7F6-B498-43B3-948B-1728B52AA6E4}">
                <adec:decorative xmlns:adec="http://schemas.microsoft.com/office/drawing/2017/decorative" val="0"/>
              </a:ext>
            </a:extLst>
          </p:cNvPr>
          <p:cNvPicPr>
            <a:picLocks noChangeAspect="1"/>
          </p:cNvPicPr>
          <p:nvPr userDrawn="1"/>
        </p:nvPicPr>
        <p:blipFill>
          <a:blip r:embed="rId5" cstate="screen">
            <a:extLst>
              <a:ext uri="{28A0092B-C50C-407E-A947-70E740481C1C}">
                <a14:useLocalDpi xmlns:a14="http://schemas.microsoft.com/office/drawing/2010/main"/>
              </a:ext>
            </a:extLst>
          </a:blip>
          <a:srcRect/>
          <a:stretch/>
        </p:blipFill>
        <p:spPr>
          <a:xfrm>
            <a:off x="469676" y="5829301"/>
            <a:ext cx="1709990" cy="584196"/>
          </a:xfrm>
          <a:prstGeom prst="rect">
            <a:avLst/>
          </a:prstGeom>
        </p:spPr>
      </p:pic>
    </p:spTree>
    <p:extLst>
      <p:ext uri="{BB962C8B-B14F-4D97-AF65-F5344CB8AC3E}">
        <p14:creationId xmlns:p14="http://schemas.microsoft.com/office/powerpoint/2010/main" val="37273106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amp; Media - Pink">
    <p:bg>
      <p:bgPr>
        <a:blipFill dpi="0" rotWithShape="1">
          <a:blip r:embed="rId2" cstate="screen">
            <a:alphaModFix amt="5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7" name="Text Placeholder 11">
            <a:extLst>
              <a:ext uri="{FF2B5EF4-FFF2-40B4-BE49-F238E27FC236}">
                <a16:creationId xmlns:a16="http://schemas.microsoft.com/office/drawing/2014/main" id="{DDA1F39E-370E-9BF5-101D-A0A5D784F8FC}"/>
              </a:ext>
            </a:extLst>
          </p:cNvPr>
          <p:cNvSpPr>
            <a:spLocks noGrp="1"/>
          </p:cNvSpPr>
          <p:nvPr>
            <p:ph type="body" sz="quarter" idx="12" hasCustomPrompt="1"/>
          </p:nvPr>
        </p:nvSpPr>
        <p:spPr>
          <a:xfrm>
            <a:off x="1001105" y="1676669"/>
            <a:ext cx="4128571" cy="276120"/>
          </a:xfrm>
          <a:prstGeom prst="rect">
            <a:avLst/>
          </a:prstGeom>
        </p:spPr>
        <p:txBody>
          <a:bodyPr>
            <a:noAutofit/>
          </a:bodyPr>
          <a:lstStyle>
            <a:lvl1pPr marL="0" indent="0">
              <a:lnSpc>
                <a:spcPct val="110000"/>
              </a:lnSpc>
              <a:spcBef>
                <a:spcPts val="0"/>
              </a:spcBef>
              <a:spcAft>
                <a:spcPts val="600"/>
              </a:spcAft>
              <a:buFont typeface="Arial" panose="020B0604020202020204" pitchFamily="34" charset="0"/>
              <a:buNone/>
              <a:defRPr sz="1800" b="1"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Section title</a:t>
            </a:r>
          </a:p>
        </p:txBody>
      </p:sp>
      <p:sp>
        <p:nvSpPr>
          <p:cNvPr id="18" name="Text Placeholder 11">
            <a:extLst>
              <a:ext uri="{FF2B5EF4-FFF2-40B4-BE49-F238E27FC236}">
                <a16:creationId xmlns:a16="http://schemas.microsoft.com/office/drawing/2014/main" id="{DFB8AF0D-6CCE-C411-DB47-6E723C872006}"/>
              </a:ext>
            </a:extLst>
          </p:cNvPr>
          <p:cNvSpPr>
            <a:spLocks noGrp="1"/>
          </p:cNvSpPr>
          <p:nvPr>
            <p:ph type="body" sz="quarter" idx="14" hasCustomPrompt="1"/>
          </p:nvPr>
        </p:nvSpPr>
        <p:spPr>
          <a:xfrm>
            <a:off x="1001105" y="2093471"/>
            <a:ext cx="4922617" cy="474148"/>
          </a:xfrm>
          <a:prstGeom prst="rect">
            <a:avLst/>
          </a:prstGeom>
        </p:spPr>
        <p:txBody>
          <a:bodyPr>
            <a:noAutofit/>
          </a:bodyPr>
          <a:lstStyle>
            <a:lvl1pPr marL="0" indent="0">
              <a:lnSpc>
                <a:spcPct val="110000"/>
              </a:lnSpc>
              <a:spcBef>
                <a:spcPts val="0"/>
              </a:spcBef>
              <a:spcAft>
                <a:spcPts val="600"/>
              </a:spcAft>
              <a:buFont typeface="Arial" panose="020B0604020202020204" pitchFamily="34" charset="0"/>
              <a:buNone/>
              <a:defRPr sz="15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Body copy goes here.</a:t>
            </a:r>
          </a:p>
        </p:txBody>
      </p:sp>
      <p:sp>
        <p:nvSpPr>
          <p:cNvPr id="20" name="Text Placeholder 11">
            <a:extLst>
              <a:ext uri="{FF2B5EF4-FFF2-40B4-BE49-F238E27FC236}">
                <a16:creationId xmlns:a16="http://schemas.microsoft.com/office/drawing/2014/main" id="{77B68DC7-43A5-C3AB-0F02-A24CE21AC048}"/>
              </a:ext>
            </a:extLst>
          </p:cNvPr>
          <p:cNvSpPr>
            <a:spLocks noGrp="1"/>
          </p:cNvSpPr>
          <p:nvPr>
            <p:ph type="body" sz="quarter" idx="19" hasCustomPrompt="1"/>
          </p:nvPr>
        </p:nvSpPr>
        <p:spPr>
          <a:xfrm>
            <a:off x="6288724" y="1676669"/>
            <a:ext cx="4128571" cy="276120"/>
          </a:xfrm>
          <a:prstGeom prst="rect">
            <a:avLst/>
          </a:prstGeom>
        </p:spPr>
        <p:txBody>
          <a:bodyPr>
            <a:noAutofit/>
          </a:bodyPr>
          <a:lstStyle>
            <a:lvl1pPr marL="0" indent="0">
              <a:lnSpc>
                <a:spcPct val="110000"/>
              </a:lnSpc>
              <a:spcBef>
                <a:spcPts val="0"/>
              </a:spcBef>
              <a:spcAft>
                <a:spcPts val="600"/>
              </a:spcAft>
              <a:buFont typeface="Arial" panose="020B0604020202020204" pitchFamily="34" charset="0"/>
              <a:buNone/>
              <a:defRPr sz="1800" b="1"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Section title</a:t>
            </a:r>
          </a:p>
        </p:txBody>
      </p:sp>
      <p:sp>
        <p:nvSpPr>
          <p:cNvPr id="21" name="Text Placeholder 11">
            <a:extLst>
              <a:ext uri="{FF2B5EF4-FFF2-40B4-BE49-F238E27FC236}">
                <a16:creationId xmlns:a16="http://schemas.microsoft.com/office/drawing/2014/main" id="{998BAA85-672C-2406-1402-92D7361EB722}"/>
              </a:ext>
            </a:extLst>
          </p:cNvPr>
          <p:cNvSpPr>
            <a:spLocks noGrp="1"/>
          </p:cNvSpPr>
          <p:nvPr>
            <p:ph type="body" sz="quarter" idx="20" hasCustomPrompt="1"/>
          </p:nvPr>
        </p:nvSpPr>
        <p:spPr>
          <a:xfrm>
            <a:off x="6288724" y="2093471"/>
            <a:ext cx="4922617" cy="474148"/>
          </a:xfrm>
          <a:prstGeom prst="rect">
            <a:avLst/>
          </a:prstGeom>
        </p:spPr>
        <p:txBody>
          <a:bodyPr>
            <a:noAutofit/>
          </a:bodyPr>
          <a:lstStyle>
            <a:lvl1pPr marL="0" indent="0">
              <a:lnSpc>
                <a:spcPct val="110000"/>
              </a:lnSpc>
              <a:spcBef>
                <a:spcPts val="0"/>
              </a:spcBef>
              <a:spcAft>
                <a:spcPts val="600"/>
              </a:spcAft>
              <a:buFont typeface="Arial" panose="020B0604020202020204" pitchFamily="34" charset="0"/>
              <a:buNone/>
              <a:defRPr sz="15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Body copy goes here.</a:t>
            </a:r>
          </a:p>
        </p:txBody>
      </p:sp>
      <p:sp>
        <p:nvSpPr>
          <p:cNvPr id="13" name="Text Placeholder 11">
            <a:extLst>
              <a:ext uri="{FF2B5EF4-FFF2-40B4-BE49-F238E27FC236}">
                <a16:creationId xmlns:a16="http://schemas.microsoft.com/office/drawing/2014/main" id="{4114C635-6BF1-6FFE-A4DB-8BB78F696D88}"/>
              </a:ext>
            </a:extLst>
          </p:cNvPr>
          <p:cNvSpPr>
            <a:spLocks noGrp="1"/>
          </p:cNvSpPr>
          <p:nvPr>
            <p:ph type="body" sz="quarter" idx="21" hasCustomPrompt="1"/>
          </p:nvPr>
        </p:nvSpPr>
        <p:spPr>
          <a:xfrm>
            <a:off x="413915" y="404664"/>
            <a:ext cx="10797426" cy="497161"/>
          </a:xfrm>
          <a:prstGeom prst="rect">
            <a:avLst/>
          </a:prstGeom>
        </p:spPr>
        <p:txBody>
          <a:bodyPr>
            <a:noAutofit/>
          </a:bodyPr>
          <a:lstStyle>
            <a:lvl1pPr marL="0" indent="0">
              <a:lnSpc>
                <a:spcPct val="110000"/>
              </a:lnSpc>
              <a:buNone/>
              <a:defRPr sz="3000" b="1" i="0">
                <a:ln>
                  <a:noFill/>
                </a:ln>
                <a:solidFill>
                  <a:srgbClr val="060645"/>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Page Title</a:t>
            </a:r>
          </a:p>
        </p:txBody>
      </p:sp>
      <p:sp>
        <p:nvSpPr>
          <p:cNvPr id="14" name="Text Placeholder 11">
            <a:extLst>
              <a:ext uri="{FF2B5EF4-FFF2-40B4-BE49-F238E27FC236}">
                <a16:creationId xmlns:a16="http://schemas.microsoft.com/office/drawing/2014/main" id="{FC530D6A-EBB8-CD26-B104-C0F70BBC946E}"/>
              </a:ext>
            </a:extLst>
          </p:cNvPr>
          <p:cNvSpPr>
            <a:spLocks noGrp="1"/>
          </p:cNvSpPr>
          <p:nvPr>
            <p:ph type="body" sz="quarter" idx="22" hasCustomPrompt="1"/>
          </p:nvPr>
        </p:nvSpPr>
        <p:spPr>
          <a:xfrm>
            <a:off x="413915" y="912168"/>
            <a:ext cx="10797426" cy="289311"/>
          </a:xfrm>
          <a:prstGeom prst="rect">
            <a:avLst/>
          </a:prstGeom>
        </p:spPr>
        <p:txBody>
          <a:bodyPr>
            <a:noAutofit/>
          </a:bodyPr>
          <a:lstStyle>
            <a:lvl1pPr marL="0" indent="0">
              <a:lnSpc>
                <a:spcPct val="110000"/>
              </a:lnSpc>
              <a:buFont typeface="Arial" panose="020B0604020202020204" pitchFamily="34" charset="0"/>
              <a:buNone/>
              <a:defRPr sz="20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Sub header</a:t>
            </a:r>
          </a:p>
        </p:txBody>
      </p:sp>
      <p:sp>
        <p:nvSpPr>
          <p:cNvPr id="2" name="Content Placeholder 3">
            <a:extLst>
              <a:ext uri="{FF2B5EF4-FFF2-40B4-BE49-F238E27FC236}">
                <a16:creationId xmlns:a16="http://schemas.microsoft.com/office/drawing/2014/main" id="{3E24F392-DCB7-9BFE-802F-2C3A475EA0F3}"/>
              </a:ext>
            </a:extLst>
          </p:cNvPr>
          <p:cNvSpPr>
            <a:spLocks noGrp="1"/>
          </p:cNvSpPr>
          <p:nvPr>
            <p:ph sz="half" idx="2"/>
          </p:nvPr>
        </p:nvSpPr>
        <p:spPr>
          <a:xfrm>
            <a:off x="1001105" y="2642305"/>
            <a:ext cx="4922617" cy="3072695"/>
          </a:xfrm>
          <a:prstGeom prst="rect">
            <a:avLst/>
          </a:prstGeom>
        </p:spPr>
        <p:txBody>
          <a:bodyPr>
            <a:noAutofit/>
          </a:bodyPr>
          <a:lstStyle>
            <a:lvl1pPr marL="228600" indent="-228600">
              <a:lnSpc>
                <a:spcPct val="110000"/>
              </a:lnSpc>
              <a:spcBef>
                <a:spcPts val="0"/>
              </a:spcBef>
              <a:spcAft>
                <a:spcPts val="600"/>
              </a:spcAft>
              <a:buFontTx/>
              <a:buBlip>
                <a:blip r:embed="rId3"/>
              </a:buBlip>
              <a:defRPr sz="1500">
                <a:solidFill>
                  <a:srgbClr val="060645"/>
                </a:solidFill>
                <a:latin typeface="Poppins" panose="00000500000000000000" pitchFamily="2" charset="0"/>
                <a:cs typeface="Poppins" panose="00000500000000000000" pitchFamily="2" charset="0"/>
              </a:defRPr>
            </a:lvl1pPr>
            <a:lvl2pPr>
              <a:lnSpc>
                <a:spcPct val="110000"/>
              </a:lnSpc>
              <a:spcBef>
                <a:spcPts val="0"/>
              </a:spcBef>
              <a:spcAft>
                <a:spcPts val="600"/>
              </a:spcAft>
              <a:defRPr sz="1500">
                <a:solidFill>
                  <a:srgbClr val="060645"/>
                </a:solidFill>
                <a:latin typeface="Poppins" panose="00000500000000000000" pitchFamily="2" charset="0"/>
                <a:cs typeface="Poppins" panose="00000500000000000000" pitchFamily="2" charset="0"/>
              </a:defRPr>
            </a:lvl2pPr>
            <a:lvl3pPr>
              <a:lnSpc>
                <a:spcPct val="110000"/>
              </a:lnSpc>
              <a:spcBef>
                <a:spcPts val="0"/>
              </a:spcBef>
              <a:spcAft>
                <a:spcPts val="600"/>
              </a:spcAft>
              <a:defRPr sz="1500">
                <a:solidFill>
                  <a:srgbClr val="060645"/>
                </a:solidFill>
                <a:latin typeface="Poppins" panose="00000500000000000000" pitchFamily="2" charset="0"/>
                <a:cs typeface="Poppins" panose="00000500000000000000" pitchFamily="2" charset="0"/>
              </a:defRPr>
            </a:lvl3pPr>
            <a:lvl4pPr>
              <a:lnSpc>
                <a:spcPct val="110000"/>
              </a:lnSpc>
              <a:spcBef>
                <a:spcPts val="0"/>
              </a:spcBef>
              <a:spcAft>
                <a:spcPts val="600"/>
              </a:spcAft>
              <a:defRPr sz="1500">
                <a:solidFill>
                  <a:srgbClr val="060645"/>
                </a:solidFill>
                <a:latin typeface="Poppins" panose="00000500000000000000" pitchFamily="2" charset="0"/>
                <a:cs typeface="Poppins" panose="00000500000000000000" pitchFamily="2" charset="0"/>
              </a:defRPr>
            </a:lvl4pPr>
            <a:lvl5pPr>
              <a:lnSpc>
                <a:spcPct val="110000"/>
              </a:lnSpc>
              <a:spcBef>
                <a:spcPts val="0"/>
              </a:spcBef>
              <a:spcAft>
                <a:spcPts val="600"/>
              </a:spcAft>
              <a:defRPr sz="1500">
                <a:solidFill>
                  <a:srgbClr val="060645"/>
                </a:solidFill>
                <a:latin typeface="Poppins" panose="00000500000000000000" pitchFamily="2" charset="0"/>
                <a:cs typeface="Poppins" panose="000005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3" name="Content Placeholder 3">
            <a:extLst>
              <a:ext uri="{FF2B5EF4-FFF2-40B4-BE49-F238E27FC236}">
                <a16:creationId xmlns:a16="http://schemas.microsoft.com/office/drawing/2014/main" id="{C48C1F3A-E328-D7D8-0A81-F997F4F944DC}"/>
              </a:ext>
            </a:extLst>
          </p:cNvPr>
          <p:cNvSpPr>
            <a:spLocks noGrp="1"/>
          </p:cNvSpPr>
          <p:nvPr>
            <p:ph sz="half" idx="18"/>
          </p:nvPr>
        </p:nvSpPr>
        <p:spPr>
          <a:xfrm>
            <a:off x="6288724" y="2642305"/>
            <a:ext cx="4922617" cy="3072695"/>
          </a:xfrm>
          <a:prstGeom prst="rect">
            <a:avLst/>
          </a:prstGeom>
        </p:spPr>
        <p:txBody>
          <a:bodyPr>
            <a:noAutofit/>
          </a:bodyPr>
          <a:lstStyle>
            <a:lvl1pPr marL="228600" indent="-228600">
              <a:lnSpc>
                <a:spcPct val="110000"/>
              </a:lnSpc>
              <a:spcBef>
                <a:spcPts val="0"/>
              </a:spcBef>
              <a:spcAft>
                <a:spcPts val="600"/>
              </a:spcAft>
              <a:buFontTx/>
              <a:buBlip>
                <a:blip r:embed="rId3"/>
              </a:buBlip>
              <a:defRPr sz="1500">
                <a:solidFill>
                  <a:srgbClr val="060645"/>
                </a:solidFill>
                <a:latin typeface="Poppins" panose="00000500000000000000" pitchFamily="2" charset="0"/>
                <a:cs typeface="Poppins" panose="00000500000000000000" pitchFamily="2" charset="0"/>
              </a:defRPr>
            </a:lvl1pPr>
            <a:lvl2pPr>
              <a:lnSpc>
                <a:spcPct val="110000"/>
              </a:lnSpc>
              <a:spcBef>
                <a:spcPts val="0"/>
              </a:spcBef>
              <a:spcAft>
                <a:spcPts val="600"/>
              </a:spcAft>
              <a:defRPr sz="1500">
                <a:solidFill>
                  <a:srgbClr val="060645"/>
                </a:solidFill>
                <a:latin typeface="Poppins" panose="00000500000000000000" pitchFamily="2" charset="0"/>
                <a:cs typeface="Poppins" panose="00000500000000000000" pitchFamily="2" charset="0"/>
              </a:defRPr>
            </a:lvl2pPr>
            <a:lvl3pPr>
              <a:lnSpc>
                <a:spcPct val="110000"/>
              </a:lnSpc>
              <a:spcBef>
                <a:spcPts val="0"/>
              </a:spcBef>
              <a:spcAft>
                <a:spcPts val="600"/>
              </a:spcAft>
              <a:defRPr sz="1500">
                <a:solidFill>
                  <a:srgbClr val="060645"/>
                </a:solidFill>
                <a:latin typeface="Poppins" panose="00000500000000000000" pitchFamily="2" charset="0"/>
                <a:cs typeface="Poppins" panose="00000500000000000000" pitchFamily="2" charset="0"/>
              </a:defRPr>
            </a:lvl3pPr>
            <a:lvl4pPr>
              <a:lnSpc>
                <a:spcPct val="110000"/>
              </a:lnSpc>
              <a:spcBef>
                <a:spcPts val="0"/>
              </a:spcBef>
              <a:spcAft>
                <a:spcPts val="600"/>
              </a:spcAft>
              <a:defRPr sz="1500">
                <a:solidFill>
                  <a:srgbClr val="060645"/>
                </a:solidFill>
                <a:latin typeface="Poppins" panose="00000500000000000000" pitchFamily="2" charset="0"/>
                <a:cs typeface="Poppins" panose="00000500000000000000" pitchFamily="2" charset="0"/>
              </a:defRPr>
            </a:lvl4pPr>
            <a:lvl5pPr>
              <a:lnSpc>
                <a:spcPct val="110000"/>
              </a:lnSpc>
              <a:spcBef>
                <a:spcPts val="0"/>
              </a:spcBef>
              <a:spcAft>
                <a:spcPts val="600"/>
              </a:spcAft>
              <a:defRPr sz="1500">
                <a:solidFill>
                  <a:srgbClr val="060645"/>
                </a:solidFill>
                <a:latin typeface="Poppins" panose="00000500000000000000" pitchFamily="2" charset="0"/>
                <a:cs typeface="Poppins" panose="000005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5" name="Picture 4">
            <a:extLst>
              <a:ext uri="{FF2B5EF4-FFF2-40B4-BE49-F238E27FC236}">
                <a16:creationId xmlns:a16="http://schemas.microsoft.com/office/drawing/2014/main" id="{B15771C0-93BA-5ADF-64A4-2A43F86D54F2}"/>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11180618" y="5846618"/>
            <a:ext cx="1011382" cy="1011382"/>
          </a:xfrm>
          <a:prstGeom prst="rect">
            <a:avLst/>
          </a:prstGeom>
        </p:spPr>
      </p:pic>
      <p:sp>
        <p:nvSpPr>
          <p:cNvPr id="6" name="TextBox 5">
            <a:extLst>
              <a:ext uri="{FF2B5EF4-FFF2-40B4-BE49-F238E27FC236}">
                <a16:creationId xmlns:a16="http://schemas.microsoft.com/office/drawing/2014/main" id="{7EBDBA90-2059-F1EB-DC4D-1F490EC5C85F}"/>
              </a:ext>
            </a:extLst>
          </p:cNvPr>
          <p:cNvSpPr txBox="1"/>
          <p:nvPr userDrawn="1"/>
        </p:nvSpPr>
        <p:spPr>
          <a:xfrm>
            <a:off x="11515725" y="6493625"/>
            <a:ext cx="632251" cy="323165"/>
          </a:xfrm>
          <a:prstGeom prst="rect">
            <a:avLst/>
          </a:prstGeom>
          <a:noFill/>
        </p:spPr>
        <p:txBody>
          <a:bodyPr wrap="square" rtlCol="0">
            <a:spAutoFit/>
          </a:bodyPr>
          <a:lstStyle/>
          <a:p>
            <a:pPr algn="r"/>
            <a:fld id="{323858C3-E774-4B3F-8AA9-3979BAFA574F}" type="slidenum">
              <a:rPr lang="en-GB" sz="1500" smtClean="0">
                <a:solidFill>
                  <a:schemeClr val="bg1"/>
                </a:solidFill>
                <a:latin typeface="Poppins" panose="00000500000000000000" pitchFamily="2" charset="0"/>
                <a:cs typeface="Poppins" panose="00000500000000000000" pitchFamily="2" charset="0"/>
              </a:rPr>
              <a:t>‹#›</a:t>
            </a:fld>
            <a:endParaRPr lang="en-GB" sz="1500">
              <a:solidFill>
                <a:schemeClr val="bg1"/>
              </a:solidFill>
              <a:latin typeface="Poppins" panose="00000500000000000000" pitchFamily="2" charset="0"/>
              <a:cs typeface="Poppins" panose="00000500000000000000" pitchFamily="2" charset="0"/>
            </a:endParaRPr>
          </a:p>
        </p:txBody>
      </p:sp>
      <p:pic>
        <p:nvPicPr>
          <p:cNvPr id="4" name="Picture 3" descr="The Open University Logo">
            <a:extLst>
              <a:ext uri="{FF2B5EF4-FFF2-40B4-BE49-F238E27FC236}">
                <a16:creationId xmlns:a16="http://schemas.microsoft.com/office/drawing/2014/main" id="{DBE218AA-1FFB-BE5D-8642-2B04DCCE99A0}"/>
              </a:ext>
              <a:ext uri="{C183D7F6-B498-43B3-948B-1728B52AA6E4}">
                <adec:decorative xmlns:adec="http://schemas.microsoft.com/office/drawing/2017/decorative" val="0"/>
              </a:ext>
            </a:extLst>
          </p:cNvPr>
          <p:cNvPicPr>
            <a:picLocks noChangeAspect="1"/>
          </p:cNvPicPr>
          <p:nvPr userDrawn="1"/>
        </p:nvPicPr>
        <p:blipFill>
          <a:blip r:embed="rId5" cstate="screen">
            <a:extLst>
              <a:ext uri="{28A0092B-C50C-407E-A947-70E740481C1C}">
                <a14:useLocalDpi xmlns:a14="http://schemas.microsoft.com/office/drawing/2010/main"/>
              </a:ext>
            </a:extLst>
          </a:blip>
          <a:srcRect/>
          <a:stretch/>
        </p:blipFill>
        <p:spPr>
          <a:xfrm>
            <a:off x="469676" y="5829301"/>
            <a:ext cx="1709990" cy="584196"/>
          </a:xfrm>
          <a:prstGeom prst="rect">
            <a:avLst/>
          </a:prstGeom>
        </p:spPr>
      </p:pic>
    </p:spTree>
    <p:extLst>
      <p:ext uri="{BB962C8B-B14F-4D97-AF65-F5344CB8AC3E}">
        <p14:creationId xmlns:p14="http://schemas.microsoft.com/office/powerpoint/2010/main" val="219773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ront Cover 3">
    <p:spTree>
      <p:nvGrpSpPr>
        <p:cNvPr id="1" name=""/>
        <p:cNvGrpSpPr/>
        <p:nvPr/>
      </p:nvGrpSpPr>
      <p:grpSpPr>
        <a:xfrm>
          <a:off x="0" y="0"/>
          <a:ext cx="0" cy="0"/>
          <a:chOff x="0" y="0"/>
          <a:chExt cx="0" cy="0"/>
        </a:xfrm>
      </p:grpSpPr>
      <p:sp>
        <p:nvSpPr>
          <p:cNvPr id="9" name="Text Placeholder 11">
            <a:extLst>
              <a:ext uri="{FF2B5EF4-FFF2-40B4-BE49-F238E27FC236}">
                <a16:creationId xmlns:a16="http://schemas.microsoft.com/office/drawing/2014/main" id="{E28EB488-1C80-0E67-1A53-022688EC4609}"/>
              </a:ext>
            </a:extLst>
          </p:cNvPr>
          <p:cNvSpPr>
            <a:spLocks noGrp="1"/>
          </p:cNvSpPr>
          <p:nvPr>
            <p:ph type="body" sz="quarter" idx="11" hasCustomPrompt="1"/>
          </p:nvPr>
        </p:nvSpPr>
        <p:spPr>
          <a:xfrm>
            <a:off x="408207" y="559121"/>
            <a:ext cx="10740439" cy="1800200"/>
          </a:xfrm>
        </p:spPr>
        <p:txBody>
          <a:bodyPr>
            <a:noAutofit/>
          </a:bodyPr>
          <a:lstStyle>
            <a:lvl1pPr marL="0" indent="0">
              <a:buNone/>
              <a:defRPr sz="5500" b="1" i="0">
                <a:ln>
                  <a:noFill/>
                </a:ln>
                <a:solidFill>
                  <a:schemeClr val="bg1"/>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Front Cover Title Goes Here</a:t>
            </a:r>
          </a:p>
        </p:txBody>
      </p:sp>
      <p:sp>
        <p:nvSpPr>
          <p:cNvPr id="2" name="Text Placeholder 11">
            <a:extLst>
              <a:ext uri="{FF2B5EF4-FFF2-40B4-BE49-F238E27FC236}">
                <a16:creationId xmlns:a16="http://schemas.microsoft.com/office/drawing/2014/main" id="{ACA2EAA2-94E2-6FA0-C059-2C890F869226}"/>
              </a:ext>
            </a:extLst>
          </p:cNvPr>
          <p:cNvSpPr>
            <a:spLocks noGrp="1"/>
          </p:cNvSpPr>
          <p:nvPr>
            <p:ph type="body" sz="quarter" idx="13" hasCustomPrompt="1"/>
          </p:nvPr>
        </p:nvSpPr>
        <p:spPr>
          <a:xfrm>
            <a:off x="408208" y="3846892"/>
            <a:ext cx="5557584" cy="347039"/>
          </a:xfrm>
        </p:spPr>
        <p:txBody>
          <a:bodyPr>
            <a:noAutofit/>
          </a:bodyPr>
          <a:lstStyle>
            <a:lvl1pPr marL="0" indent="0">
              <a:lnSpc>
                <a:spcPct val="110000"/>
              </a:lnSpc>
              <a:spcBef>
                <a:spcPts val="0"/>
              </a:spcBef>
              <a:buNone/>
              <a:defRPr sz="1600" b="1" i="0">
                <a:ln>
                  <a:noFill/>
                </a:ln>
                <a:solidFill>
                  <a:schemeClr val="bg1"/>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Presenters name</a:t>
            </a:r>
          </a:p>
        </p:txBody>
      </p:sp>
      <p:sp>
        <p:nvSpPr>
          <p:cNvPr id="3" name="Text Placeholder 11">
            <a:extLst>
              <a:ext uri="{FF2B5EF4-FFF2-40B4-BE49-F238E27FC236}">
                <a16:creationId xmlns:a16="http://schemas.microsoft.com/office/drawing/2014/main" id="{96034E2F-27F1-1CF2-367B-4204B15ECE78}"/>
              </a:ext>
            </a:extLst>
          </p:cNvPr>
          <p:cNvSpPr>
            <a:spLocks noGrp="1"/>
          </p:cNvSpPr>
          <p:nvPr>
            <p:ph type="body" sz="quarter" idx="14" hasCustomPrompt="1"/>
          </p:nvPr>
        </p:nvSpPr>
        <p:spPr>
          <a:xfrm>
            <a:off x="408208" y="4198584"/>
            <a:ext cx="5557584" cy="347039"/>
          </a:xfrm>
        </p:spPr>
        <p:txBody>
          <a:bodyPr>
            <a:noAutofit/>
          </a:bodyPr>
          <a:lstStyle>
            <a:lvl1pPr marL="0" indent="0">
              <a:lnSpc>
                <a:spcPct val="110000"/>
              </a:lnSpc>
              <a:spcBef>
                <a:spcPts val="0"/>
              </a:spcBef>
              <a:buNone/>
              <a:defRPr sz="1600" b="0" i="0">
                <a:ln>
                  <a:noFill/>
                </a:ln>
                <a:solidFill>
                  <a:schemeClr val="bg1"/>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Department name</a:t>
            </a:r>
          </a:p>
        </p:txBody>
      </p:sp>
      <p:sp>
        <p:nvSpPr>
          <p:cNvPr id="4" name="Text Placeholder 11">
            <a:extLst>
              <a:ext uri="{FF2B5EF4-FFF2-40B4-BE49-F238E27FC236}">
                <a16:creationId xmlns:a16="http://schemas.microsoft.com/office/drawing/2014/main" id="{1276E79C-EF9C-9014-0C08-C31EE127DC52}"/>
              </a:ext>
            </a:extLst>
          </p:cNvPr>
          <p:cNvSpPr>
            <a:spLocks noGrp="1"/>
          </p:cNvSpPr>
          <p:nvPr>
            <p:ph type="body" sz="quarter" idx="15" hasCustomPrompt="1"/>
          </p:nvPr>
        </p:nvSpPr>
        <p:spPr>
          <a:xfrm>
            <a:off x="408208" y="4545623"/>
            <a:ext cx="5557584" cy="347039"/>
          </a:xfrm>
        </p:spPr>
        <p:txBody>
          <a:bodyPr>
            <a:noAutofit/>
          </a:bodyPr>
          <a:lstStyle>
            <a:lvl1pPr marL="0" indent="0">
              <a:lnSpc>
                <a:spcPct val="110000"/>
              </a:lnSpc>
              <a:spcBef>
                <a:spcPts val="0"/>
              </a:spcBef>
              <a:buNone/>
              <a:defRPr sz="1600" b="0" i="0">
                <a:ln>
                  <a:noFill/>
                </a:ln>
                <a:solidFill>
                  <a:schemeClr val="bg1"/>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Date</a:t>
            </a:r>
          </a:p>
        </p:txBody>
      </p:sp>
      <p:sp>
        <p:nvSpPr>
          <p:cNvPr id="5" name="Text Placeholder 11">
            <a:extLst>
              <a:ext uri="{FF2B5EF4-FFF2-40B4-BE49-F238E27FC236}">
                <a16:creationId xmlns:a16="http://schemas.microsoft.com/office/drawing/2014/main" id="{98D122DE-5974-E6F7-5A07-1674D7445444}"/>
              </a:ext>
            </a:extLst>
          </p:cNvPr>
          <p:cNvSpPr>
            <a:spLocks noGrp="1"/>
          </p:cNvSpPr>
          <p:nvPr>
            <p:ph type="body" sz="quarter" idx="16" hasCustomPrompt="1"/>
          </p:nvPr>
        </p:nvSpPr>
        <p:spPr>
          <a:xfrm>
            <a:off x="408208" y="2431330"/>
            <a:ext cx="10740438" cy="1305402"/>
          </a:xfrm>
        </p:spPr>
        <p:txBody>
          <a:bodyPr>
            <a:noAutofit/>
          </a:bodyPr>
          <a:lstStyle>
            <a:lvl1pPr marL="0" indent="0">
              <a:lnSpc>
                <a:spcPct val="110000"/>
              </a:lnSpc>
              <a:spcBef>
                <a:spcPts val="0"/>
              </a:spcBef>
              <a:buNone/>
              <a:defRPr sz="3000" b="0" i="0">
                <a:ln>
                  <a:noFill/>
                </a:ln>
                <a:solidFill>
                  <a:schemeClr val="bg1"/>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Sub title</a:t>
            </a:r>
          </a:p>
        </p:txBody>
      </p:sp>
      <p:pic>
        <p:nvPicPr>
          <p:cNvPr id="6" name="Picture 5" descr="The Open University Logo">
            <a:extLst>
              <a:ext uri="{FF2B5EF4-FFF2-40B4-BE49-F238E27FC236}">
                <a16:creationId xmlns:a16="http://schemas.microsoft.com/office/drawing/2014/main" id="{21830BFA-19EA-B404-F805-72BD114E6B2B}"/>
              </a:ext>
              <a:ext uri="{C183D7F6-B498-43B3-948B-1728B52AA6E4}">
                <adec:decorative xmlns:adec="http://schemas.microsoft.com/office/drawing/2017/decorative" val="0"/>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469675" y="5829301"/>
            <a:ext cx="1709992" cy="584196"/>
          </a:xfrm>
          <a:prstGeom prst="rect">
            <a:avLst/>
          </a:prstGeom>
        </p:spPr>
      </p:pic>
    </p:spTree>
    <p:extLst>
      <p:ext uri="{BB962C8B-B14F-4D97-AF65-F5344CB8AC3E}">
        <p14:creationId xmlns:p14="http://schemas.microsoft.com/office/powerpoint/2010/main" val="335720590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 &amp; Media - Yellow">
    <p:bg>
      <p:bgPr>
        <a:blipFill dpi="0" rotWithShape="1">
          <a:blip r:embed="rId2" cstate="screen">
            <a:alphaModFix amt="28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8EEEF07-1889-D507-89A8-BB2EE63EB0BD}"/>
              </a:ext>
              <a:ext uri="{C183D7F6-B498-43B3-948B-1728B52AA6E4}">
                <adec:decorative xmlns:adec="http://schemas.microsoft.com/office/drawing/2017/decorative" val="1"/>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1180618" y="5846618"/>
            <a:ext cx="1011382" cy="1011382"/>
          </a:xfrm>
          <a:prstGeom prst="rect">
            <a:avLst/>
          </a:prstGeom>
        </p:spPr>
      </p:pic>
      <p:sp>
        <p:nvSpPr>
          <p:cNvPr id="17" name="Text Placeholder 11">
            <a:extLst>
              <a:ext uri="{FF2B5EF4-FFF2-40B4-BE49-F238E27FC236}">
                <a16:creationId xmlns:a16="http://schemas.microsoft.com/office/drawing/2014/main" id="{8BEC0FC6-0311-3559-C180-50FE399D9CC5}"/>
              </a:ext>
            </a:extLst>
          </p:cNvPr>
          <p:cNvSpPr>
            <a:spLocks noGrp="1"/>
          </p:cNvSpPr>
          <p:nvPr>
            <p:ph type="body" sz="quarter" idx="12" hasCustomPrompt="1"/>
          </p:nvPr>
        </p:nvSpPr>
        <p:spPr>
          <a:xfrm>
            <a:off x="1001105" y="1676669"/>
            <a:ext cx="4128571" cy="276120"/>
          </a:xfrm>
          <a:prstGeom prst="rect">
            <a:avLst/>
          </a:prstGeom>
        </p:spPr>
        <p:txBody>
          <a:bodyPr>
            <a:noAutofit/>
          </a:bodyPr>
          <a:lstStyle>
            <a:lvl1pPr marL="0" indent="0">
              <a:lnSpc>
                <a:spcPct val="110000"/>
              </a:lnSpc>
              <a:spcBef>
                <a:spcPts val="0"/>
              </a:spcBef>
              <a:spcAft>
                <a:spcPts val="600"/>
              </a:spcAft>
              <a:buFont typeface="Arial" panose="020B0604020202020204" pitchFamily="34" charset="0"/>
              <a:buNone/>
              <a:defRPr sz="1800" b="1"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Section title</a:t>
            </a:r>
          </a:p>
        </p:txBody>
      </p:sp>
      <p:sp>
        <p:nvSpPr>
          <p:cNvPr id="18" name="Text Placeholder 11">
            <a:extLst>
              <a:ext uri="{FF2B5EF4-FFF2-40B4-BE49-F238E27FC236}">
                <a16:creationId xmlns:a16="http://schemas.microsoft.com/office/drawing/2014/main" id="{D1F924AA-0E70-3369-B99A-AAFFD470F461}"/>
              </a:ext>
            </a:extLst>
          </p:cNvPr>
          <p:cNvSpPr>
            <a:spLocks noGrp="1"/>
          </p:cNvSpPr>
          <p:nvPr>
            <p:ph type="body" sz="quarter" idx="14" hasCustomPrompt="1"/>
          </p:nvPr>
        </p:nvSpPr>
        <p:spPr>
          <a:xfrm>
            <a:off x="1001105" y="2093471"/>
            <a:ext cx="4922617" cy="474148"/>
          </a:xfrm>
          <a:prstGeom prst="rect">
            <a:avLst/>
          </a:prstGeom>
        </p:spPr>
        <p:txBody>
          <a:bodyPr>
            <a:noAutofit/>
          </a:bodyPr>
          <a:lstStyle>
            <a:lvl1pPr marL="0" indent="0">
              <a:lnSpc>
                <a:spcPct val="110000"/>
              </a:lnSpc>
              <a:spcBef>
                <a:spcPts val="0"/>
              </a:spcBef>
              <a:spcAft>
                <a:spcPts val="600"/>
              </a:spcAft>
              <a:buFont typeface="Arial" panose="020B0604020202020204" pitchFamily="34" charset="0"/>
              <a:buNone/>
              <a:defRPr sz="15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Body copy goes here.</a:t>
            </a:r>
          </a:p>
        </p:txBody>
      </p:sp>
      <p:sp>
        <p:nvSpPr>
          <p:cNvPr id="20" name="Text Placeholder 11">
            <a:extLst>
              <a:ext uri="{FF2B5EF4-FFF2-40B4-BE49-F238E27FC236}">
                <a16:creationId xmlns:a16="http://schemas.microsoft.com/office/drawing/2014/main" id="{F87F5EB3-C62D-D57D-1AAE-737B9D43A07A}"/>
              </a:ext>
            </a:extLst>
          </p:cNvPr>
          <p:cNvSpPr>
            <a:spLocks noGrp="1"/>
          </p:cNvSpPr>
          <p:nvPr>
            <p:ph type="body" sz="quarter" idx="19" hasCustomPrompt="1"/>
          </p:nvPr>
        </p:nvSpPr>
        <p:spPr>
          <a:xfrm>
            <a:off x="6288724" y="1676669"/>
            <a:ext cx="4128571" cy="276120"/>
          </a:xfrm>
          <a:prstGeom prst="rect">
            <a:avLst/>
          </a:prstGeom>
        </p:spPr>
        <p:txBody>
          <a:bodyPr>
            <a:noAutofit/>
          </a:bodyPr>
          <a:lstStyle>
            <a:lvl1pPr marL="0" indent="0">
              <a:lnSpc>
                <a:spcPct val="110000"/>
              </a:lnSpc>
              <a:spcBef>
                <a:spcPts val="0"/>
              </a:spcBef>
              <a:spcAft>
                <a:spcPts val="600"/>
              </a:spcAft>
              <a:buFont typeface="Arial" panose="020B0604020202020204" pitchFamily="34" charset="0"/>
              <a:buNone/>
              <a:defRPr sz="1800" b="1"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Section title</a:t>
            </a:r>
          </a:p>
        </p:txBody>
      </p:sp>
      <p:sp>
        <p:nvSpPr>
          <p:cNvPr id="21" name="Text Placeholder 11">
            <a:extLst>
              <a:ext uri="{FF2B5EF4-FFF2-40B4-BE49-F238E27FC236}">
                <a16:creationId xmlns:a16="http://schemas.microsoft.com/office/drawing/2014/main" id="{1FD2D1B6-81BB-517B-130B-5D9202C4FAAB}"/>
              </a:ext>
            </a:extLst>
          </p:cNvPr>
          <p:cNvSpPr>
            <a:spLocks noGrp="1"/>
          </p:cNvSpPr>
          <p:nvPr>
            <p:ph type="body" sz="quarter" idx="20" hasCustomPrompt="1"/>
          </p:nvPr>
        </p:nvSpPr>
        <p:spPr>
          <a:xfrm>
            <a:off x="6288724" y="2093471"/>
            <a:ext cx="4922617" cy="474148"/>
          </a:xfrm>
          <a:prstGeom prst="rect">
            <a:avLst/>
          </a:prstGeom>
        </p:spPr>
        <p:txBody>
          <a:bodyPr>
            <a:noAutofit/>
          </a:bodyPr>
          <a:lstStyle>
            <a:lvl1pPr marL="0" indent="0">
              <a:lnSpc>
                <a:spcPct val="110000"/>
              </a:lnSpc>
              <a:spcBef>
                <a:spcPts val="0"/>
              </a:spcBef>
              <a:spcAft>
                <a:spcPts val="600"/>
              </a:spcAft>
              <a:buFont typeface="Arial" panose="020B0604020202020204" pitchFamily="34" charset="0"/>
              <a:buNone/>
              <a:defRPr sz="15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Body copy goes here.</a:t>
            </a:r>
          </a:p>
        </p:txBody>
      </p:sp>
      <p:sp>
        <p:nvSpPr>
          <p:cNvPr id="25" name="TextBox 24">
            <a:extLst>
              <a:ext uri="{FF2B5EF4-FFF2-40B4-BE49-F238E27FC236}">
                <a16:creationId xmlns:a16="http://schemas.microsoft.com/office/drawing/2014/main" id="{2DFA7EF7-2594-397E-B832-BCDBA1E05203}"/>
              </a:ext>
            </a:extLst>
          </p:cNvPr>
          <p:cNvSpPr txBox="1"/>
          <p:nvPr userDrawn="1"/>
        </p:nvSpPr>
        <p:spPr>
          <a:xfrm>
            <a:off x="11515725" y="6493625"/>
            <a:ext cx="632251" cy="323165"/>
          </a:xfrm>
          <a:prstGeom prst="rect">
            <a:avLst/>
          </a:prstGeom>
          <a:noFill/>
        </p:spPr>
        <p:txBody>
          <a:bodyPr wrap="square" rtlCol="0">
            <a:spAutoFit/>
          </a:bodyPr>
          <a:lstStyle/>
          <a:p>
            <a:pPr algn="r"/>
            <a:fld id="{323858C3-E774-4B3F-8AA9-3979BAFA574F}" type="slidenum">
              <a:rPr lang="en-GB" sz="1500" smtClean="0">
                <a:solidFill>
                  <a:schemeClr val="bg1"/>
                </a:solidFill>
                <a:latin typeface="Poppins" panose="00000500000000000000" pitchFamily="2" charset="0"/>
                <a:cs typeface="Poppins" panose="00000500000000000000" pitchFamily="2" charset="0"/>
              </a:rPr>
              <a:t>‹#›</a:t>
            </a:fld>
            <a:endParaRPr lang="en-GB" sz="1500">
              <a:solidFill>
                <a:schemeClr val="bg1"/>
              </a:solidFill>
              <a:latin typeface="Poppins" panose="00000500000000000000" pitchFamily="2" charset="0"/>
              <a:cs typeface="Poppins" panose="00000500000000000000" pitchFamily="2" charset="0"/>
            </a:endParaRPr>
          </a:p>
        </p:txBody>
      </p:sp>
      <p:sp>
        <p:nvSpPr>
          <p:cNvPr id="13" name="Text Placeholder 11">
            <a:extLst>
              <a:ext uri="{FF2B5EF4-FFF2-40B4-BE49-F238E27FC236}">
                <a16:creationId xmlns:a16="http://schemas.microsoft.com/office/drawing/2014/main" id="{C2BD26A5-F2B2-8F17-EF04-893F3851265E}"/>
              </a:ext>
            </a:extLst>
          </p:cNvPr>
          <p:cNvSpPr>
            <a:spLocks noGrp="1"/>
          </p:cNvSpPr>
          <p:nvPr>
            <p:ph type="body" sz="quarter" idx="21" hasCustomPrompt="1"/>
          </p:nvPr>
        </p:nvSpPr>
        <p:spPr>
          <a:xfrm>
            <a:off x="413915" y="404664"/>
            <a:ext cx="10797426" cy="497161"/>
          </a:xfrm>
          <a:prstGeom prst="rect">
            <a:avLst/>
          </a:prstGeom>
        </p:spPr>
        <p:txBody>
          <a:bodyPr>
            <a:noAutofit/>
          </a:bodyPr>
          <a:lstStyle>
            <a:lvl1pPr marL="0" indent="0">
              <a:lnSpc>
                <a:spcPct val="110000"/>
              </a:lnSpc>
              <a:buNone/>
              <a:defRPr sz="3000" b="1" i="0">
                <a:ln>
                  <a:noFill/>
                </a:ln>
                <a:solidFill>
                  <a:srgbClr val="060645"/>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Page Title</a:t>
            </a:r>
          </a:p>
        </p:txBody>
      </p:sp>
      <p:sp>
        <p:nvSpPr>
          <p:cNvPr id="14" name="Text Placeholder 11">
            <a:extLst>
              <a:ext uri="{FF2B5EF4-FFF2-40B4-BE49-F238E27FC236}">
                <a16:creationId xmlns:a16="http://schemas.microsoft.com/office/drawing/2014/main" id="{FA620FFB-407F-A512-2C9D-569EEBC1E883}"/>
              </a:ext>
            </a:extLst>
          </p:cNvPr>
          <p:cNvSpPr>
            <a:spLocks noGrp="1"/>
          </p:cNvSpPr>
          <p:nvPr>
            <p:ph type="body" sz="quarter" idx="22" hasCustomPrompt="1"/>
          </p:nvPr>
        </p:nvSpPr>
        <p:spPr>
          <a:xfrm>
            <a:off x="413915" y="912168"/>
            <a:ext cx="10797426" cy="289311"/>
          </a:xfrm>
          <a:prstGeom prst="rect">
            <a:avLst/>
          </a:prstGeom>
        </p:spPr>
        <p:txBody>
          <a:bodyPr>
            <a:noAutofit/>
          </a:bodyPr>
          <a:lstStyle>
            <a:lvl1pPr marL="0" indent="0">
              <a:lnSpc>
                <a:spcPct val="110000"/>
              </a:lnSpc>
              <a:buFont typeface="Arial" panose="020B0604020202020204" pitchFamily="34" charset="0"/>
              <a:buNone/>
              <a:defRPr sz="20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Sub header</a:t>
            </a:r>
          </a:p>
        </p:txBody>
      </p:sp>
      <p:sp>
        <p:nvSpPr>
          <p:cNvPr id="2" name="Content Placeholder 3">
            <a:extLst>
              <a:ext uri="{FF2B5EF4-FFF2-40B4-BE49-F238E27FC236}">
                <a16:creationId xmlns:a16="http://schemas.microsoft.com/office/drawing/2014/main" id="{3F65C4A6-90EE-54F5-1CA2-BBB24F562C52}"/>
              </a:ext>
            </a:extLst>
          </p:cNvPr>
          <p:cNvSpPr>
            <a:spLocks noGrp="1"/>
          </p:cNvSpPr>
          <p:nvPr>
            <p:ph sz="half" idx="2"/>
          </p:nvPr>
        </p:nvSpPr>
        <p:spPr>
          <a:xfrm>
            <a:off x="1001105" y="2642305"/>
            <a:ext cx="4922617" cy="3072695"/>
          </a:xfrm>
          <a:prstGeom prst="rect">
            <a:avLst/>
          </a:prstGeom>
        </p:spPr>
        <p:txBody>
          <a:bodyPr>
            <a:noAutofit/>
          </a:bodyPr>
          <a:lstStyle>
            <a:lvl1pPr marL="228600" indent="-228600">
              <a:lnSpc>
                <a:spcPct val="110000"/>
              </a:lnSpc>
              <a:spcBef>
                <a:spcPts val="0"/>
              </a:spcBef>
              <a:spcAft>
                <a:spcPts val="600"/>
              </a:spcAft>
              <a:buFontTx/>
              <a:buBlip>
                <a:blip r:embed="rId4"/>
              </a:buBlip>
              <a:defRPr sz="1500">
                <a:solidFill>
                  <a:srgbClr val="060645"/>
                </a:solidFill>
                <a:latin typeface="Poppins" panose="00000500000000000000" pitchFamily="2" charset="0"/>
                <a:cs typeface="Poppins" panose="00000500000000000000" pitchFamily="2" charset="0"/>
              </a:defRPr>
            </a:lvl1pPr>
            <a:lvl2pPr>
              <a:lnSpc>
                <a:spcPct val="110000"/>
              </a:lnSpc>
              <a:spcBef>
                <a:spcPts val="0"/>
              </a:spcBef>
              <a:spcAft>
                <a:spcPts val="600"/>
              </a:spcAft>
              <a:defRPr sz="1500">
                <a:solidFill>
                  <a:srgbClr val="060645"/>
                </a:solidFill>
                <a:latin typeface="Poppins" panose="00000500000000000000" pitchFamily="2" charset="0"/>
                <a:cs typeface="Poppins" panose="00000500000000000000" pitchFamily="2" charset="0"/>
              </a:defRPr>
            </a:lvl2pPr>
            <a:lvl3pPr>
              <a:lnSpc>
                <a:spcPct val="110000"/>
              </a:lnSpc>
              <a:spcBef>
                <a:spcPts val="0"/>
              </a:spcBef>
              <a:spcAft>
                <a:spcPts val="600"/>
              </a:spcAft>
              <a:defRPr sz="1500">
                <a:solidFill>
                  <a:srgbClr val="060645"/>
                </a:solidFill>
                <a:latin typeface="Poppins" panose="00000500000000000000" pitchFamily="2" charset="0"/>
                <a:cs typeface="Poppins" panose="00000500000000000000" pitchFamily="2" charset="0"/>
              </a:defRPr>
            </a:lvl3pPr>
            <a:lvl4pPr>
              <a:lnSpc>
                <a:spcPct val="110000"/>
              </a:lnSpc>
              <a:spcBef>
                <a:spcPts val="0"/>
              </a:spcBef>
              <a:spcAft>
                <a:spcPts val="600"/>
              </a:spcAft>
              <a:defRPr sz="1500">
                <a:solidFill>
                  <a:srgbClr val="060645"/>
                </a:solidFill>
                <a:latin typeface="Poppins" panose="00000500000000000000" pitchFamily="2" charset="0"/>
                <a:cs typeface="Poppins" panose="00000500000000000000" pitchFamily="2" charset="0"/>
              </a:defRPr>
            </a:lvl4pPr>
            <a:lvl5pPr>
              <a:lnSpc>
                <a:spcPct val="110000"/>
              </a:lnSpc>
              <a:spcBef>
                <a:spcPts val="0"/>
              </a:spcBef>
              <a:spcAft>
                <a:spcPts val="600"/>
              </a:spcAft>
              <a:defRPr sz="1500">
                <a:solidFill>
                  <a:srgbClr val="060645"/>
                </a:solidFill>
                <a:latin typeface="Poppins" panose="00000500000000000000" pitchFamily="2" charset="0"/>
                <a:cs typeface="Poppins" panose="000005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3" name="Content Placeholder 3">
            <a:extLst>
              <a:ext uri="{FF2B5EF4-FFF2-40B4-BE49-F238E27FC236}">
                <a16:creationId xmlns:a16="http://schemas.microsoft.com/office/drawing/2014/main" id="{801F7FFA-E94E-A280-B1B5-ACAC603AC4BB}"/>
              </a:ext>
            </a:extLst>
          </p:cNvPr>
          <p:cNvSpPr>
            <a:spLocks noGrp="1"/>
          </p:cNvSpPr>
          <p:nvPr>
            <p:ph sz="half" idx="18"/>
          </p:nvPr>
        </p:nvSpPr>
        <p:spPr>
          <a:xfrm>
            <a:off x="6288724" y="2642305"/>
            <a:ext cx="4922617" cy="3072695"/>
          </a:xfrm>
          <a:prstGeom prst="rect">
            <a:avLst/>
          </a:prstGeom>
        </p:spPr>
        <p:txBody>
          <a:bodyPr>
            <a:noAutofit/>
          </a:bodyPr>
          <a:lstStyle>
            <a:lvl1pPr marL="228600" indent="-228600">
              <a:lnSpc>
                <a:spcPct val="110000"/>
              </a:lnSpc>
              <a:spcBef>
                <a:spcPts val="0"/>
              </a:spcBef>
              <a:spcAft>
                <a:spcPts val="600"/>
              </a:spcAft>
              <a:buFontTx/>
              <a:buBlip>
                <a:blip r:embed="rId4"/>
              </a:buBlip>
              <a:defRPr sz="1500">
                <a:solidFill>
                  <a:srgbClr val="060645"/>
                </a:solidFill>
                <a:latin typeface="Poppins" panose="00000500000000000000" pitchFamily="2" charset="0"/>
                <a:cs typeface="Poppins" panose="00000500000000000000" pitchFamily="2" charset="0"/>
              </a:defRPr>
            </a:lvl1pPr>
            <a:lvl2pPr>
              <a:lnSpc>
                <a:spcPct val="110000"/>
              </a:lnSpc>
              <a:spcBef>
                <a:spcPts val="0"/>
              </a:spcBef>
              <a:spcAft>
                <a:spcPts val="600"/>
              </a:spcAft>
              <a:defRPr sz="1500">
                <a:solidFill>
                  <a:srgbClr val="060645"/>
                </a:solidFill>
                <a:latin typeface="Poppins" panose="00000500000000000000" pitchFamily="2" charset="0"/>
                <a:cs typeface="Poppins" panose="00000500000000000000" pitchFamily="2" charset="0"/>
              </a:defRPr>
            </a:lvl2pPr>
            <a:lvl3pPr>
              <a:lnSpc>
                <a:spcPct val="110000"/>
              </a:lnSpc>
              <a:spcBef>
                <a:spcPts val="0"/>
              </a:spcBef>
              <a:spcAft>
                <a:spcPts val="600"/>
              </a:spcAft>
              <a:defRPr sz="1500">
                <a:solidFill>
                  <a:srgbClr val="060645"/>
                </a:solidFill>
                <a:latin typeface="Poppins" panose="00000500000000000000" pitchFamily="2" charset="0"/>
                <a:cs typeface="Poppins" panose="00000500000000000000" pitchFamily="2" charset="0"/>
              </a:defRPr>
            </a:lvl3pPr>
            <a:lvl4pPr>
              <a:lnSpc>
                <a:spcPct val="110000"/>
              </a:lnSpc>
              <a:spcBef>
                <a:spcPts val="0"/>
              </a:spcBef>
              <a:spcAft>
                <a:spcPts val="600"/>
              </a:spcAft>
              <a:defRPr sz="1500">
                <a:solidFill>
                  <a:srgbClr val="060645"/>
                </a:solidFill>
                <a:latin typeface="Poppins" panose="00000500000000000000" pitchFamily="2" charset="0"/>
                <a:cs typeface="Poppins" panose="00000500000000000000" pitchFamily="2" charset="0"/>
              </a:defRPr>
            </a:lvl4pPr>
            <a:lvl5pPr>
              <a:lnSpc>
                <a:spcPct val="110000"/>
              </a:lnSpc>
              <a:spcBef>
                <a:spcPts val="0"/>
              </a:spcBef>
              <a:spcAft>
                <a:spcPts val="600"/>
              </a:spcAft>
              <a:defRPr sz="1500">
                <a:solidFill>
                  <a:srgbClr val="060645"/>
                </a:solidFill>
                <a:latin typeface="Poppins" panose="00000500000000000000" pitchFamily="2" charset="0"/>
                <a:cs typeface="Poppins" panose="000005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5" name="Picture 4" descr="The Open University Logo">
            <a:extLst>
              <a:ext uri="{FF2B5EF4-FFF2-40B4-BE49-F238E27FC236}">
                <a16:creationId xmlns:a16="http://schemas.microsoft.com/office/drawing/2014/main" id="{5E1AC07D-4E2F-CEA1-4D8E-FFA7745DD919}"/>
              </a:ext>
              <a:ext uri="{C183D7F6-B498-43B3-948B-1728B52AA6E4}">
                <adec:decorative xmlns:adec="http://schemas.microsoft.com/office/drawing/2017/decorative" val="0"/>
              </a:ext>
            </a:extLst>
          </p:cNvPr>
          <p:cNvPicPr>
            <a:picLocks noChangeAspect="1"/>
          </p:cNvPicPr>
          <p:nvPr userDrawn="1"/>
        </p:nvPicPr>
        <p:blipFill>
          <a:blip r:embed="rId5" cstate="screen">
            <a:extLst>
              <a:ext uri="{28A0092B-C50C-407E-A947-70E740481C1C}">
                <a14:useLocalDpi xmlns:a14="http://schemas.microsoft.com/office/drawing/2010/main"/>
              </a:ext>
            </a:extLst>
          </a:blip>
          <a:srcRect/>
          <a:stretch/>
        </p:blipFill>
        <p:spPr>
          <a:xfrm>
            <a:off x="469676" y="5829301"/>
            <a:ext cx="1709990" cy="584196"/>
          </a:xfrm>
          <a:prstGeom prst="rect">
            <a:avLst/>
          </a:prstGeom>
        </p:spPr>
      </p:pic>
    </p:spTree>
    <p:extLst>
      <p:ext uri="{BB962C8B-B14F-4D97-AF65-F5344CB8AC3E}">
        <p14:creationId xmlns:p14="http://schemas.microsoft.com/office/powerpoint/2010/main" val="344297830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End Slide 1">
    <p:spTree>
      <p:nvGrpSpPr>
        <p:cNvPr id="1" name=""/>
        <p:cNvGrpSpPr/>
        <p:nvPr/>
      </p:nvGrpSpPr>
      <p:grpSpPr>
        <a:xfrm>
          <a:off x="0" y="0"/>
          <a:ext cx="0" cy="0"/>
          <a:chOff x="0" y="0"/>
          <a:chExt cx="0" cy="0"/>
        </a:xfrm>
      </p:grpSpPr>
      <p:sp>
        <p:nvSpPr>
          <p:cNvPr id="8" name="Text Placeholder 6">
            <a:extLst>
              <a:ext uri="{FF2B5EF4-FFF2-40B4-BE49-F238E27FC236}">
                <a16:creationId xmlns:a16="http://schemas.microsoft.com/office/drawing/2014/main" id="{D467C06D-0BA0-E66A-1254-70AFC158713D}"/>
              </a:ext>
            </a:extLst>
          </p:cNvPr>
          <p:cNvSpPr>
            <a:spLocks noGrp="1"/>
          </p:cNvSpPr>
          <p:nvPr>
            <p:ph type="body" sz="quarter" idx="10" hasCustomPrompt="1"/>
          </p:nvPr>
        </p:nvSpPr>
        <p:spPr>
          <a:xfrm>
            <a:off x="340167" y="3124517"/>
            <a:ext cx="7500938" cy="608965"/>
          </a:xfrm>
          <a:prstGeom prst="rect">
            <a:avLst/>
          </a:prstGeom>
        </p:spPr>
        <p:txBody>
          <a:bodyPr/>
          <a:lstStyle>
            <a:lvl1pPr marL="0" indent="0">
              <a:buNone/>
              <a:defRPr sz="4400" b="1">
                <a:solidFill>
                  <a:schemeClr val="bg1"/>
                </a:solidFill>
                <a:latin typeface="Poppins SemiBold" panose="00000700000000000000" pitchFamily="50" charset="0"/>
                <a:cs typeface="Poppins SemiBold" panose="00000700000000000000" pitchFamily="50"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lang="en-GB"/>
              <a:t>Type your message here</a:t>
            </a:r>
          </a:p>
        </p:txBody>
      </p:sp>
      <p:pic>
        <p:nvPicPr>
          <p:cNvPr id="2" name="Picture 1" descr="The Open University Logo">
            <a:extLst>
              <a:ext uri="{FF2B5EF4-FFF2-40B4-BE49-F238E27FC236}">
                <a16:creationId xmlns:a16="http://schemas.microsoft.com/office/drawing/2014/main" id="{98F1B169-2DA1-B49F-3EA1-DD312E568D4C}"/>
              </a:ext>
              <a:ext uri="{C183D7F6-B498-43B3-948B-1728B52AA6E4}">
                <adec:decorative xmlns:adec="http://schemas.microsoft.com/office/drawing/2017/decorative" val="0"/>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469675" y="5829301"/>
            <a:ext cx="1709992" cy="584196"/>
          </a:xfrm>
          <a:prstGeom prst="rect">
            <a:avLst/>
          </a:prstGeom>
        </p:spPr>
      </p:pic>
    </p:spTree>
    <p:extLst>
      <p:ext uri="{BB962C8B-B14F-4D97-AF65-F5344CB8AC3E}">
        <p14:creationId xmlns:p14="http://schemas.microsoft.com/office/powerpoint/2010/main" val="216126007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End Slide 2">
    <p:spTree>
      <p:nvGrpSpPr>
        <p:cNvPr id="1" name=""/>
        <p:cNvGrpSpPr/>
        <p:nvPr/>
      </p:nvGrpSpPr>
      <p:grpSpPr>
        <a:xfrm>
          <a:off x="0" y="0"/>
          <a:ext cx="0" cy="0"/>
          <a:chOff x="0" y="0"/>
          <a:chExt cx="0" cy="0"/>
        </a:xfrm>
      </p:grpSpPr>
      <p:pic>
        <p:nvPicPr>
          <p:cNvPr id="4" name="Picture 3" descr="The Open University Logo">
            <a:extLst>
              <a:ext uri="{FF2B5EF4-FFF2-40B4-BE49-F238E27FC236}">
                <a16:creationId xmlns:a16="http://schemas.microsoft.com/office/drawing/2014/main" id="{EA88F0E0-0334-005F-5AE6-97F8EFADF09A}"/>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3074299" y="2622093"/>
            <a:ext cx="6043402" cy="2021693"/>
          </a:xfrm>
          <a:prstGeom prst="rect">
            <a:avLst/>
          </a:prstGeom>
        </p:spPr>
      </p:pic>
    </p:spTree>
    <p:extLst>
      <p:ext uri="{BB962C8B-B14F-4D97-AF65-F5344CB8AC3E}">
        <p14:creationId xmlns:p14="http://schemas.microsoft.com/office/powerpoint/2010/main" val="3776294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s 1">
    <p:spTree>
      <p:nvGrpSpPr>
        <p:cNvPr id="1" name=""/>
        <p:cNvGrpSpPr/>
        <p:nvPr/>
      </p:nvGrpSpPr>
      <p:grpSpPr>
        <a:xfrm>
          <a:off x="0" y="0"/>
          <a:ext cx="0" cy="0"/>
          <a:chOff x="0" y="0"/>
          <a:chExt cx="0" cy="0"/>
        </a:xfrm>
      </p:grpSpPr>
      <p:sp>
        <p:nvSpPr>
          <p:cNvPr id="9" name="Text Placeholder 11">
            <a:extLst>
              <a:ext uri="{FF2B5EF4-FFF2-40B4-BE49-F238E27FC236}">
                <a16:creationId xmlns:a16="http://schemas.microsoft.com/office/drawing/2014/main" id="{7C4D0DBB-988A-6342-8902-0563E9803CEA}"/>
              </a:ext>
            </a:extLst>
          </p:cNvPr>
          <p:cNvSpPr>
            <a:spLocks noGrp="1"/>
          </p:cNvSpPr>
          <p:nvPr>
            <p:ph type="body" sz="quarter" idx="11" hasCustomPrompt="1"/>
          </p:nvPr>
        </p:nvSpPr>
        <p:spPr>
          <a:xfrm>
            <a:off x="5275119" y="404664"/>
            <a:ext cx="4715313" cy="497161"/>
          </a:xfrm>
          <a:prstGeom prst="rect">
            <a:avLst/>
          </a:prstGeom>
        </p:spPr>
        <p:txBody>
          <a:bodyPr>
            <a:noAutofit/>
          </a:bodyPr>
          <a:lstStyle>
            <a:lvl1pPr marL="0" indent="0">
              <a:buNone/>
              <a:defRPr sz="3000" b="1" i="0">
                <a:ln>
                  <a:noFill/>
                </a:ln>
                <a:solidFill>
                  <a:schemeClr val="bg1"/>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Contents Title </a:t>
            </a:r>
          </a:p>
        </p:txBody>
      </p:sp>
      <p:sp>
        <p:nvSpPr>
          <p:cNvPr id="11" name="Text Placeholder 11">
            <a:extLst>
              <a:ext uri="{FF2B5EF4-FFF2-40B4-BE49-F238E27FC236}">
                <a16:creationId xmlns:a16="http://schemas.microsoft.com/office/drawing/2014/main" id="{BAD27DD2-BE62-DA40-8EBD-559298C56286}"/>
              </a:ext>
            </a:extLst>
          </p:cNvPr>
          <p:cNvSpPr>
            <a:spLocks noGrp="1"/>
          </p:cNvSpPr>
          <p:nvPr>
            <p:ph type="body" sz="quarter" idx="12" hasCustomPrompt="1"/>
          </p:nvPr>
        </p:nvSpPr>
        <p:spPr>
          <a:xfrm>
            <a:off x="6012873" y="1539489"/>
            <a:ext cx="4014180" cy="289311"/>
          </a:xfrm>
          <a:prstGeom prst="rect">
            <a:avLst/>
          </a:prstGeom>
        </p:spPr>
        <p:txBody>
          <a:bodyPr>
            <a:noAutofit/>
          </a:bodyPr>
          <a:lstStyle>
            <a:lvl1pPr marL="0" indent="0">
              <a:buFont typeface="Arial" panose="020B0604020202020204" pitchFamily="34" charset="0"/>
              <a:buNone/>
              <a:defRPr sz="2000" b="0" i="0">
                <a:ln>
                  <a:noFill/>
                </a:ln>
                <a:solidFill>
                  <a:schemeClr val="bg1"/>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Content Chapter</a:t>
            </a:r>
          </a:p>
        </p:txBody>
      </p:sp>
      <p:sp>
        <p:nvSpPr>
          <p:cNvPr id="21" name="Text Placeholder 11">
            <a:extLst>
              <a:ext uri="{FF2B5EF4-FFF2-40B4-BE49-F238E27FC236}">
                <a16:creationId xmlns:a16="http://schemas.microsoft.com/office/drawing/2014/main" id="{1254454E-2B5C-B046-98EC-9A0A923749AA}"/>
              </a:ext>
            </a:extLst>
          </p:cNvPr>
          <p:cNvSpPr>
            <a:spLocks noGrp="1"/>
          </p:cNvSpPr>
          <p:nvPr>
            <p:ph type="body" sz="quarter" idx="15" hasCustomPrompt="1"/>
          </p:nvPr>
        </p:nvSpPr>
        <p:spPr>
          <a:xfrm>
            <a:off x="6012873" y="2882868"/>
            <a:ext cx="4014180" cy="289311"/>
          </a:xfrm>
          <a:prstGeom prst="rect">
            <a:avLst/>
          </a:prstGeom>
        </p:spPr>
        <p:txBody>
          <a:bodyPr>
            <a:noAutofit/>
          </a:bodyPr>
          <a:lstStyle>
            <a:lvl1pPr marL="0" indent="0">
              <a:buFont typeface="Arial" panose="020B0604020202020204" pitchFamily="34" charset="0"/>
              <a:buNone/>
              <a:defRPr sz="2000" b="0" i="0">
                <a:ln>
                  <a:noFill/>
                </a:ln>
                <a:solidFill>
                  <a:schemeClr val="bg1"/>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Content Chapter</a:t>
            </a:r>
          </a:p>
        </p:txBody>
      </p:sp>
      <p:sp>
        <p:nvSpPr>
          <p:cNvPr id="45" name="Text Placeholder 11">
            <a:extLst>
              <a:ext uri="{FF2B5EF4-FFF2-40B4-BE49-F238E27FC236}">
                <a16:creationId xmlns:a16="http://schemas.microsoft.com/office/drawing/2014/main" id="{AB826CD5-5C92-B242-BB8B-DD1F5772801E}"/>
              </a:ext>
            </a:extLst>
          </p:cNvPr>
          <p:cNvSpPr>
            <a:spLocks noGrp="1"/>
          </p:cNvSpPr>
          <p:nvPr>
            <p:ph type="body" sz="quarter" idx="26" hasCustomPrompt="1"/>
          </p:nvPr>
        </p:nvSpPr>
        <p:spPr>
          <a:xfrm>
            <a:off x="5275119" y="1539489"/>
            <a:ext cx="747051" cy="289311"/>
          </a:xfrm>
          <a:prstGeom prst="rect">
            <a:avLst/>
          </a:prstGeom>
        </p:spPr>
        <p:txBody>
          <a:bodyPr>
            <a:noAutofit/>
          </a:bodyPr>
          <a:lstStyle>
            <a:lvl1pPr marL="0" indent="0">
              <a:buFont typeface="Arial" panose="020B0604020202020204" pitchFamily="34" charset="0"/>
              <a:buNone/>
              <a:defRPr sz="2000" b="1" i="0">
                <a:ln>
                  <a:noFill/>
                </a:ln>
                <a:solidFill>
                  <a:schemeClr val="bg1"/>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01</a:t>
            </a:r>
          </a:p>
        </p:txBody>
      </p:sp>
      <p:sp>
        <p:nvSpPr>
          <p:cNvPr id="46" name="Text Placeholder 11">
            <a:extLst>
              <a:ext uri="{FF2B5EF4-FFF2-40B4-BE49-F238E27FC236}">
                <a16:creationId xmlns:a16="http://schemas.microsoft.com/office/drawing/2014/main" id="{9A813DF2-0556-7B4C-A30B-8A7253CE587F}"/>
              </a:ext>
            </a:extLst>
          </p:cNvPr>
          <p:cNvSpPr>
            <a:spLocks noGrp="1"/>
          </p:cNvSpPr>
          <p:nvPr>
            <p:ph type="body" sz="quarter" idx="27" hasCustomPrompt="1"/>
          </p:nvPr>
        </p:nvSpPr>
        <p:spPr>
          <a:xfrm>
            <a:off x="5275119" y="2881839"/>
            <a:ext cx="747051" cy="289311"/>
          </a:xfrm>
          <a:prstGeom prst="rect">
            <a:avLst/>
          </a:prstGeom>
        </p:spPr>
        <p:txBody>
          <a:bodyPr>
            <a:noAutofit/>
          </a:bodyPr>
          <a:lstStyle>
            <a:lvl1pPr marL="0" indent="0">
              <a:buFont typeface="Arial" panose="020B0604020202020204" pitchFamily="34" charset="0"/>
              <a:buNone/>
              <a:defRPr sz="2000" b="1" i="0">
                <a:ln>
                  <a:noFill/>
                </a:ln>
                <a:solidFill>
                  <a:schemeClr val="bg1"/>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02</a:t>
            </a:r>
          </a:p>
        </p:txBody>
      </p:sp>
      <p:pic>
        <p:nvPicPr>
          <p:cNvPr id="10" name="Picture 9">
            <a:extLst>
              <a:ext uri="{FF2B5EF4-FFF2-40B4-BE49-F238E27FC236}">
                <a16:creationId xmlns:a16="http://schemas.microsoft.com/office/drawing/2014/main" id="{C3B3B649-1EB8-9846-A24F-3002667E74D7}"/>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4551118"/>
            <a:ext cx="4613762" cy="2306881"/>
          </a:xfrm>
          <a:prstGeom prst="rect">
            <a:avLst/>
          </a:prstGeom>
        </p:spPr>
      </p:pic>
      <p:sp>
        <p:nvSpPr>
          <p:cNvPr id="12" name="Text Placeholder 11">
            <a:extLst>
              <a:ext uri="{FF2B5EF4-FFF2-40B4-BE49-F238E27FC236}">
                <a16:creationId xmlns:a16="http://schemas.microsoft.com/office/drawing/2014/main" id="{23BBE70E-03E7-644A-BA5E-E3A0B913118F}"/>
              </a:ext>
            </a:extLst>
          </p:cNvPr>
          <p:cNvSpPr>
            <a:spLocks noGrp="1"/>
          </p:cNvSpPr>
          <p:nvPr>
            <p:ph type="body" sz="quarter" idx="14" hasCustomPrompt="1"/>
          </p:nvPr>
        </p:nvSpPr>
        <p:spPr>
          <a:xfrm>
            <a:off x="6022170" y="1896175"/>
            <a:ext cx="3118585" cy="810811"/>
          </a:xfrm>
          <a:prstGeom prst="rect">
            <a:avLst/>
          </a:prstGeom>
        </p:spPr>
        <p:txBody>
          <a:bodyPr>
            <a:noAutofit/>
          </a:bodyPr>
          <a:lstStyle>
            <a:lvl1pPr marL="285750" indent="-285750">
              <a:lnSpc>
                <a:spcPct val="110000"/>
              </a:lnSpc>
              <a:spcBef>
                <a:spcPts val="0"/>
              </a:spcBef>
              <a:buFontTx/>
              <a:buBlip>
                <a:blip r:embed="rId3"/>
              </a:buBlip>
              <a:defRPr sz="1500" b="0" i="0">
                <a:ln>
                  <a:noFill/>
                </a:ln>
                <a:solidFill>
                  <a:schemeClr val="bg1"/>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Sub-Content 01</a:t>
            </a:r>
          </a:p>
          <a:p>
            <a:pPr lvl="0"/>
            <a:r>
              <a:rPr lang="en-GB"/>
              <a:t>Sub-Content 02</a:t>
            </a:r>
          </a:p>
          <a:p>
            <a:pPr lvl="0"/>
            <a:r>
              <a:rPr lang="en-GB"/>
              <a:t>Sub-Content 03</a:t>
            </a:r>
          </a:p>
        </p:txBody>
      </p:sp>
      <p:sp>
        <p:nvSpPr>
          <p:cNvPr id="13" name="Picture Placeholder 14">
            <a:extLst>
              <a:ext uri="{FF2B5EF4-FFF2-40B4-BE49-F238E27FC236}">
                <a16:creationId xmlns:a16="http://schemas.microsoft.com/office/drawing/2014/main" id="{B1D217B3-A93E-1105-52D4-A2BC7A46BC3C}"/>
              </a:ext>
            </a:extLst>
          </p:cNvPr>
          <p:cNvSpPr>
            <a:spLocks noGrp="1"/>
          </p:cNvSpPr>
          <p:nvPr>
            <p:ph type="pic" sz="quarter" idx="10"/>
          </p:nvPr>
        </p:nvSpPr>
        <p:spPr>
          <a:xfrm>
            <a:off x="2301" y="1"/>
            <a:ext cx="4611462" cy="4551117"/>
          </a:xfrm>
          <a:custGeom>
            <a:avLst/>
            <a:gdLst>
              <a:gd name="connsiteX0" fmla="*/ 1942326 w 9061155"/>
              <a:gd name="connsiteY0" fmla="*/ 0 h 4551117"/>
              <a:gd name="connsiteX1" fmla="*/ 7118829 w 9061155"/>
              <a:gd name="connsiteY1" fmla="*/ 0 h 4551117"/>
              <a:gd name="connsiteX2" fmla="*/ 9061155 w 9061155"/>
              <a:gd name="connsiteY2" fmla="*/ 1942326 h 4551117"/>
              <a:gd name="connsiteX3" fmla="*/ 9061155 w 9061155"/>
              <a:gd name="connsiteY3" fmla="*/ 4330524 h 4551117"/>
              <a:gd name="connsiteX4" fmla="*/ 8840562 w 9061155"/>
              <a:gd name="connsiteY4" fmla="*/ 4551117 h 4551117"/>
              <a:gd name="connsiteX5" fmla="*/ 220593 w 9061155"/>
              <a:gd name="connsiteY5" fmla="*/ 4551117 h 4551117"/>
              <a:gd name="connsiteX6" fmla="*/ 0 w 9061155"/>
              <a:gd name="connsiteY6" fmla="*/ 4330524 h 4551117"/>
              <a:gd name="connsiteX7" fmla="*/ 0 w 9061155"/>
              <a:gd name="connsiteY7" fmla="*/ 1942326 h 4551117"/>
              <a:gd name="connsiteX8" fmla="*/ 1942326 w 9061155"/>
              <a:gd name="connsiteY8" fmla="*/ 0 h 4551117"/>
              <a:gd name="connsiteX0" fmla="*/ 1942326 w 9061155"/>
              <a:gd name="connsiteY0" fmla="*/ 0 h 4551117"/>
              <a:gd name="connsiteX1" fmla="*/ 7118829 w 9061155"/>
              <a:gd name="connsiteY1" fmla="*/ 0 h 4551117"/>
              <a:gd name="connsiteX2" fmla="*/ 9061155 w 9061155"/>
              <a:gd name="connsiteY2" fmla="*/ 1942326 h 4551117"/>
              <a:gd name="connsiteX3" fmla="*/ 9061155 w 9061155"/>
              <a:gd name="connsiteY3" fmla="*/ 4330524 h 4551117"/>
              <a:gd name="connsiteX4" fmla="*/ 8840562 w 9061155"/>
              <a:gd name="connsiteY4" fmla="*/ 4551117 h 4551117"/>
              <a:gd name="connsiteX5" fmla="*/ 220593 w 9061155"/>
              <a:gd name="connsiteY5" fmla="*/ 4551117 h 4551117"/>
              <a:gd name="connsiteX6" fmla="*/ 0 w 9061155"/>
              <a:gd name="connsiteY6" fmla="*/ 4330524 h 4551117"/>
              <a:gd name="connsiteX7" fmla="*/ 1905000 w 9061155"/>
              <a:gd name="connsiteY7" fmla="*/ 1955026 h 4551117"/>
              <a:gd name="connsiteX8" fmla="*/ 1942326 w 9061155"/>
              <a:gd name="connsiteY8" fmla="*/ 0 h 4551117"/>
              <a:gd name="connsiteX0" fmla="*/ 1942326 w 9061155"/>
              <a:gd name="connsiteY0" fmla="*/ 0 h 4551117"/>
              <a:gd name="connsiteX1" fmla="*/ 7118829 w 9061155"/>
              <a:gd name="connsiteY1" fmla="*/ 0 h 4551117"/>
              <a:gd name="connsiteX2" fmla="*/ 9061155 w 9061155"/>
              <a:gd name="connsiteY2" fmla="*/ 1942326 h 4551117"/>
              <a:gd name="connsiteX3" fmla="*/ 9061155 w 9061155"/>
              <a:gd name="connsiteY3" fmla="*/ 4330524 h 4551117"/>
              <a:gd name="connsiteX4" fmla="*/ 8840562 w 9061155"/>
              <a:gd name="connsiteY4" fmla="*/ 4551117 h 4551117"/>
              <a:gd name="connsiteX5" fmla="*/ 220593 w 9061155"/>
              <a:gd name="connsiteY5" fmla="*/ 4551117 h 4551117"/>
              <a:gd name="connsiteX6" fmla="*/ 0 w 9061155"/>
              <a:gd name="connsiteY6" fmla="*/ 4330524 h 4551117"/>
              <a:gd name="connsiteX7" fmla="*/ 1905000 w 9061155"/>
              <a:gd name="connsiteY7" fmla="*/ 1955026 h 4551117"/>
              <a:gd name="connsiteX8" fmla="*/ 1942326 w 9061155"/>
              <a:gd name="connsiteY8" fmla="*/ 0 h 4551117"/>
              <a:gd name="connsiteX0" fmla="*/ 1942326 w 9061155"/>
              <a:gd name="connsiteY0" fmla="*/ 0 h 4551117"/>
              <a:gd name="connsiteX1" fmla="*/ 7118829 w 9061155"/>
              <a:gd name="connsiteY1" fmla="*/ 0 h 4551117"/>
              <a:gd name="connsiteX2" fmla="*/ 9061155 w 9061155"/>
              <a:gd name="connsiteY2" fmla="*/ 1942326 h 4551117"/>
              <a:gd name="connsiteX3" fmla="*/ 9061155 w 9061155"/>
              <a:gd name="connsiteY3" fmla="*/ 4330524 h 4551117"/>
              <a:gd name="connsiteX4" fmla="*/ 8840562 w 9061155"/>
              <a:gd name="connsiteY4" fmla="*/ 4551117 h 4551117"/>
              <a:gd name="connsiteX5" fmla="*/ 220593 w 9061155"/>
              <a:gd name="connsiteY5" fmla="*/ 4551117 h 4551117"/>
              <a:gd name="connsiteX6" fmla="*/ 0 w 9061155"/>
              <a:gd name="connsiteY6" fmla="*/ 4330524 h 4551117"/>
              <a:gd name="connsiteX7" fmla="*/ 1905000 w 9061155"/>
              <a:gd name="connsiteY7" fmla="*/ 1955026 h 4551117"/>
              <a:gd name="connsiteX8" fmla="*/ 1942326 w 9061155"/>
              <a:gd name="connsiteY8" fmla="*/ 0 h 4551117"/>
              <a:gd name="connsiteX0" fmla="*/ 1942326 w 9061155"/>
              <a:gd name="connsiteY0" fmla="*/ 0 h 4551117"/>
              <a:gd name="connsiteX1" fmla="*/ 7118829 w 9061155"/>
              <a:gd name="connsiteY1" fmla="*/ 0 h 4551117"/>
              <a:gd name="connsiteX2" fmla="*/ 9061155 w 9061155"/>
              <a:gd name="connsiteY2" fmla="*/ 1942326 h 4551117"/>
              <a:gd name="connsiteX3" fmla="*/ 9061155 w 9061155"/>
              <a:gd name="connsiteY3" fmla="*/ 4330524 h 4551117"/>
              <a:gd name="connsiteX4" fmla="*/ 8840562 w 9061155"/>
              <a:gd name="connsiteY4" fmla="*/ 4551117 h 4551117"/>
              <a:gd name="connsiteX5" fmla="*/ 4449693 w 9061155"/>
              <a:gd name="connsiteY5" fmla="*/ 4538417 h 4551117"/>
              <a:gd name="connsiteX6" fmla="*/ 0 w 9061155"/>
              <a:gd name="connsiteY6" fmla="*/ 4330524 h 4551117"/>
              <a:gd name="connsiteX7" fmla="*/ 1905000 w 9061155"/>
              <a:gd name="connsiteY7" fmla="*/ 1955026 h 4551117"/>
              <a:gd name="connsiteX8" fmla="*/ 1942326 w 9061155"/>
              <a:gd name="connsiteY8" fmla="*/ 0 h 4551117"/>
              <a:gd name="connsiteX0" fmla="*/ 1942326 w 9061155"/>
              <a:gd name="connsiteY0" fmla="*/ 0 h 5191279"/>
              <a:gd name="connsiteX1" fmla="*/ 7118829 w 9061155"/>
              <a:gd name="connsiteY1" fmla="*/ 0 h 5191279"/>
              <a:gd name="connsiteX2" fmla="*/ 9061155 w 9061155"/>
              <a:gd name="connsiteY2" fmla="*/ 1942326 h 5191279"/>
              <a:gd name="connsiteX3" fmla="*/ 9061155 w 9061155"/>
              <a:gd name="connsiteY3" fmla="*/ 4330524 h 5191279"/>
              <a:gd name="connsiteX4" fmla="*/ 8840562 w 9061155"/>
              <a:gd name="connsiteY4" fmla="*/ 4551117 h 5191279"/>
              <a:gd name="connsiteX5" fmla="*/ 4449693 w 9061155"/>
              <a:gd name="connsiteY5" fmla="*/ 4538417 h 5191279"/>
              <a:gd name="connsiteX6" fmla="*/ 0 w 9061155"/>
              <a:gd name="connsiteY6" fmla="*/ 4330524 h 5191279"/>
              <a:gd name="connsiteX7" fmla="*/ 1905000 w 9061155"/>
              <a:gd name="connsiteY7" fmla="*/ 1955026 h 5191279"/>
              <a:gd name="connsiteX8" fmla="*/ 1942326 w 9061155"/>
              <a:gd name="connsiteY8" fmla="*/ 0 h 5191279"/>
              <a:gd name="connsiteX0" fmla="*/ 1942326 w 9061155"/>
              <a:gd name="connsiteY0" fmla="*/ 0 h 4551117"/>
              <a:gd name="connsiteX1" fmla="*/ 7118829 w 9061155"/>
              <a:gd name="connsiteY1" fmla="*/ 0 h 4551117"/>
              <a:gd name="connsiteX2" fmla="*/ 9061155 w 9061155"/>
              <a:gd name="connsiteY2" fmla="*/ 1942326 h 4551117"/>
              <a:gd name="connsiteX3" fmla="*/ 9061155 w 9061155"/>
              <a:gd name="connsiteY3" fmla="*/ 4330524 h 4551117"/>
              <a:gd name="connsiteX4" fmla="*/ 8840562 w 9061155"/>
              <a:gd name="connsiteY4" fmla="*/ 4551117 h 4551117"/>
              <a:gd name="connsiteX5" fmla="*/ 4449693 w 9061155"/>
              <a:gd name="connsiteY5" fmla="*/ 4538417 h 4551117"/>
              <a:gd name="connsiteX6" fmla="*/ 0 w 9061155"/>
              <a:gd name="connsiteY6" fmla="*/ 4330524 h 4551117"/>
              <a:gd name="connsiteX7" fmla="*/ 1905000 w 9061155"/>
              <a:gd name="connsiteY7" fmla="*/ 1955026 h 4551117"/>
              <a:gd name="connsiteX8" fmla="*/ 1942326 w 9061155"/>
              <a:gd name="connsiteY8" fmla="*/ 0 h 4551117"/>
              <a:gd name="connsiteX0" fmla="*/ 966966 w 8085795"/>
              <a:gd name="connsiteY0" fmla="*/ 0 h 4551117"/>
              <a:gd name="connsiteX1" fmla="*/ 6143469 w 8085795"/>
              <a:gd name="connsiteY1" fmla="*/ 0 h 4551117"/>
              <a:gd name="connsiteX2" fmla="*/ 8085795 w 8085795"/>
              <a:gd name="connsiteY2" fmla="*/ 1942326 h 4551117"/>
              <a:gd name="connsiteX3" fmla="*/ 8085795 w 8085795"/>
              <a:gd name="connsiteY3" fmla="*/ 4330524 h 4551117"/>
              <a:gd name="connsiteX4" fmla="*/ 7865202 w 8085795"/>
              <a:gd name="connsiteY4" fmla="*/ 4551117 h 4551117"/>
              <a:gd name="connsiteX5" fmla="*/ 3474333 w 8085795"/>
              <a:gd name="connsiteY5" fmla="*/ 4538417 h 4551117"/>
              <a:gd name="connsiteX6" fmla="*/ 0 w 8085795"/>
              <a:gd name="connsiteY6" fmla="*/ 3888564 h 4551117"/>
              <a:gd name="connsiteX7" fmla="*/ 929640 w 8085795"/>
              <a:gd name="connsiteY7" fmla="*/ 1955026 h 4551117"/>
              <a:gd name="connsiteX8" fmla="*/ 966966 w 8085795"/>
              <a:gd name="connsiteY8" fmla="*/ 0 h 4551117"/>
              <a:gd name="connsiteX0" fmla="*/ 3481566 w 8085795"/>
              <a:gd name="connsiteY0" fmla="*/ 0 h 4551117"/>
              <a:gd name="connsiteX1" fmla="*/ 6143469 w 8085795"/>
              <a:gd name="connsiteY1" fmla="*/ 0 h 4551117"/>
              <a:gd name="connsiteX2" fmla="*/ 8085795 w 8085795"/>
              <a:gd name="connsiteY2" fmla="*/ 1942326 h 4551117"/>
              <a:gd name="connsiteX3" fmla="*/ 8085795 w 8085795"/>
              <a:gd name="connsiteY3" fmla="*/ 4330524 h 4551117"/>
              <a:gd name="connsiteX4" fmla="*/ 7865202 w 8085795"/>
              <a:gd name="connsiteY4" fmla="*/ 4551117 h 4551117"/>
              <a:gd name="connsiteX5" fmla="*/ 3474333 w 8085795"/>
              <a:gd name="connsiteY5" fmla="*/ 4538417 h 4551117"/>
              <a:gd name="connsiteX6" fmla="*/ 0 w 8085795"/>
              <a:gd name="connsiteY6" fmla="*/ 3888564 h 4551117"/>
              <a:gd name="connsiteX7" fmla="*/ 929640 w 8085795"/>
              <a:gd name="connsiteY7" fmla="*/ 1955026 h 4551117"/>
              <a:gd name="connsiteX8" fmla="*/ 3481566 w 8085795"/>
              <a:gd name="connsiteY8" fmla="*/ 0 h 4551117"/>
              <a:gd name="connsiteX0" fmla="*/ 3481566 w 8085795"/>
              <a:gd name="connsiteY0" fmla="*/ 0 h 4551117"/>
              <a:gd name="connsiteX1" fmla="*/ 6143469 w 8085795"/>
              <a:gd name="connsiteY1" fmla="*/ 0 h 4551117"/>
              <a:gd name="connsiteX2" fmla="*/ 8085795 w 8085795"/>
              <a:gd name="connsiteY2" fmla="*/ 1942326 h 4551117"/>
              <a:gd name="connsiteX3" fmla="*/ 8085795 w 8085795"/>
              <a:gd name="connsiteY3" fmla="*/ 4330524 h 4551117"/>
              <a:gd name="connsiteX4" fmla="*/ 7865202 w 8085795"/>
              <a:gd name="connsiteY4" fmla="*/ 4551117 h 4551117"/>
              <a:gd name="connsiteX5" fmla="*/ 3474333 w 8085795"/>
              <a:gd name="connsiteY5" fmla="*/ 4538417 h 4551117"/>
              <a:gd name="connsiteX6" fmla="*/ 0 w 8085795"/>
              <a:gd name="connsiteY6" fmla="*/ 3888564 h 4551117"/>
              <a:gd name="connsiteX7" fmla="*/ 929640 w 8085795"/>
              <a:gd name="connsiteY7" fmla="*/ 1955026 h 4551117"/>
              <a:gd name="connsiteX8" fmla="*/ 3481566 w 8085795"/>
              <a:gd name="connsiteY8" fmla="*/ 0 h 4551117"/>
              <a:gd name="connsiteX0" fmla="*/ 3481566 w 8085795"/>
              <a:gd name="connsiteY0" fmla="*/ 0 h 4551117"/>
              <a:gd name="connsiteX1" fmla="*/ 6143469 w 8085795"/>
              <a:gd name="connsiteY1" fmla="*/ 0 h 4551117"/>
              <a:gd name="connsiteX2" fmla="*/ 8085795 w 8085795"/>
              <a:gd name="connsiteY2" fmla="*/ 1942326 h 4551117"/>
              <a:gd name="connsiteX3" fmla="*/ 8085795 w 8085795"/>
              <a:gd name="connsiteY3" fmla="*/ 4330524 h 4551117"/>
              <a:gd name="connsiteX4" fmla="*/ 7865202 w 8085795"/>
              <a:gd name="connsiteY4" fmla="*/ 4551117 h 4551117"/>
              <a:gd name="connsiteX5" fmla="*/ 3474333 w 8085795"/>
              <a:gd name="connsiteY5" fmla="*/ 4538417 h 4551117"/>
              <a:gd name="connsiteX6" fmla="*/ 0 w 8085795"/>
              <a:gd name="connsiteY6" fmla="*/ 3888564 h 4551117"/>
              <a:gd name="connsiteX7" fmla="*/ 3481566 w 8085795"/>
              <a:gd name="connsiteY7" fmla="*/ 0 h 4551117"/>
              <a:gd name="connsiteX0" fmla="*/ 451391 w 5055620"/>
              <a:gd name="connsiteY0" fmla="*/ 0 h 4551117"/>
              <a:gd name="connsiteX1" fmla="*/ 3113294 w 5055620"/>
              <a:gd name="connsiteY1" fmla="*/ 0 h 4551117"/>
              <a:gd name="connsiteX2" fmla="*/ 5055620 w 5055620"/>
              <a:gd name="connsiteY2" fmla="*/ 1942326 h 4551117"/>
              <a:gd name="connsiteX3" fmla="*/ 5055620 w 5055620"/>
              <a:gd name="connsiteY3" fmla="*/ 4330524 h 4551117"/>
              <a:gd name="connsiteX4" fmla="*/ 4835027 w 5055620"/>
              <a:gd name="connsiteY4" fmla="*/ 4551117 h 4551117"/>
              <a:gd name="connsiteX5" fmla="*/ 444158 w 5055620"/>
              <a:gd name="connsiteY5" fmla="*/ 4538417 h 4551117"/>
              <a:gd name="connsiteX6" fmla="*/ 451391 w 5055620"/>
              <a:gd name="connsiteY6" fmla="*/ 0 h 4551117"/>
              <a:gd name="connsiteX0" fmla="*/ 330721 w 4934950"/>
              <a:gd name="connsiteY0" fmla="*/ 0 h 4551117"/>
              <a:gd name="connsiteX1" fmla="*/ 2992624 w 4934950"/>
              <a:gd name="connsiteY1" fmla="*/ 0 h 4551117"/>
              <a:gd name="connsiteX2" fmla="*/ 4934950 w 4934950"/>
              <a:gd name="connsiteY2" fmla="*/ 1942326 h 4551117"/>
              <a:gd name="connsiteX3" fmla="*/ 4934950 w 4934950"/>
              <a:gd name="connsiteY3" fmla="*/ 4330524 h 4551117"/>
              <a:gd name="connsiteX4" fmla="*/ 4714357 w 4934950"/>
              <a:gd name="connsiteY4" fmla="*/ 4551117 h 4551117"/>
              <a:gd name="connsiteX5" fmla="*/ 323488 w 4934950"/>
              <a:gd name="connsiteY5" fmla="*/ 4538417 h 4551117"/>
              <a:gd name="connsiteX6" fmla="*/ 330721 w 4934950"/>
              <a:gd name="connsiteY6" fmla="*/ 0 h 4551117"/>
              <a:gd name="connsiteX0" fmla="*/ 7233 w 4611462"/>
              <a:gd name="connsiteY0" fmla="*/ 0 h 4551117"/>
              <a:gd name="connsiteX1" fmla="*/ 2669136 w 4611462"/>
              <a:gd name="connsiteY1" fmla="*/ 0 h 4551117"/>
              <a:gd name="connsiteX2" fmla="*/ 4611462 w 4611462"/>
              <a:gd name="connsiteY2" fmla="*/ 1942326 h 4551117"/>
              <a:gd name="connsiteX3" fmla="*/ 4611462 w 4611462"/>
              <a:gd name="connsiteY3" fmla="*/ 4330524 h 4551117"/>
              <a:gd name="connsiteX4" fmla="*/ 4390869 w 4611462"/>
              <a:gd name="connsiteY4" fmla="*/ 4551117 h 4551117"/>
              <a:gd name="connsiteX5" fmla="*/ 0 w 4611462"/>
              <a:gd name="connsiteY5" fmla="*/ 4538417 h 4551117"/>
              <a:gd name="connsiteX6" fmla="*/ 7233 w 4611462"/>
              <a:gd name="connsiteY6" fmla="*/ 0 h 4551117"/>
              <a:gd name="connsiteX0" fmla="*/ 7233 w 4611462"/>
              <a:gd name="connsiteY0" fmla="*/ 0 h 4551117"/>
              <a:gd name="connsiteX1" fmla="*/ 2669136 w 4611462"/>
              <a:gd name="connsiteY1" fmla="*/ 0 h 4551117"/>
              <a:gd name="connsiteX2" fmla="*/ 4611462 w 4611462"/>
              <a:gd name="connsiteY2" fmla="*/ 1942326 h 4551117"/>
              <a:gd name="connsiteX3" fmla="*/ 4611462 w 4611462"/>
              <a:gd name="connsiteY3" fmla="*/ 4330524 h 4551117"/>
              <a:gd name="connsiteX4" fmla="*/ 4390869 w 4611462"/>
              <a:gd name="connsiteY4" fmla="*/ 4551117 h 4551117"/>
              <a:gd name="connsiteX5" fmla="*/ 0 w 4611462"/>
              <a:gd name="connsiteY5" fmla="*/ 4538417 h 4551117"/>
              <a:gd name="connsiteX6" fmla="*/ 7233 w 4611462"/>
              <a:gd name="connsiteY6" fmla="*/ 0 h 4551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11462" h="4551117">
                <a:moveTo>
                  <a:pt x="7233" y="0"/>
                </a:moveTo>
                <a:lnTo>
                  <a:pt x="2669136" y="0"/>
                </a:lnTo>
                <a:cubicBezTo>
                  <a:pt x="3741853" y="0"/>
                  <a:pt x="4611462" y="869609"/>
                  <a:pt x="4611462" y="1942326"/>
                </a:cubicBezTo>
                <a:lnTo>
                  <a:pt x="4611462" y="4330524"/>
                </a:lnTo>
                <a:cubicBezTo>
                  <a:pt x="4611462" y="4452354"/>
                  <a:pt x="4512699" y="4551117"/>
                  <a:pt x="4390869" y="4551117"/>
                </a:cubicBezTo>
                <a:lnTo>
                  <a:pt x="0" y="4538417"/>
                </a:lnTo>
                <a:cubicBezTo>
                  <a:pt x="8534" y="3642738"/>
                  <a:pt x="4337" y="1106923"/>
                  <a:pt x="7233" y="0"/>
                </a:cubicBezTo>
                <a:close/>
              </a:path>
            </a:pathLst>
          </a:custGeom>
        </p:spPr>
        <p:txBody>
          <a:bodyPr>
            <a:normAutofit/>
          </a:bodyPr>
          <a:lstStyle>
            <a:lvl1pPr marL="0" indent="0" algn="l">
              <a:buNone/>
              <a:defRPr sz="1800">
                <a:solidFill>
                  <a:schemeClr val="bg1"/>
                </a:solidFill>
                <a:latin typeface="Poppins" panose="00000500000000000000" pitchFamily="2" charset="0"/>
                <a:cs typeface="Poppins" panose="00000500000000000000" pitchFamily="2" charset="0"/>
              </a:defRPr>
            </a:lvl1pPr>
          </a:lstStyle>
          <a:p>
            <a:endParaRPr lang="en-US"/>
          </a:p>
        </p:txBody>
      </p:sp>
    </p:spTree>
    <p:extLst>
      <p:ext uri="{BB962C8B-B14F-4D97-AF65-F5344CB8AC3E}">
        <p14:creationId xmlns:p14="http://schemas.microsoft.com/office/powerpoint/2010/main" val="82093136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s 2">
    <p:spTree>
      <p:nvGrpSpPr>
        <p:cNvPr id="1" name=""/>
        <p:cNvGrpSpPr/>
        <p:nvPr/>
      </p:nvGrpSpPr>
      <p:grpSpPr>
        <a:xfrm>
          <a:off x="0" y="0"/>
          <a:ext cx="0" cy="0"/>
          <a:chOff x="0" y="0"/>
          <a:chExt cx="0" cy="0"/>
        </a:xfrm>
      </p:grpSpPr>
      <p:sp>
        <p:nvSpPr>
          <p:cNvPr id="9" name="Text Placeholder 11">
            <a:extLst>
              <a:ext uri="{FF2B5EF4-FFF2-40B4-BE49-F238E27FC236}">
                <a16:creationId xmlns:a16="http://schemas.microsoft.com/office/drawing/2014/main" id="{7C4D0DBB-988A-6342-8902-0563E9803CEA}"/>
              </a:ext>
            </a:extLst>
          </p:cNvPr>
          <p:cNvSpPr>
            <a:spLocks noGrp="1"/>
          </p:cNvSpPr>
          <p:nvPr>
            <p:ph type="body" sz="quarter" idx="11" hasCustomPrompt="1"/>
          </p:nvPr>
        </p:nvSpPr>
        <p:spPr>
          <a:xfrm>
            <a:off x="5275119" y="404664"/>
            <a:ext cx="4715313" cy="497161"/>
          </a:xfrm>
          <a:prstGeom prst="rect">
            <a:avLst/>
          </a:prstGeom>
        </p:spPr>
        <p:txBody>
          <a:bodyPr>
            <a:noAutofit/>
          </a:bodyPr>
          <a:lstStyle>
            <a:lvl1pPr marL="0" indent="0">
              <a:buNone/>
              <a:defRPr sz="3000" b="1" i="0">
                <a:ln>
                  <a:noFill/>
                </a:ln>
                <a:solidFill>
                  <a:schemeClr val="bg1"/>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Contents Title </a:t>
            </a:r>
          </a:p>
        </p:txBody>
      </p:sp>
      <p:sp>
        <p:nvSpPr>
          <p:cNvPr id="11" name="Text Placeholder 11">
            <a:extLst>
              <a:ext uri="{FF2B5EF4-FFF2-40B4-BE49-F238E27FC236}">
                <a16:creationId xmlns:a16="http://schemas.microsoft.com/office/drawing/2014/main" id="{BAD27DD2-BE62-DA40-8EBD-559298C56286}"/>
              </a:ext>
            </a:extLst>
          </p:cNvPr>
          <p:cNvSpPr>
            <a:spLocks noGrp="1"/>
          </p:cNvSpPr>
          <p:nvPr>
            <p:ph type="body" sz="quarter" idx="12" hasCustomPrompt="1"/>
          </p:nvPr>
        </p:nvSpPr>
        <p:spPr>
          <a:xfrm>
            <a:off x="6012873" y="1539489"/>
            <a:ext cx="4014180" cy="289311"/>
          </a:xfrm>
          <a:prstGeom prst="rect">
            <a:avLst/>
          </a:prstGeom>
        </p:spPr>
        <p:txBody>
          <a:bodyPr>
            <a:noAutofit/>
          </a:bodyPr>
          <a:lstStyle>
            <a:lvl1pPr marL="0" indent="0">
              <a:buFont typeface="Arial" panose="020B0604020202020204" pitchFamily="34" charset="0"/>
              <a:buNone/>
              <a:defRPr sz="2000" b="0" i="0">
                <a:ln>
                  <a:noFill/>
                </a:ln>
                <a:solidFill>
                  <a:schemeClr val="bg1"/>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Content Chapter</a:t>
            </a:r>
          </a:p>
        </p:txBody>
      </p:sp>
      <p:sp>
        <p:nvSpPr>
          <p:cNvPr id="21" name="Text Placeholder 11">
            <a:extLst>
              <a:ext uri="{FF2B5EF4-FFF2-40B4-BE49-F238E27FC236}">
                <a16:creationId xmlns:a16="http://schemas.microsoft.com/office/drawing/2014/main" id="{1254454E-2B5C-B046-98EC-9A0A923749AA}"/>
              </a:ext>
            </a:extLst>
          </p:cNvPr>
          <p:cNvSpPr>
            <a:spLocks noGrp="1"/>
          </p:cNvSpPr>
          <p:nvPr>
            <p:ph type="body" sz="quarter" idx="15" hasCustomPrompt="1"/>
          </p:nvPr>
        </p:nvSpPr>
        <p:spPr>
          <a:xfrm>
            <a:off x="6012873" y="2882868"/>
            <a:ext cx="4014180" cy="289311"/>
          </a:xfrm>
          <a:prstGeom prst="rect">
            <a:avLst/>
          </a:prstGeom>
        </p:spPr>
        <p:txBody>
          <a:bodyPr>
            <a:noAutofit/>
          </a:bodyPr>
          <a:lstStyle>
            <a:lvl1pPr marL="0" indent="0">
              <a:buFont typeface="Arial" panose="020B0604020202020204" pitchFamily="34" charset="0"/>
              <a:buNone/>
              <a:defRPr sz="2000" b="0" i="0">
                <a:ln>
                  <a:noFill/>
                </a:ln>
                <a:solidFill>
                  <a:schemeClr val="bg1"/>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Content Chapter</a:t>
            </a:r>
          </a:p>
        </p:txBody>
      </p:sp>
      <p:pic>
        <p:nvPicPr>
          <p:cNvPr id="38" name="Picture 37">
            <a:extLst>
              <a:ext uri="{FF2B5EF4-FFF2-40B4-BE49-F238E27FC236}">
                <a16:creationId xmlns:a16="http://schemas.microsoft.com/office/drawing/2014/main" id="{2B25C514-5CFA-FD4E-BB21-038E4D8FF814}"/>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 y="4436918"/>
            <a:ext cx="4613763" cy="2421083"/>
          </a:xfrm>
          <a:prstGeom prst="rect">
            <a:avLst/>
          </a:prstGeom>
        </p:spPr>
      </p:pic>
      <p:sp>
        <p:nvSpPr>
          <p:cNvPr id="45" name="Text Placeholder 11">
            <a:extLst>
              <a:ext uri="{FF2B5EF4-FFF2-40B4-BE49-F238E27FC236}">
                <a16:creationId xmlns:a16="http://schemas.microsoft.com/office/drawing/2014/main" id="{AB826CD5-5C92-B242-BB8B-DD1F5772801E}"/>
              </a:ext>
            </a:extLst>
          </p:cNvPr>
          <p:cNvSpPr>
            <a:spLocks noGrp="1"/>
          </p:cNvSpPr>
          <p:nvPr>
            <p:ph type="body" sz="quarter" idx="26" hasCustomPrompt="1"/>
          </p:nvPr>
        </p:nvSpPr>
        <p:spPr>
          <a:xfrm>
            <a:off x="5275119" y="1539489"/>
            <a:ext cx="747051" cy="289311"/>
          </a:xfrm>
          <a:prstGeom prst="rect">
            <a:avLst/>
          </a:prstGeom>
        </p:spPr>
        <p:txBody>
          <a:bodyPr>
            <a:noAutofit/>
          </a:bodyPr>
          <a:lstStyle>
            <a:lvl1pPr marL="0" indent="0">
              <a:buFont typeface="Arial" panose="020B0604020202020204" pitchFamily="34" charset="0"/>
              <a:buNone/>
              <a:defRPr sz="2000" b="1" i="0">
                <a:ln>
                  <a:noFill/>
                </a:ln>
                <a:solidFill>
                  <a:schemeClr val="bg1"/>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01</a:t>
            </a:r>
          </a:p>
        </p:txBody>
      </p:sp>
      <p:sp>
        <p:nvSpPr>
          <p:cNvPr id="46" name="Text Placeholder 11">
            <a:extLst>
              <a:ext uri="{FF2B5EF4-FFF2-40B4-BE49-F238E27FC236}">
                <a16:creationId xmlns:a16="http://schemas.microsoft.com/office/drawing/2014/main" id="{9A813DF2-0556-7B4C-A30B-8A7253CE587F}"/>
              </a:ext>
            </a:extLst>
          </p:cNvPr>
          <p:cNvSpPr>
            <a:spLocks noGrp="1"/>
          </p:cNvSpPr>
          <p:nvPr>
            <p:ph type="body" sz="quarter" idx="27" hasCustomPrompt="1"/>
          </p:nvPr>
        </p:nvSpPr>
        <p:spPr>
          <a:xfrm>
            <a:off x="5275119" y="2881839"/>
            <a:ext cx="747051" cy="289311"/>
          </a:xfrm>
          <a:prstGeom prst="rect">
            <a:avLst/>
          </a:prstGeom>
        </p:spPr>
        <p:txBody>
          <a:bodyPr>
            <a:noAutofit/>
          </a:bodyPr>
          <a:lstStyle>
            <a:lvl1pPr marL="0" indent="0">
              <a:buFont typeface="Arial" panose="020B0604020202020204" pitchFamily="34" charset="0"/>
              <a:buNone/>
              <a:defRPr sz="2000" b="1" i="0">
                <a:ln>
                  <a:noFill/>
                </a:ln>
                <a:solidFill>
                  <a:schemeClr val="bg1"/>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02</a:t>
            </a:r>
          </a:p>
        </p:txBody>
      </p:sp>
      <p:sp>
        <p:nvSpPr>
          <p:cNvPr id="10" name="Text Placeholder 11">
            <a:extLst>
              <a:ext uri="{FF2B5EF4-FFF2-40B4-BE49-F238E27FC236}">
                <a16:creationId xmlns:a16="http://schemas.microsoft.com/office/drawing/2014/main" id="{55C52EF6-7A1A-948C-942C-0339E091A77F}"/>
              </a:ext>
            </a:extLst>
          </p:cNvPr>
          <p:cNvSpPr>
            <a:spLocks noGrp="1"/>
          </p:cNvSpPr>
          <p:nvPr>
            <p:ph type="body" sz="quarter" idx="14" hasCustomPrompt="1"/>
          </p:nvPr>
        </p:nvSpPr>
        <p:spPr>
          <a:xfrm>
            <a:off x="6022170" y="1896175"/>
            <a:ext cx="3118585" cy="810811"/>
          </a:xfrm>
          <a:prstGeom prst="rect">
            <a:avLst/>
          </a:prstGeom>
        </p:spPr>
        <p:txBody>
          <a:bodyPr>
            <a:noAutofit/>
          </a:bodyPr>
          <a:lstStyle>
            <a:lvl1pPr marL="285750" indent="-285750">
              <a:lnSpc>
                <a:spcPct val="110000"/>
              </a:lnSpc>
              <a:spcBef>
                <a:spcPts val="0"/>
              </a:spcBef>
              <a:buFontTx/>
              <a:buBlip>
                <a:blip r:embed="rId3"/>
              </a:buBlip>
              <a:defRPr sz="1500" b="0" i="0">
                <a:ln>
                  <a:noFill/>
                </a:ln>
                <a:solidFill>
                  <a:schemeClr val="bg1"/>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Sub-Content 01</a:t>
            </a:r>
          </a:p>
          <a:p>
            <a:pPr lvl="0"/>
            <a:r>
              <a:rPr lang="en-GB"/>
              <a:t>Sub-Content 02</a:t>
            </a:r>
          </a:p>
          <a:p>
            <a:pPr lvl="0"/>
            <a:r>
              <a:rPr lang="en-GB"/>
              <a:t>Sub-Content 03</a:t>
            </a:r>
          </a:p>
        </p:txBody>
      </p:sp>
      <p:sp>
        <p:nvSpPr>
          <p:cNvPr id="14" name="Picture Placeholder 14">
            <a:extLst>
              <a:ext uri="{FF2B5EF4-FFF2-40B4-BE49-F238E27FC236}">
                <a16:creationId xmlns:a16="http://schemas.microsoft.com/office/drawing/2014/main" id="{49448C27-4172-973B-4F33-BCE2BB9A8F47}"/>
              </a:ext>
            </a:extLst>
          </p:cNvPr>
          <p:cNvSpPr>
            <a:spLocks noGrp="1"/>
          </p:cNvSpPr>
          <p:nvPr>
            <p:ph type="pic" sz="quarter" idx="10"/>
          </p:nvPr>
        </p:nvSpPr>
        <p:spPr>
          <a:xfrm>
            <a:off x="2301" y="1"/>
            <a:ext cx="4611462" cy="4551117"/>
          </a:xfrm>
          <a:custGeom>
            <a:avLst/>
            <a:gdLst>
              <a:gd name="connsiteX0" fmla="*/ 1942326 w 9061155"/>
              <a:gd name="connsiteY0" fmla="*/ 0 h 4551117"/>
              <a:gd name="connsiteX1" fmla="*/ 7118829 w 9061155"/>
              <a:gd name="connsiteY1" fmla="*/ 0 h 4551117"/>
              <a:gd name="connsiteX2" fmla="*/ 9061155 w 9061155"/>
              <a:gd name="connsiteY2" fmla="*/ 1942326 h 4551117"/>
              <a:gd name="connsiteX3" fmla="*/ 9061155 w 9061155"/>
              <a:gd name="connsiteY3" fmla="*/ 4330524 h 4551117"/>
              <a:gd name="connsiteX4" fmla="*/ 8840562 w 9061155"/>
              <a:gd name="connsiteY4" fmla="*/ 4551117 h 4551117"/>
              <a:gd name="connsiteX5" fmla="*/ 220593 w 9061155"/>
              <a:gd name="connsiteY5" fmla="*/ 4551117 h 4551117"/>
              <a:gd name="connsiteX6" fmla="*/ 0 w 9061155"/>
              <a:gd name="connsiteY6" fmla="*/ 4330524 h 4551117"/>
              <a:gd name="connsiteX7" fmla="*/ 0 w 9061155"/>
              <a:gd name="connsiteY7" fmla="*/ 1942326 h 4551117"/>
              <a:gd name="connsiteX8" fmla="*/ 1942326 w 9061155"/>
              <a:gd name="connsiteY8" fmla="*/ 0 h 4551117"/>
              <a:gd name="connsiteX0" fmla="*/ 1942326 w 9061155"/>
              <a:gd name="connsiteY0" fmla="*/ 0 h 4551117"/>
              <a:gd name="connsiteX1" fmla="*/ 7118829 w 9061155"/>
              <a:gd name="connsiteY1" fmla="*/ 0 h 4551117"/>
              <a:gd name="connsiteX2" fmla="*/ 9061155 w 9061155"/>
              <a:gd name="connsiteY2" fmla="*/ 1942326 h 4551117"/>
              <a:gd name="connsiteX3" fmla="*/ 9061155 w 9061155"/>
              <a:gd name="connsiteY3" fmla="*/ 4330524 h 4551117"/>
              <a:gd name="connsiteX4" fmla="*/ 8840562 w 9061155"/>
              <a:gd name="connsiteY4" fmla="*/ 4551117 h 4551117"/>
              <a:gd name="connsiteX5" fmla="*/ 220593 w 9061155"/>
              <a:gd name="connsiteY5" fmla="*/ 4551117 h 4551117"/>
              <a:gd name="connsiteX6" fmla="*/ 0 w 9061155"/>
              <a:gd name="connsiteY6" fmla="*/ 4330524 h 4551117"/>
              <a:gd name="connsiteX7" fmla="*/ 1905000 w 9061155"/>
              <a:gd name="connsiteY7" fmla="*/ 1955026 h 4551117"/>
              <a:gd name="connsiteX8" fmla="*/ 1942326 w 9061155"/>
              <a:gd name="connsiteY8" fmla="*/ 0 h 4551117"/>
              <a:gd name="connsiteX0" fmla="*/ 1942326 w 9061155"/>
              <a:gd name="connsiteY0" fmla="*/ 0 h 4551117"/>
              <a:gd name="connsiteX1" fmla="*/ 7118829 w 9061155"/>
              <a:gd name="connsiteY1" fmla="*/ 0 h 4551117"/>
              <a:gd name="connsiteX2" fmla="*/ 9061155 w 9061155"/>
              <a:gd name="connsiteY2" fmla="*/ 1942326 h 4551117"/>
              <a:gd name="connsiteX3" fmla="*/ 9061155 w 9061155"/>
              <a:gd name="connsiteY3" fmla="*/ 4330524 h 4551117"/>
              <a:gd name="connsiteX4" fmla="*/ 8840562 w 9061155"/>
              <a:gd name="connsiteY4" fmla="*/ 4551117 h 4551117"/>
              <a:gd name="connsiteX5" fmla="*/ 220593 w 9061155"/>
              <a:gd name="connsiteY5" fmla="*/ 4551117 h 4551117"/>
              <a:gd name="connsiteX6" fmla="*/ 0 w 9061155"/>
              <a:gd name="connsiteY6" fmla="*/ 4330524 h 4551117"/>
              <a:gd name="connsiteX7" fmla="*/ 1905000 w 9061155"/>
              <a:gd name="connsiteY7" fmla="*/ 1955026 h 4551117"/>
              <a:gd name="connsiteX8" fmla="*/ 1942326 w 9061155"/>
              <a:gd name="connsiteY8" fmla="*/ 0 h 4551117"/>
              <a:gd name="connsiteX0" fmla="*/ 1942326 w 9061155"/>
              <a:gd name="connsiteY0" fmla="*/ 0 h 4551117"/>
              <a:gd name="connsiteX1" fmla="*/ 7118829 w 9061155"/>
              <a:gd name="connsiteY1" fmla="*/ 0 h 4551117"/>
              <a:gd name="connsiteX2" fmla="*/ 9061155 w 9061155"/>
              <a:gd name="connsiteY2" fmla="*/ 1942326 h 4551117"/>
              <a:gd name="connsiteX3" fmla="*/ 9061155 w 9061155"/>
              <a:gd name="connsiteY3" fmla="*/ 4330524 h 4551117"/>
              <a:gd name="connsiteX4" fmla="*/ 8840562 w 9061155"/>
              <a:gd name="connsiteY4" fmla="*/ 4551117 h 4551117"/>
              <a:gd name="connsiteX5" fmla="*/ 220593 w 9061155"/>
              <a:gd name="connsiteY5" fmla="*/ 4551117 h 4551117"/>
              <a:gd name="connsiteX6" fmla="*/ 0 w 9061155"/>
              <a:gd name="connsiteY6" fmla="*/ 4330524 h 4551117"/>
              <a:gd name="connsiteX7" fmla="*/ 1905000 w 9061155"/>
              <a:gd name="connsiteY7" fmla="*/ 1955026 h 4551117"/>
              <a:gd name="connsiteX8" fmla="*/ 1942326 w 9061155"/>
              <a:gd name="connsiteY8" fmla="*/ 0 h 4551117"/>
              <a:gd name="connsiteX0" fmla="*/ 1942326 w 9061155"/>
              <a:gd name="connsiteY0" fmla="*/ 0 h 4551117"/>
              <a:gd name="connsiteX1" fmla="*/ 7118829 w 9061155"/>
              <a:gd name="connsiteY1" fmla="*/ 0 h 4551117"/>
              <a:gd name="connsiteX2" fmla="*/ 9061155 w 9061155"/>
              <a:gd name="connsiteY2" fmla="*/ 1942326 h 4551117"/>
              <a:gd name="connsiteX3" fmla="*/ 9061155 w 9061155"/>
              <a:gd name="connsiteY3" fmla="*/ 4330524 h 4551117"/>
              <a:gd name="connsiteX4" fmla="*/ 8840562 w 9061155"/>
              <a:gd name="connsiteY4" fmla="*/ 4551117 h 4551117"/>
              <a:gd name="connsiteX5" fmla="*/ 4449693 w 9061155"/>
              <a:gd name="connsiteY5" fmla="*/ 4538417 h 4551117"/>
              <a:gd name="connsiteX6" fmla="*/ 0 w 9061155"/>
              <a:gd name="connsiteY6" fmla="*/ 4330524 h 4551117"/>
              <a:gd name="connsiteX7" fmla="*/ 1905000 w 9061155"/>
              <a:gd name="connsiteY7" fmla="*/ 1955026 h 4551117"/>
              <a:gd name="connsiteX8" fmla="*/ 1942326 w 9061155"/>
              <a:gd name="connsiteY8" fmla="*/ 0 h 4551117"/>
              <a:gd name="connsiteX0" fmla="*/ 1942326 w 9061155"/>
              <a:gd name="connsiteY0" fmla="*/ 0 h 5191279"/>
              <a:gd name="connsiteX1" fmla="*/ 7118829 w 9061155"/>
              <a:gd name="connsiteY1" fmla="*/ 0 h 5191279"/>
              <a:gd name="connsiteX2" fmla="*/ 9061155 w 9061155"/>
              <a:gd name="connsiteY2" fmla="*/ 1942326 h 5191279"/>
              <a:gd name="connsiteX3" fmla="*/ 9061155 w 9061155"/>
              <a:gd name="connsiteY3" fmla="*/ 4330524 h 5191279"/>
              <a:gd name="connsiteX4" fmla="*/ 8840562 w 9061155"/>
              <a:gd name="connsiteY4" fmla="*/ 4551117 h 5191279"/>
              <a:gd name="connsiteX5" fmla="*/ 4449693 w 9061155"/>
              <a:gd name="connsiteY5" fmla="*/ 4538417 h 5191279"/>
              <a:gd name="connsiteX6" fmla="*/ 0 w 9061155"/>
              <a:gd name="connsiteY6" fmla="*/ 4330524 h 5191279"/>
              <a:gd name="connsiteX7" fmla="*/ 1905000 w 9061155"/>
              <a:gd name="connsiteY7" fmla="*/ 1955026 h 5191279"/>
              <a:gd name="connsiteX8" fmla="*/ 1942326 w 9061155"/>
              <a:gd name="connsiteY8" fmla="*/ 0 h 5191279"/>
              <a:gd name="connsiteX0" fmla="*/ 1942326 w 9061155"/>
              <a:gd name="connsiteY0" fmla="*/ 0 h 4551117"/>
              <a:gd name="connsiteX1" fmla="*/ 7118829 w 9061155"/>
              <a:gd name="connsiteY1" fmla="*/ 0 h 4551117"/>
              <a:gd name="connsiteX2" fmla="*/ 9061155 w 9061155"/>
              <a:gd name="connsiteY2" fmla="*/ 1942326 h 4551117"/>
              <a:gd name="connsiteX3" fmla="*/ 9061155 w 9061155"/>
              <a:gd name="connsiteY3" fmla="*/ 4330524 h 4551117"/>
              <a:gd name="connsiteX4" fmla="*/ 8840562 w 9061155"/>
              <a:gd name="connsiteY4" fmla="*/ 4551117 h 4551117"/>
              <a:gd name="connsiteX5" fmla="*/ 4449693 w 9061155"/>
              <a:gd name="connsiteY5" fmla="*/ 4538417 h 4551117"/>
              <a:gd name="connsiteX6" fmla="*/ 0 w 9061155"/>
              <a:gd name="connsiteY6" fmla="*/ 4330524 h 4551117"/>
              <a:gd name="connsiteX7" fmla="*/ 1905000 w 9061155"/>
              <a:gd name="connsiteY7" fmla="*/ 1955026 h 4551117"/>
              <a:gd name="connsiteX8" fmla="*/ 1942326 w 9061155"/>
              <a:gd name="connsiteY8" fmla="*/ 0 h 4551117"/>
              <a:gd name="connsiteX0" fmla="*/ 966966 w 8085795"/>
              <a:gd name="connsiteY0" fmla="*/ 0 h 4551117"/>
              <a:gd name="connsiteX1" fmla="*/ 6143469 w 8085795"/>
              <a:gd name="connsiteY1" fmla="*/ 0 h 4551117"/>
              <a:gd name="connsiteX2" fmla="*/ 8085795 w 8085795"/>
              <a:gd name="connsiteY2" fmla="*/ 1942326 h 4551117"/>
              <a:gd name="connsiteX3" fmla="*/ 8085795 w 8085795"/>
              <a:gd name="connsiteY3" fmla="*/ 4330524 h 4551117"/>
              <a:gd name="connsiteX4" fmla="*/ 7865202 w 8085795"/>
              <a:gd name="connsiteY4" fmla="*/ 4551117 h 4551117"/>
              <a:gd name="connsiteX5" fmla="*/ 3474333 w 8085795"/>
              <a:gd name="connsiteY5" fmla="*/ 4538417 h 4551117"/>
              <a:gd name="connsiteX6" fmla="*/ 0 w 8085795"/>
              <a:gd name="connsiteY6" fmla="*/ 3888564 h 4551117"/>
              <a:gd name="connsiteX7" fmla="*/ 929640 w 8085795"/>
              <a:gd name="connsiteY7" fmla="*/ 1955026 h 4551117"/>
              <a:gd name="connsiteX8" fmla="*/ 966966 w 8085795"/>
              <a:gd name="connsiteY8" fmla="*/ 0 h 4551117"/>
              <a:gd name="connsiteX0" fmla="*/ 3481566 w 8085795"/>
              <a:gd name="connsiteY0" fmla="*/ 0 h 4551117"/>
              <a:gd name="connsiteX1" fmla="*/ 6143469 w 8085795"/>
              <a:gd name="connsiteY1" fmla="*/ 0 h 4551117"/>
              <a:gd name="connsiteX2" fmla="*/ 8085795 w 8085795"/>
              <a:gd name="connsiteY2" fmla="*/ 1942326 h 4551117"/>
              <a:gd name="connsiteX3" fmla="*/ 8085795 w 8085795"/>
              <a:gd name="connsiteY3" fmla="*/ 4330524 h 4551117"/>
              <a:gd name="connsiteX4" fmla="*/ 7865202 w 8085795"/>
              <a:gd name="connsiteY4" fmla="*/ 4551117 h 4551117"/>
              <a:gd name="connsiteX5" fmla="*/ 3474333 w 8085795"/>
              <a:gd name="connsiteY5" fmla="*/ 4538417 h 4551117"/>
              <a:gd name="connsiteX6" fmla="*/ 0 w 8085795"/>
              <a:gd name="connsiteY6" fmla="*/ 3888564 h 4551117"/>
              <a:gd name="connsiteX7" fmla="*/ 929640 w 8085795"/>
              <a:gd name="connsiteY7" fmla="*/ 1955026 h 4551117"/>
              <a:gd name="connsiteX8" fmla="*/ 3481566 w 8085795"/>
              <a:gd name="connsiteY8" fmla="*/ 0 h 4551117"/>
              <a:gd name="connsiteX0" fmla="*/ 3481566 w 8085795"/>
              <a:gd name="connsiteY0" fmla="*/ 0 h 4551117"/>
              <a:gd name="connsiteX1" fmla="*/ 6143469 w 8085795"/>
              <a:gd name="connsiteY1" fmla="*/ 0 h 4551117"/>
              <a:gd name="connsiteX2" fmla="*/ 8085795 w 8085795"/>
              <a:gd name="connsiteY2" fmla="*/ 1942326 h 4551117"/>
              <a:gd name="connsiteX3" fmla="*/ 8085795 w 8085795"/>
              <a:gd name="connsiteY3" fmla="*/ 4330524 h 4551117"/>
              <a:gd name="connsiteX4" fmla="*/ 7865202 w 8085795"/>
              <a:gd name="connsiteY4" fmla="*/ 4551117 h 4551117"/>
              <a:gd name="connsiteX5" fmla="*/ 3474333 w 8085795"/>
              <a:gd name="connsiteY5" fmla="*/ 4538417 h 4551117"/>
              <a:gd name="connsiteX6" fmla="*/ 0 w 8085795"/>
              <a:gd name="connsiteY6" fmla="*/ 3888564 h 4551117"/>
              <a:gd name="connsiteX7" fmla="*/ 929640 w 8085795"/>
              <a:gd name="connsiteY7" fmla="*/ 1955026 h 4551117"/>
              <a:gd name="connsiteX8" fmla="*/ 3481566 w 8085795"/>
              <a:gd name="connsiteY8" fmla="*/ 0 h 4551117"/>
              <a:gd name="connsiteX0" fmla="*/ 3481566 w 8085795"/>
              <a:gd name="connsiteY0" fmla="*/ 0 h 4551117"/>
              <a:gd name="connsiteX1" fmla="*/ 6143469 w 8085795"/>
              <a:gd name="connsiteY1" fmla="*/ 0 h 4551117"/>
              <a:gd name="connsiteX2" fmla="*/ 8085795 w 8085795"/>
              <a:gd name="connsiteY2" fmla="*/ 1942326 h 4551117"/>
              <a:gd name="connsiteX3" fmla="*/ 8085795 w 8085795"/>
              <a:gd name="connsiteY3" fmla="*/ 4330524 h 4551117"/>
              <a:gd name="connsiteX4" fmla="*/ 7865202 w 8085795"/>
              <a:gd name="connsiteY4" fmla="*/ 4551117 h 4551117"/>
              <a:gd name="connsiteX5" fmla="*/ 3474333 w 8085795"/>
              <a:gd name="connsiteY5" fmla="*/ 4538417 h 4551117"/>
              <a:gd name="connsiteX6" fmla="*/ 0 w 8085795"/>
              <a:gd name="connsiteY6" fmla="*/ 3888564 h 4551117"/>
              <a:gd name="connsiteX7" fmla="*/ 3481566 w 8085795"/>
              <a:gd name="connsiteY7" fmla="*/ 0 h 4551117"/>
              <a:gd name="connsiteX0" fmla="*/ 451391 w 5055620"/>
              <a:gd name="connsiteY0" fmla="*/ 0 h 4551117"/>
              <a:gd name="connsiteX1" fmla="*/ 3113294 w 5055620"/>
              <a:gd name="connsiteY1" fmla="*/ 0 h 4551117"/>
              <a:gd name="connsiteX2" fmla="*/ 5055620 w 5055620"/>
              <a:gd name="connsiteY2" fmla="*/ 1942326 h 4551117"/>
              <a:gd name="connsiteX3" fmla="*/ 5055620 w 5055620"/>
              <a:gd name="connsiteY3" fmla="*/ 4330524 h 4551117"/>
              <a:gd name="connsiteX4" fmla="*/ 4835027 w 5055620"/>
              <a:gd name="connsiteY4" fmla="*/ 4551117 h 4551117"/>
              <a:gd name="connsiteX5" fmla="*/ 444158 w 5055620"/>
              <a:gd name="connsiteY5" fmla="*/ 4538417 h 4551117"/>
              <a:gd name="connsiteX6" fmla="*/ 451391 w 5055620"/>
              <a:gd name="connsiteY6" fmla="*/ 0 h 4551117"/>
              <a:gd name="connsiteX0" fmla="*/ 330721 w 4934950"/>
              <a:gd name="connsiteY0" fmla="*/ 0 h 4551117"/>
              <a:gd name="connsiteX1" fmla="*/ 2992624 w 4934950"/>
              <a:gd name="connsiteY1" fmla="*/ 0 h 4551117"/>
              <a:gd name="connsiteX2" fmla="*/ 4934950 w 4934950"/>
              <a:gd name="connsiteY2" fmla="*/ 1942326 h 4551117"/>
              <a:gd name="connsiteX3" fmla="*/ 4934950 w 4934950"/>
              <a:gd name="connsiteY3" fmla="*/ 4330524 h 4551117"/>
              <a:gd name="connsiteX4" fmla="*/ 4714357 w 4934950"/>
              <a:gd name="connsiteY4" fmla="*/ 4551117 h 4551117"/>
              <a:gd name="connsiteX5" fmla="*/ 323488 w 4934950"/>
              <a:gd name="connsiteY5" fmla="*/ 4538417 h 4551117"/>
              <a:gd name="connsiteX6" fmla="*/ 330721 w 4934950"/>
              <a:gd name="connsiteY6" fmla="*/ 0 h 4551117"/>
              <a:gd name="connsiteX0" fmla="*/ 7233 w 4611462"/>
              <a:gd name="connsiteY0" fmla="*/ 0 h 4551117"/>
              <a:gd name="connsiteX1" fmla="*/ 2669136 w 4611462"/>
              <a:gd name="connsiteY1" fmla="*/ 0 h 4551117"/>
              <a:gd name="connsiteX2" fmla="*/ 4611462 w 4611462"/>
              <a:gd name="connsiteY2" fmla="*/ 1942326 h 4551117"/>
              <a:gd name="connsiteX3" fmla="*/ 4611462 w 4611462"/>
              <a:gd name="connsiteY3" fmla="*/ 4330524 h 4551117"/>
              <a:gd name="connsiteX4" fmla="*/ 4390869 w 4611462"/>
              <a:gd name="connsiteY4" fmla="*/ 4551117 h 4551117"/>
              <a:gd name="connsiteX5" fmla="*/ 0 w 4611462"/>
              <a:gd name="connsiteY5" fmla="*/ 4538417 h 4551117"/>
              <a:gd name="connsiteX6" fmla="*/ 7233 w 4611462"/>
              <a:gd name="connsiteY6" fmla="*/ 0 h 4551117"/>
              <a:gd name="connsiteX0" fmla="*/ 7233 w 4611462"/>
              <a:gd name="connsiteY0" fmla="*/ 0 h 4551117"/>
              <a:gd name="connsiteX1" fmla="*/ 2669136 w 4611462"/>
              <a:gd name="connsiteY1" fmla="*/ 0 h 4551117"/>
              <a:gd name="connsiteX2" fmla="*/ 4611462 w 4611462"/>
              <a:gd name="connsiteY2" fmla="*/ 1942326 h 4551117"/>
              <a:gd name="connsiteX3" fmla="*/ 4611462 w 4611462"/>
              <a:gd name="connsiteY3" fmla="*/ 4330524 h 4551117"/>
              <a:gd name="connsiteX4" fmla="*/ 4390869 w 4611462"/>
              <a:gd name="connsiteY4" fmla="*/ 4551117 h 4551117"/>
              <a:gd name="connsiteX5" fmla="*/ 0 w 4611462"/>
              <a:gd name="connsiteY5" fmla="*/ 4538417 h 4551117"/>
              <a:gd name="connsiteX6" fmla="*/ 7233 w 4611462"/>
              <a:gd name="connsiteY6" fmla="*/ 0 h 4551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11462" h="4551117">
                <a:moveTo>
                  <a:pt x="7233" y="0"/>
                </a:moveTo>
                <a:lnTo>
                  <a:pt x="2669136" y="0"/>
                </a:lnTo>
                <a:cubicBezTo>
                  <a:pt x="3741853" y="0"/>
                  <a:pt x="4611462" y="869609"/>
                  <a:pt x="4611462" y="1942326"/>
                </a:cubicBezTo>
                <a:lnTo>
                  <a:pt x="4611462" y="4330524"/>
                </a:lnTo>
                <a:cubicBezTo>
                  <a:pt x="4611462" y="4452354"/>
                  <a:pt x="4512699" y="4551117"/>
                  <a:pt x="4390869" y="4551117"/>
                </a:cubicBezTo>
                <a:lnTo>
                  <a:pt x="0" y="4538417"/>
                </a:lnTo>
                <a:cubicBezTo>
                  <a:pt x="8534" y="3642738"/>
                  <a:pt x="4337" y="1106923"/>
                  <a:pt x="7233" y="0"/>
                </a:cubicBezTo>
                <a:close/>
              </a:path>
            </a:pathLst>
          </a:custGeom>
        </p:spPr>
        <p:txBody>
          <a:bodyPr>
            <a:normAutofit/>
          </a:bodyPr>
          <a:lstStyle>
            <a:lvl1pPr marL="0" indent="0" algn="l">
              <a:buNone/>
              <a:defRPr sz="1800">
                <a:solidFill>
                  <a:schemeClr val="bg1"/>
                </a:solidFill>
                <a:latin typeface="Poppins" panose="00000500000000000000" pitchFamily="2" charset="0"/>
                <a:cs typeface="Poppins" panose="00000500000000000000" pitchFamily="2" charset="0"/>
              </a:defRPr>
            </a:lvl1pPr>
          </a:lstStyle>
          <a:p>
            <a:endParaRPr lang="en-US"/>
          </a:p>
        </p:txBody>
      </p:sp>
    </p:spTree>
    <p:extLst>
      <p:ext uri="{BB962C8B-B14F-4D97-AF65-F5344CB8AC3E}">
        <p14:creationId xmlns:p14="http://schemas.microsoft.com/office/powerpoint/2010/main" val="27823459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s 3">
    <p:bg>
      <p:bgRef idx="1001">
        <a:schemeClr val="bg1"/>
      </p:bgRef>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322950F0-F837-3643-8F3C-58187D933A49}"/>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1180618" y="5846618"/>
            <a:ext cx="1011382" cy="1011382"/>
          </a:xfrm>
          <a:prstGeom prst="rect">
            <a:avLst/>
          </a:prstGeom>
        </p:spPr>
      </p:pic>
      <p:sp>
        <p:nvSpPr>
          <p:cNvPr id="2" name="TextBox 1">
            <a:extLst>
              <a:ext uri="{FF2B5EF4-FFF2-40B4-BE49-F238E27FC236}">
                <a16:creationId xmlns:a16="http://schemas.microsoft.com/office/drawing/2014/main" id="{F8FD82CE-01EC-B1CB-A6FD-FB39AAE27B82}"/>
              </a:ext>
            </a:extLst>
          </p:cNvPr>
          <p:cNvSpPr txBox="1"/>
          <p:nvPr userDrawn="1"/>
        </p:nvSpPr>
        <p:spPr>
          <a:xfrm>
            <a:off x="11515725" y="6493625"/>
            <a:ext cx="632251" cy="323165"/>
          </a:xfrm>
          <a:prstGeom prst="rect">
            <a:avLst/>
          </a:prstGeom>
          <a:noFill/>
        </p:spPr>
        <p:txBody>
          <a:bodyPr wrap="square" rtlCol="0">
            <a:spAutoFit/>
          </a:bodyPr>
          <a:lstStyle/>
          <a:p>
            <a:pPr algn="r"/>
            <a:fld id="{323858C3-E774-4B3F-8AA9-3979BAFA574F}" type="slidenum">
              <a:rPr lang="en-GB" sz="1500" smtClean="0">
                <a:solidFill>
                  <a:schemeClr val="bg1"/>
                </a:solidFill>
                <a:latin typeface="Poppins" panose="00000500000000000000" pitchFamily="2" charset="0"/>
                <a:cs typeface="Poppins" panose="00000500000000000000" pitchFamily="2" charset="0"/>
              </a:rPr>
              <a:t>‹#›</a:t>
            </a:fld>
            <a:endParaRPr lang="en-GB" sz="1500">
              <a:solidFill>
                <a:schemeClr val="bg1"/>
              </a:solidFill>
              <a:latin typeface="Poppins" panose="00000500000000000000" pitchFamily="2" charset="0"/>
              <a:cs typeface="Poppins" panose="00000500000000000000" pitchFamily="2" charset="0"/>
            </a:endParaRPr>
          </a:p>
        </p:txBody>
      </p:sp>
      <p:sp>
        <p:nvSpPr>
          <p:cNvPr id="19" name="Text Placeholder 11">
            <a:extLst>
              <a:ext uri="{FF2B5EF4-FFF2-40B4-BE49-F238E27FC236}">
                <a16:creationId xmlns:a16="http://schemas.microsoft.com/office/drawing/2014/main" id="{56F70F55-5634-E0E4-19BE-00F2336FEF37}"/>
              </a:ext>
            </a:extLst>
          </p:cNvPr>
          <p:cNvSpPr>
            <a:spLocks noGrp="1"/>
          </p:cNvSpPr>
          <p:nvPr>
            <p:ph type="body" sz="quarter" idx="24" hasCustomPrompt="1"/>
          </p:nvPr>
        </p:nvSpPr>
        <p:spPr>
          <a:xfrm>
            <a:off x="413915" y="404664"/>
            <a:ext cx="10766703" cy="497161"/>
          </a:xfrm>
          <a:prstGeom prst="rect">
            <a:avLst/>
          </a:prstGeom>
        </p:spPr>
        <p:txBody>
          <a:bodyPr>
            <a:noAutofit/>
          </a:bodyPr>
          <a:lstStyle>
            <a:lvl1pPr marL="0" indent="0">
              <a:lnSpc>
                <a:spcPct val="110000"/>
              </a:lnSpc>
              <a:buNone/>
              <a:defRPr sz="3000" b="1" i="0">
                <a:ln>
                  <a:noFill/>
                </a:ln>
                <a:solidFill>
                  <a:srgbClr val="060645"/>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Contents</a:t>
            </a:r>
          </a:p>
        </p:txBody>
      </p:sp>
      <p:sp>
        <p:nvSpPr>
          <p:cNvPr id="3" name="Text Placeholder 11">
            <a:extLst>
              <a:ext uri="{FF2B5EF4-FFF2-40B4-BE49-F238E27FC236}">
                <a16:creationId xmlns:a16="http://schemas.microsoft.com/office/drawing/2014/main" id="{672EBB80-A06E-419B-5D88-C52E35F08451}"/>
              </a:ext>
            </a:extLst>
          </p:cNvPr>
          <p:cNvSpPr>
            <a:spLocks noGrp="1"/>
          </p:cNvSpPr>
          <p:nvPr>
            <p:ph type="body" sz="quarter" idx="25" hasCustomPrompt="1"/>
          </p:nvPr>
        </p:nvSpPr>
        <p:spPr>
          <a:xfrm>
            <a:off x="4790591" y="1759363"/>
            <a:ext cx="572718" cy="3173121"/>
          </a:xfrm>
          <a:prstGeom prst="rect">
            <a:avLst/>
          </a:prstGeom>
        </p:spPr>
        <p:txBody>
          <a:bodyPr>
            <a:noAutofit/>
          </a:bodyPr>
          <a:lstStyle>
            <a:lvl1pPr marL="0" indent="0">
              <a:lnSpc>
                <a:spcPct val="110000"/>
              </a:lnSpc>
              <a:spcBef>
                <a:spcPts val="0"/>
              </a:spcBef>
              <a:buFont typeface="Arial" panose="020B0604020202020204" pitchFamily="34" charset="0"/>
              <a:buNone/>
              <a:defRPr sz="1500" b="1" i="0">
                <a:ln>
                  <a:noFill/>
                </a:ln>
                <a:solidFill>
                  <a:srgbClr val="1C46C0"/>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01</a:t>
            </a:r>
          </a:p>
        </p:txBody>
      </p:sp>
      <p:sp>
        <p:nvSpPr>
          <p:cNvPr id="6" name="Text Placeholder 11">
            <a:extLst>
              <a:ext uri="{FF2B5EF4-FFF2-40B4-BE49-F238E27FC236}">
                <a16:creationId xmlns:a16="http://schemas.microsoft.com/office/drawing/2014/main" id="{B202B306-D134-FDA1-EFFA-1473A26ED448}"/>
              </a:ext>
            </a:extLst>
          </p:cNvPr>
          <p:cNvSpPr>
            <a:spLocks noGrp="1"/>
          </p:cNvSpPr>
          <p:nvPr>
            <p:ph type="body" sz="quarter" idx="28" hasCustomPrompt="1"/>
          </p:nvPr>
        </p:nvSpPr>
        <p:spPr>
          <a:xfrm>
            <a:off x="9885486" y="1759363"/>
            <a:ext cx="572718" cy="3173121"/>
          </a:xfrm>
          <a:prstGeom prst="rect">
            <a:avLst/>
          </a:prstGeom>
        </p:spPr>
        <p:txBody>
          <a:bodyPr>
            <a:noAutofit/>
          </a:bodyPr>
          <a:lstStyle>
            <a:lvl1pPr marL="0" indent="0">
              <a:lnSpc>
                <a:spcPct val="110000"/>
              </a:lnSpc>
              <a:spcBef>
                <a:spcPts val="0"/>
              </a:spcBef>
              <a:buFont typeface="Arial" panose="020B0604020202020204" pitchFamily="34" charset="0"/>
              <a:buNone/>
              <a:defRPr sz="1500" b="1" i="0">
                <a:ln>
                  <a:noFill/>
                </a:ln>
                <a:solidFill>
                  <a:srgbClr val="1C46C0"/>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09</a:t>
            </a:r>
          </a:p>
        </p:txBody>
      </p:sp>
      <p:pic>
        <p:nvPicPr>
          <p:cNvPr id="7" name="Picture 6" descr="The Open University Logo">
            <a:extLst>
              <a:ext uri="{FF2B5EF4-FFF2-40B4-BE49-F238E27FC236}">
                <a16:creationId xmlns:a16="http://schemas.microsoft.com/office/drawing/2014/main" id="{E4D12D21-2F9E-2846-20E0-F0307CE08212}"/>
              </a:ext>
              <a:ext uri="{C183D7F6-B498-43B3-948B-1728B52AA6E4}">
                <adec:decorative xmlns:adec="http://schemas.microsoft.com/office/drawing/2017/decorative" val="0"/>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469676" y="5829301"/>
            <a:ext cx="1709990" cy="584196"/>
          </a:xfrm>
          <a:prstGeom prst="rect">
            <a:avLst/>
          </a:prstGeom>
        </p:spPr>
      </p:pic>
      <p:sp>
        <p:nvSpPr>
          <p:cNvPr id="4" name="Text Placeholder 11">
            <a:extLst>
              <a:ext uri="{FF2B5EF4-FFF2-40B4-BE49-F238E27FC236}">
                <a16:creationId xmlns:a16="http://schemas.microsoft.com/office/drawing/2014/main" id="{B2C029B1-D3AF-4207-4861-9E36D8537EA9}"/>
              </a:ext>
            </a:extLst>
          </p:cNvPr>
          <p:cNvSpPr>
            <a:spLocks noGrp="1"/>
          </p:cNvSpPr>
          <p:nvPr>
            <p:ph type="body" sz="quarter" idx="14" hasCustomPrompt="1"/>
          </p:nvPr>
        </p:nvSpPr>
        <p:spPr>
          <a:xfrm>
            <a:off x="1001105" y="1759363"/>
            <a:ext cx="3691545" cy="3173122"/>
          </a:xfrm>
          <a:prstGeom prst="rect">
            <a:avLst/>
          </a:prstGeom>
        </p:spPr>
        <p:txBody>
          <a:bodyPr>
            <a:noAutofit/>
          </a:bodyPr>
          <a:lstStyle>
            <a:lvl1pPr marL="0" indent="0">
              <a:lnSpc>
                <a:spcPct val="110000"/>
              </a:lnSpc>
              <a:spcBef>
                <a:spcPts val="0"/>
              </a:spcBef>
              <a:buFont typeface="Arial" panose="020B0604020202020204" pitchFamily="34" charset="0"/>
              <a:buNone/>
              <a:tabLst>
                <a:tab pos="360363" algn="l"/>
              </a:tabLst>
              <a:defRPr sz="15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Chapter name:</a:t>
            </a:r>
          </a:p>
          <a:p>
            <a:pPr lvl="0"/>
            <a:r>
              <a:rPr lang="en-GB"/>
              <a:t>		</a:t>
            </a:r>
          </a:p>
        </p:txBody>
      </p:sp>
      <p:sp>
        <p:nvSpPr>
          <p:cNvPr id="8" name="Text Placeholder 11">
            <a:extLst>
              <a:ext uri="{FF2B5EF4-FFF2-40B4-BE49-F238E27FC236}">
                <a16:creationId xmlns:a16="http://schemas.microsoft.com/office/drawing/2014/main" id="{3A7EBA30-5646-79F7-5FE5-811E66D70361}"/>
              </a:ext>
            </a:extLst>
          </p:cNvPr>
          <p:cNvSpPr>
            <a:spLocks noGrp="1"/>
          </p:cNvSpPr>
          <p:nvPr>
            <p:ph type="body" sz="quarter" idx="27" hasCustomPrompt="1"/>
          </p:nvPr>
        </p:nvSpPr>
        <p:spPr>
          <a:xfrm>
            <a:off x="6096000" y="1759363"/>
            <a:ext cx="3691545" cy="3173122"/>
          </a:xfrm>
          <a:prstGeom prst="rect">
            <a:avLst/>
          </a:prstGeom>
        </p:spPr>
        <p:txBody>
          <a:bodyPr>
            <a:noAutofit/>
          </a:bodyPr>
          <a:lstStyle>
            <a:lvl1pPr marL="0" indent="0">
              <a:lnSpc>
                <a:spcPct val="110000"/>
              </a:lnSpc>
              <a:spcBef>
                <a:spcPts val="0"/>
              </a:spcBef>
              <a:buFont typeface="Arial" panose="020B0604020202020204" pitchFamily="34" charset="0"/>
              <a:buNone/>
              <a:tabLst>
                <a:tab pos="360363" algn="l"/>
              </a:tabLst>
              <a:defRPr sz="15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Chapter name:</a:t>
            </a:r>
          </a:p>
          <a:p>
            <a:pPr lvl="0"/>
            <a:r>
              <a:rPr lang="en-GB"/>
              <a:t>	</a:t>
            </a:r>
          </a:p>
        </p:txBody>
      </p:sp>
    </p:spTree>
    <p:extLst>
      <p:ext uri="{BB962C8B-B14F-4D97-AF65-F5344CB8AC3E}">
        <p14:creationId xmlns:p14="http://schemas.microsoft.com/office/powerpoint/2010/main" val="3643036190"/>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ter Title 1">
    <p:spTree>
      <p:nvGrpSpPr>
        <p:cNvPr id="1" name=""/>
        <p:cNvGrpSpPr/>
        <p:nvPr/>
      </p:nvGrpSpPr>
      <p:grpSpPr>
        <a:xfrm>
          <a:off x="0" y="0"/>
          <a:ext cx="0" cy="0"/>
          <a:chOff x="0" y="0"/>
          <a:chExt cx="0" cy="0"/>
        </a:xfrm>
      </p:grpSpPr>
      <p:sp>
        <p:nvSpPr>
          <p:cNvPr id="8" name="Picture Placeholder 14">
            <a:extLst>
              <a:ext uri="{FF2B5EF4-FFF2-40B4-BE49-F238E27FC236}">
                <a16:creationId xmlns:a16="http://schemas.microsoft.com/office/drawing/2014/main" id="{79A3FDC1-DA18-B647-8002-951F8A2778A7}"/>
              </a:ext>
            </a:extLst>
          </p:cNvPr>
          <p:cNvSpPr>
            <a:spLocks noGrp="1"/>
          </p:cNvSpPr>
          <p:nvPr>
            <p:ph type="pic" sz="quarter" idx="10"/>
          </p:nvPr>
        </p:nvSpPr>
        <p:spPr>
          <a:xfrm>
            <a:off x="6095999" y="0"/>
            <a:ext cx="15272609" cy="5097770"/>
          </a:xfrm>
          <a:prstGeom prst="round2SameRect">
            <a:avLst>
              <a:gd name="adj1" fmla="val 42678"/>
              <a:gd name="adj2" fmla="val 4847"/>
            </a:avLst>
          </a:prstGeom>
        </p:spPr>
        <p:txBody>
          <a:bodyPr>
            <a:noAutofit/>
          </a:bodyPr>
          <a:lstStyle>
            <a:lvl1pPr>
              <a:defRPr>
                <a:solidFill>
                  <a:schemeClr val="bg1"/>
                </a:solidFill>
                <a:latin typeface="Poppins" panose="00000500000000000000" pitchFamily="2" charset="0"/>
              </a:defRPr>
            </a:lvl1pPr>
          </a:lstStyle>
          <a:p>
            <a:endParaRPr lang="en-US"/>
          </a:p>
        </p:txBody>
      </p:sp>
      <p:pic>
        <p:nvPicPr>
          <p:cNvPr id="3" name="Picture 2">
            <a:extLst>
              <a:ext uri="{FF2B5EF4-FFF2-40B4-BE49-F238E27FC236}">
                <a16:creationId xmlns:a16="http://schemas.microsoft.com/office/drawing/2014/main" id="{331C3DB8-28FE-CD4A-AC01-87EE1020C5A5}"/>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5097770"/>
            <a:ext cx="10492353" cy="1760230"/>
          </a:xfrm>
          <a:prstGeom prst="rect">
            <a:avLst/>
          </a:prstGeom>
        </p:spPr>
      </p:pic>
      <p:sp>
        <p:nvSpPr>
          <p:cNvPr id="14" name="Text Placeholder 11">
            <a:extLst>
              <a:ext uri="{FF2B5EF4-FFF2-40B4-BE49-F238E27FC236}">
                <a16:creationId xmlns:a16="http://schemas.microsoft.com/office/drawing/2014/main" id="{43F6853B-E929-F241-91D8-856D67E458D0}"/>
              </a:ext>
            </a:extLst>
          </p:cNvPr>
          <p:cNvSpPr>
            <a:spLocks noGrp="1"/>
          </p:cNvSpPr>
          <p:nvPr>
            <p:ph type="body" sz="quarter" idx="13" hasCustomPrompt="1"/>
          </p:nvPr>
        </p:nvSpPr>
        <p:spPr>
          <a:xfrm>
            <a:off x="10492353" y="5596325"/>
            <a:ext cx="1699647" cy="763797"/>
          </a:xfrm>
          <a:prstGeom prst="rect">
            <a:avLst/>
          </a:prstGeom>
        </p:spPr>
        <p:txBody>
          <a:bodyPr>
            <a:noAutofit/>
          </a:bodyPr>
          <a:lstStyle>
            <a:lvl1pPr marL="0" indent="0" algn="ctr">
              <a:buNone/>
              <a:defRPr sz="5500" b="1" i="0">
                <a:ln>
                  <a:noFill/>
                </a:ln>
                <a:solidFill>
                  <a:schemeClr val="bg1"/>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01</a:t>
            </a:r>
          </a:p>
        </p:txBody>
      </p:sp>
      <p:sp>
        <p:nvSpPr>
          <p:cNvPr id="12" name="Text Placeholder 11">
            <a:extLst>
              <a:ext uri="{FF2B5EF4-FFF2-40B4-BE49-F238E27FC236}">
                <a16:creationId xmlns:a16="http://schemas.microsoft.com/office/drawing/2014/main" id="{1E390F52-05CD-A068-38A6-49F5DCC4B278}"/>
              </a:ext>
            </a:extLst>
          </p:cNvPr>
          <p:cNvSpPr>
            <a:spLocks noGrp="1"/>
          </p:cNvSpPr>
          <p:nvPr>
            <p:ph type="body" sz="quarter" idx="11" hasCustomPrompt="1"/>
          </p:nvPr>
        </p:nvSpPr>
        <p:spPr>
          <a:xfrm>
            <a:off x="408207" y="559121"/>
            <a:ext cx="5328592" cy="1800200"/>
          </a:xfrm>
          <a:prstGeom prst="rect">
            <a:avLst/>
          </a:prstGeom>
        </p:spPr>
        <p:txBody>
          <a:bodyPr>
            <a:noAutofit/>
          </a:bodyPr>
          <a:lstStyle>
            <a:lvl1pPr marL="0" indent="0">
              <a:buNone/>
              <a:defRPr sz="5500" b="1" i="0">
                <a:ln>
                  <a:noFill/>
                </a:ln>
                <a:solidFill>
                  <a:schemeClr val="bg1"/>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Chapter Title Goes Here</a:t>
            </a:r>
          </a:p>
        </p:txBody>
      </p:sp>
      <p:sp>
        <p:nvSpPr>
          <p:cNvPr id="13" name="Text Placeholder 11">
            <a:extLst>
              <a:ext uri="{FF2B5EF4-FFF2-40B4-BE49-F238E27FC236}">
                <a16:creationId xmlns:a16="http://schemas.microsoft.com/office/drawing/2014/main" id="{67792215-3EBF-8AFE-D64C-230EB77D342E}"/>
              </a:ext>
            </a:extLst>
          </p:cNvPr>
          <p:cNvSpPr>
            <a:spLocks noGrp="1"/>
          </p:cNvSpPr>
          <p:nvPr>
            <p:ph type="body" sz="quarter" idx="12" hasCustomPrompt="1"/>
          </p:nvPr>
        </p:nvSpPr>
        <p:spPr>
          <a:xfrm>
            <a:off x="408207" y="2431329"/>
            <a:ext cx="4824413" cy="2439435"/>
          </a:xfrm>
          <a:prstGeom prst="rect">
            <a:avLst/>
          </a:prstGeom>
        </p:spPr>
        <p:txBody>
          <a:bodyPr>
            <a:noAutofit/>
          </a:bodyPr>
          <a:lstStyle>
            <a:lvl1pPr marL="0" indent="0">
              <a:lnSpc>
                <a:spcPct val="110000"/>
              </a:lnSpc>
              <a:buNone/>
              <a:defRPr sz="3000" b="0" i="0">
                <a:ln>
                  <a:noFill/>
                </a:ln>
                <a:solidFill>
                  <a:schemeClr val="bg1"/>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Sub title here</a:t>
            </a:r>
          </a:p>
        </p:txBody>
      </p:sp>
    </p:spTree>
    <p:extLst>
      <p:ext uri="{BB962C8B-B14F-4D97-AF65-F5344CB8AC3E}">
        <p14:creationId xmlns:p14="http://schemas.microsoft.com/office/powerpoint/2010/main" val="40327540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 Title 2">
    <p:spTree>
      <p:nvGrpSpPr>
        <p:cNvPr id="1" name=""/>
        <p:cNvGrpSpPr/>
        <p:nvPr/>
      </p:nvGrpSpPr>
      <p:grpSpPr>
        <a:xfrm>
          <a:off x="0" y="0"/>
          <a:ext cx="0" cy="0"/>
          <a:chOff x="0" y="0"/>
          <a:chExt cx="0" cy="0"/>
        </a:xfrm>
      </p:grpSpPr>
      <p:sp>
        <p:nvSpPr>
          <p:cNvPr id="8" name="Picture Placeholder 14">
            <a:extLst>
              <a:ext uri="{FF2B5EF4-FFF2-40B4-BE49-F238E27FC236}">
                <a16:creationId xmlns:a16="http://schemas.microsoft.com/office/drawing/2014/main" id="{79A3FDC1-DA18-B647-8002-951F8A2778A7}"/>
              </a:ext>
            </a:extLst>
          </p:cNvPr>
          <p:cNvSpPr>
            <a:spLocks noGrp="1"/>
          </p:cNvSpPr>
          <p:nvPr>
            <p:ph type="pic" sz="quarter" idx="10"/>
          </p:nvPr>
        </p:nvSpPr>
        <p:spPr>
          <a:xfrm>
            <a:off x="6095999" y="0"/>
            <a:ext cx="6096001" cy="5097770"/>
          </a:xfrm>
          <a:prstGeom prst="round2SameRect">
            <a:avLst>
              <a:gd name="adj1" fmla="val 42678"/>
              <a:gd name="adj2" fmla="val 4847"/>
            </a:avLst>
          </a:prstGeom>
        </p:spPr>
        <p:txBody>
          <a:bodyPr>
            <a:noAutofit/>
          </a:bodyPr>
          <a:lstStyle>
            <a:lvl1pPr>
              <a:defRPr>
                <a:solidFill>
                  <a:schemeClr val="bg1"/>
                </a:solidFill>
                <a:latin typeface="Poppins" panose="00000500000000000000" pitchFamily="2" charset="0"/>
              </a:defRPr>
            </a:lvl1pPr>
          </a:lstStyle>
          <a:p>
            <a:endParaRPr lang="en-US"/>
          </a:p>
        </p:txBody>
      </p:sp>
      <p:pic>
        <p:nvPicPr>
          <p:cNvPr id="3" name="Picture 2">
            <a:extLst>
              <a:ext uri="{FF2B5EF4-FFF2-40B4-BE49-F238E27FC236}">
                <a16:creationId xmlns:a16="http://schemas.microsoft.com/office/drawing/2014/main" id="{044E638D-6AD4-9B4C-B7A9-1F0500BFE0F6}"/>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095998" y="5097770"/>
            <a:ext cx="4417181" cy="1760230"/>
          </a:xfrm>
          <a:prstGeom prst="rect">
            <a:avLst/>
          </a:prstGeom>
        </p:spPr>
      </p:pic>
      <p:sp>
        <p:nvSpPr>
          <p:cNvPr id="10" name="Text Placeholder 11">
            <a:extLst>
              <a:ext uri="{FF2B5EF4-FFF2-40B4-BE49-F238E27FC236}">
                <a16:creationId xmlns:a16="http://schemas.microsoft.com/office/drawing/2014/main" id="{258BB04F-25F0-024C-BD47-209C74A317CB}"/>
              </a:ext>
            </a:extLst>
          </p:cNvPr>
          <p:cNvSpPr>
            <a:spLocks noGrp="1"/>
          </p:cNvSpPr>
          <p:nvPr>
            <p:ph type="body" sz="quarter" idx="13" hasCustomPrompt="1"/>
          </p:nvPr>
        </p:nvSpPr>
        <p:spPr>
          <a:xfrm>
            <a:off x="10492353" y="5596325"/>
            <a:ext cx="1699647" cy="763797"/>
          </a:xfrm>
          <a:prstGeom prst="rect">
            <a:avLst/>
          </a:prstGeom>
        </p:spPr>
        <p:txBody>
          <a:bodyPr>
            <a:noAutofit/>
          </a:bodyPr>
          <a:lstStyle>
            <a:lvl1pPr marL="0" indent="0" algn="ctr">
              <a:buNone/>
              <a:defRPr sz="5500" b="1" i="0">
                <a:ln>
                  <a:noFill/>
                </a:ln>
                <a:solidFill>
                  <a:schemeClr val="bg1"/>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01</a:t>
            </a:r>
          </a:p>
        </p:txBody>
      </p:sp>
      <p:sp>
        <p:nvSpPr>
          <p:cNvPr id="7" name="Text Placeholder 11">
            <a:extLst>
              <a:ext uri="{FF2B5EF4-FFF2-40B4-BE49-F238E27FC236}">
                <a16:creationId xmlns:a16="http://schemas.microsoft.com/office/drawing/2014/main" id="{E36C6B16-6B0D-9EC9-CB32-E93F0F256054}"/>
              </a:ext>
            </a:extLst>
          </p:cNvPr>
          <p:cNvSpPr>
            <a:spLocks noGrp="1"/>
          </p:cNvSpPr>
          <p:nvPr>
            <p:ph type="body" sz="quarter" idx="11" hasCustomPrompt="1"/>
          </p:nvPr>
        </p:nvSpPr>
        <p:spPr>
          <a:xfrm>
            <a:off x="408207" y="559121"/>
            <a:ext cx="5328592" cy="1800200"/>
          </a:xfrm>
          <a:prstGeom prst="rect">
            <a:avLst/>
          </a:prstGeom>
        </p:spPr>
        <p:txBody>
          <a:bodyPr>
            <a:noAutofit/>
          </a:bodyPr>
          <a:lstStyle>
            <a:lvl1pPr marL="0" indent="0">
              <a:buNone/>
              <a:defRPr sz="5500" b="1" i="0">
                <a:ln>
                  <a:noFill/>
                </a:ln>
                <a:solidFill>
                  <a:schemeClr val="bg1"/>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Chapter Title Goes Here</a:t>
            </a:r>
          </a:p>
        </p:txBody>
      </p:sp>
      <p:sp>
        <p:nvSpPr>
          <p:cNvPr id="12" name="Text Placeholder 11">
            <a:extLst>
              <a:ext uri="{FF2B5EF4-FFF2-40B4-BE49-F238E27FC236}">
                <a16:creationId xmlns:a16="http://schemas.microsoft.com/office/drawing/2014/main" id="{5099C368-7E26-527C-B143-BDB1D5B48D60}"/>
              </a:ext>
            </a:extLst>
          </p:cNvPr>
          <p:cNvSpPr>
            <a:spLocks noGrp="1"/>
          </p:cNvSpPr>
          <p:nvPr>
            <p:ph type="body" sz="quarter" idx="12" hasCustomPrompt="1"/>
          </p:nvPr>
        </p:nvSpPr>
        <p:spPr>
          <a:xfrm>
            <a:off x="408207" y="2431329"/>
            <a:ext cx="4824413" cy="2439435"/>
          </a:xfrm>
          <a:prstGeom prst="rect">
            <a:avLst/>
          </a:prstGeom>
        </p:spPr>
        <p:txBody>
          <a:bodyPr>
            <a:noAutofit/>
          </a:bodyPr>
          <a:lstStyle>
            <a:lvl1pPr marL="0" indent="0">
              <a:lnSpc>
                <a:spcPct val="110000"/>
              </a:lnSpc>
              <a:buNone/>
              <a:defRPr sz="3000" b="0" i="0">
                <a:ln>
                  <a:noFill/>
                </a:ln>
                <a:solidFill>
                  <a:schemeClr val="bg1"/>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Sub title here</a:t>
            </a:r>
          </a:p>
        </p:txBody>
      </p:sp>
    </p:spTree>
    <p:extLst>
      <p:ext uri="{BB962C8B-B14F-4D97-AF65-F5344CB8AC3E}">
        <p14:creationId xmlns:p14="http://schemas.microsoft.com/office/powerpoint/2010/main" val="1887332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pter Title 3">
    <p:spTree>
      <p:nvGrpSpPr>
        <p:cNvPr id="1" name=""/>
        <p:cNvGrpSpPr/>
        <p:nvPr/>
      </p:nvGrpSpPr>
      <p:grpSpPr>
        <a:xfrm>
          <a:off x="0" y="0"/>
          <a:ext cx="0" cy="0"/>
          <a:chOff x="0" y="0"/>
          <a:chExt cx="0" cy="0"/>
        </a:xfrm>
      </p:grpSpPr>
      <p:sp>
        <p:nvSpPr>
          <p:cNvPr id="8" name="Picture Placeholder 14">
            <a:extLst>
              <a:ext uri="{FF2B5EF4-FFF2-40B4-BE49-F238E27FC236}">
                <a16:creationId xmlns:a16="http://schemas.microsoft.com/office/drawing/2014/main" id="{79A3FDC1-DA18-B647-8002-951F8A2778A7}"/>
              </a:ext>
            </a:extLst>
          </p:cNvPr>
          <p:cNvSpPr>
            <a:spLocks noGrp="1"/>
          </p:cNvSpPr>
          <p:nvPr>
            <p:ph type="pic" sz="quarter" idx="10"/>
          </p:nvPr>
        </p:nvSpPr>
        <p:spPr>
          <a:xfrm>
            <a:off x="6096000" y="0"/>
            <a:ext cx="4380854" cy="6858000"/>
          </a:xfrm>
          <a:prstGeom prst="round2SameRect">
            <a:avLst>
              <a:gd name="adj1" fmla="val 42678"/>
              <a:gd name="adj2" fmla="val 4847"/>
            </a:avLst>
          </a:prstGeom>
        </p:spPr>
        <p:txBody>
          <a:bodyPr>
            <a:noAutofit/>
          </a:bodyPr>
          <a:lstStyle>
            <a:lvl1pPr>
              <a:defRPr>
                <a:solidFill>
                  <a:schemeClr val="bg1"/>
                </a:solidFill>
                <a:latin typeface="Poppins" panose="00000500000000000000" pitchFamily="2" charset="0"/>
              </a:defRPr>
            </a:lvl1pPr>
          </a:lstStyle>
          <a:p>
            <a:endParaRPr lang="en-US"/>
          </a:p>
        </p:txBody>
      </p:sp>
      <p:pic>
        <p:nvPicPr>
          <p:cNvPr id="6" name="Picture 5">
            <a:extLst>
              <a:ext uri="{FF2B5EF4-FFF2-40B4-BE49-F238E27FC236}">
                <a16:creationId xmlns:a16="http://schemas.microsoft.com/office/drawing/2014/main" id="{19B06383-A6CB-5648-834D-B48F23705769}"/>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16200000">
            <a:off x="8761708" y="1715146"/>
            <a:ext cx="5145438" cy="1715146"/>
          </a:xfrm>
          <a:prstGeom prst="rect">
            <a:avLst/>
          </a:prstGeom>
        </p:spPr>
      </p:pic>
      <p:sp>
        <p:nvSpPr>
          <p:cNvPr id="10" name="Text Placeholder 11">
            <a:extLst>
              <a:ext uri="{FF2B5EF4-FFF2-40B4-BE49-F238E27FC236}">
                <a16:creationId xmlns:a16="http://schemas.microsoft.com/office/drawing/2014/main" id="{633B3489-D726-D446-9A29-05672FA50E51}"/>
              </a:ext>
            </a:extLst>
          </p:cNvPr>
          <p:cNvSpPr>
            <a:spLocks noGrp="1"/>
          </p:cNvSpPr>
          <p:nvPr>
            <p:ph type="body" sz="quarter" idx="13" hasCustomPrompt="1"/>
          </p:nvPr>
        </p:nvSpPr>
        <p:spPr>
          <a:xfrm>
            <a:off x="10492353" y="5596325"/>
            <a:ext cx="1699647" cy="763797"/>
          </a:xfrm>
          <a:prstGeom prst="rect">
            <a:avLst/>
          </a:prstGeom>
        </p:spPr>
        <p:txBody>
          <a:bodyPr>
            <a:noAutofit/>
          </a:bodyPr>
          <a:lstStyle>
            <a:lvl1pPr marL="0" indent="0" algn="ctr">
              <a:buNone/>
              <a:defRPr sz="5500" b="1" i="0">
                <a:ln>
                  <a:noFill/>
                </a:ln>
                <a:solidFill>
                  <a:schemeClr val="bg1"/>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01</a:t>
            </a:r>
          </a:p>
        </p:txBody>
      </p:sp>
      <p:sp>
        <p:nvSpPr>
          <p:cNvPr id="7" name="Text Placeholder 11">
            <a:extLst>
              <a:ext uri="{FF2B5EF4-FFF2-40B4-BE49-F238E27FC236}">
                <a16:creationId xmlns:a16="http://schemas.microsoft.com/office/drawing/2014/main" id="{6A7E64E4-287C-1FCE-9776-59EE01B2045C}"/>
              </a:ext>
            </a:extLst>
          </p:cNvPr>
          <p:cNvSpPr>
            <a:spLocks noGrp="1"/>
          </p:cNvSpPr>
          <p:nvPr>
            <p:ph type="body" sz="quarter" idx="11" hasCustomPrompt="1"/>
          </p:nvPr>
        </p:nvSpPr>
        <p:spPr>
          <a:xfrm>
            <a:off x="408207" y="559121"/>
            <a:ext cx="5328592" cy="1800200"/>
          </a:xfrm>
          <a:prstGeom prst="rect">
            <a:avLst/>
          </a:prstGeom>
        </p:spPr>
        <p:txBody>
          <a:bodyPr>
            <a:noAutofit/>
          </a:bodyPr>
          <a:lstStyle>
            <a:lvl1pPr marL="0" indent="0">
              <a:buNone/>
              <a:defRPr sz="5500" b="1" i="0">
                <a:ln>
                  <a:noFill/>
                </a:ln>
                <a:solidFill>
                  <a:schemeClr val="bg1"/>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Chapter Title Goes Here</a:t>
            </a:r>
          </a:p>
        </p:txBody>
      </p:sp>
      <p:sp>
        <p:nvSpPr>
          <p:cNvPr id="12" name="Text Placeholder 11">
            <a:extLst>
              <a:ext uri="{FF2B5EF4-FFF2-40B4-BE49-F238E27FC236}">
                <a16:creationId xmlns:a16="http://schemas.microsoft.com/office/drawing/2014/main" id="{62966699-83CA-1202-E4B3-09DCD56EA786}"/>
              </a:ext>
            </a:extLst>
          </p:cNvPr>
          <p:cNvSpPr>
            <a:spLocks noGrp="1"/>
          </p:cNvSpPr>
          <p:nvPr>
            <p:ph type="body" sz="quarter" idx="12" hasCustomPrompt="1"/>
          </p:nvPr>
        </p:nvSpPr>
        <p:spPr>
          <a:xfrm>
            <a:off x="408207" y="2431329"/>
            <a:ext cx="4824413" cy="2439435"/>
          </a:xfrm>
          <a:prstGeom prst="rect">
            <a:avLst/>
          </a:prstGeom>
        </p:spPr>
        <p:txBody>
          <a:bodyPr>
            <a:noAutofit/>
          </a:bodyPr>
          <a:lstStyle>
            <a:lvl1pPr marL="0" indent="0">
              <a:lnSpc>
                <a:spcPct val="110000"/>
              </a:lnSpc>
              <a:buNone/>
              <a:defRPr sz="3000" b="0" i="0">
                <a:ln>
                  <a:noFill/>
                </a:ln>
                <a:solidFill>
                  <a:schemeClr val="bg1"/>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Sub title here</a:t>
            </a:r>
          </a:p>
        </p:txBody>
      </p:sp>
    </p:spTree>
    <p:extLst>
      <p:ext uri="{BB962C8B-B14F-4D97-AF65-F5344CB8AC3E}">
        <p14:creationId xmlns:p14="http://schemas.microsoft.com/office/powerpoint/2010/main" val="146295398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3.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heme" Target="../theme/theme4.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32.xml"/><Relationship Id="rId1"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60645"/>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BB4780-4959-E441-87C3-B265F63A80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2B00EC-F294-CD4B-BCBA-AF4A8BC262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1ED8D8-BEBD-1B42-B387-F27F84E37D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Poppins" panose="00000500000000000000" pitchFamily="2" charset="0"/>
              </a:defRPr>
            </a:lvl1pPr>
          </a:lstStyle>
          <a:p>
            <a:fld id="{0AAA8F9F-42A8-344E-BFDB-6B187AAC9728}" type="datetimeFigureOut">
              <a:rPr lang="en-US" smtClean="0"/>
              <a:pPr/>
              <a:t>7/12/23</a:t>
            </a:fld>
            <a:endParaRPr lang="en-US"/>
          </a:p>
        </p:txBody>
      </p:sp>
      <p:sp>
        <p:nvSpPr>
          <p:cNvPr id="5" name="Footer Placeholder 4">
            <a:extLst>
              <a:ext uri="{FF2B5EF4-FFF2-40B4-BE49-F238E27FC236}">
                <a16:creationId xmlns:a16="http://schemas.microsoft.com/office/drawing/2014/main" id="{16D480C4-4982-D141-B7F4-847D6255AB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Poppins" panose="00000500000000000000" pitchFamily="2" charset="0"/>
              </a:defRPr>
            </a:lvl1pPr>
          </a:lstStyle>
          <a:p>
            <a:endParaRPr lang="en-US"/>
          </a:p>
        </p:txBody>
      </p:sp>
      <p:sp>
        <p:nvSpPr>
          <p:cNvPr id="6" name="Slide Number Placeholder 5">
            <a:extLst>
              <a:ext uri="{FF2B5EF4-FFF2-40B4-BE49-F238E27FC236}">
                <a16:creationId xmlns:a16="http://schemas.microsoft.com/office/drawing/2014/main" id="{4BA1986B-A33C-FB46-96C5-A7D0198BBA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Poppins" panose="00000500000000000000" pitchFamily="2" charset="0"/>
              </a:defRPr>
            </a:lvl1pPr>
          </a:lstStyle>
          <a:p>
            <a:fld id="{60BAE0D0-DB37-5740-9BD9-F5C7BF39F16E}" type="slidenum">
              <a:rPr lang="en-US" smtClean="0"/>
              <a:pPr/>
              <a:t>‹#›</a:t>
            </a:fld>
            <a:endParaRPr lang="en-US"/>
          </a:p>
        </p:txBody>
      </p:sp>
    </p:spTree>
    <p:extLst>
      <p:ext uri="{BB962C8B-B14F-4D97-AF65-F5344CB8AC3E}">
        <p14:creationId xmlns:p14="http://schemas.microsoft.com/office/powerpoint/2010/main" val="2172755302"/>
      </p:ext>
    </p:extLst>
  </p:cSld>
  <p:clrMap bg1="lt1" tx1="dk1" bg2="lt2" tx2="dk2" accent1="accent1" accent2="accent2" accent3="accent3" accent4="accent4" accent5="accent5" accent6="accent6" hlink="hlink" folHlink="folHlink"/>
  <p:sldLayoutIdLst>
    <p:sldLayoutId id="2147483726" r:id="rId1"/>
    <p:sldLayoutId id="2147483730" r:id="rId2"/>
    <p:sldLayoutId id="2147483917" r:id="rId3"/>
  </p:sldLayoutIdLst>
  <p:txStyles>
    <p:titleStyle>
      <a:lvl1pPr algn="l" defTabSz="914400" rtl="0" eaLnBrk="1" latinLnBrk="0" hangingPunct="1">
        <a:lnSpc>
          <a:spcPct val="90000"/>
        </a:lnSpc>
        <a:spcBef>
          <a:spcPct val="0"/>
        </a:spcBef>
        <a:buNone/>
        <a:defRPr sz="4400" kern="1200">
          <a:solidFill>
            <a:schemeClr val="tx1"/>
          </a:solidFill>
          <a:latin typeface="Poppins" panose="00000500000000000000"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Poppins" panose="000005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Poppins" panose="000005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Poppins" panose="000005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oppins" panose="000005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oppins"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6064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539328"/>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922"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06064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8391125"/>
      </p:ext>
    </p:extLst>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923"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06064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628211"/>
      </p:ext>
    </p:extLst>
  </p:cSld>
  <p:clrMap bg1="lt1" tx1="dk1" bg2="lt2" tx2="dk2" accent1="accent1" accent2="accent2" accent3="accent3" accent4="accent4" accent5="accent5" accent6="accent6" hlink="hlink" folHlink="folHlink"/>
  <p:sldLayoutIdLst>
    <p:sldLayoutId id="2147483827" r:id="rId1"/>
    <p:sldLayoutId id="2147483919" r:id="rId2"/>
    <p:sldLayoutId id="2147483828" r:id="rId3"/>
    <p:sldLayoutId id="2147483829" r:id="rId4"/>
    <p:sldLayoutId id="2147483830" r:id="rId5"/>
    <p:sldLayoutId id="2147483831" r:id="rId6"/>
    <p:sldLayoutId id="2147483835" r:id="rId7"/>
    <p:sldLayoutId id="2147483836" r:id="rId8"/>
    <p:sldLayoutId id="2147483839" r:id="rId9"/>
    <p:sldLayoutId id="2147483935" r:id="rId10"/>
    <p:sldLayoutId id="2147483842" r:id="rId11"/>
    <p:sldLayoutId id="2147483846" r:id="rId12"/>
    <p:sldLayoutId id="2147483847" r:id="rId13"/>
    <p:sldLayoutId id="2147483848" r:id="rId14"/>
    <p:sldLayoutId id="2147483849" r:id="rId15"/>
    <p:sldLayoutId id="2147483850" r:id="rId16"/>
    <p:sldLayoutId id="2147483851" r:id="rId17"/>
    <p:sldLayoutId id="2147483852" r:id="rId18"/>
    <p:sldLayoutId id="2147483853"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06064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0140755"/>
      </p:ext>
    </p:extLst>
  </p:cSld>
  <p:clrMap bg1="lt1" tx1="dk1" bg2="lt2" tx2="dk2" accent1="accent1" accent2="accent2" accent3="accent3" accent4="accent4" accent5="accent5" accent6="accent6" hlink="hlink" folHlink="folHlink"/>
  <p:sldLayoutIdLst>
    <p:sldLayoutId id="2147483933" r:id="rId1"/>
    <p:sldLayoutId id="2147483934"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9.png"/></Relationships>
</file>

<file path=ppt/slides/_rels/slide5.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sv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33.sv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svg"/><Relationship Id="rId4" Type="http://schemas.openxmlformats.org/officeDocument/2006/relationships/image" Target="../media/image31.svg"/><Relationship Id="rId9" Type="http://schemas.openxmlformats.org/officeDocument/2006/relationships/image" Target="../media/image36.png"/></Relationships>
</file>

<file path=ppt/slides/_rels/slide6.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41.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33.svg"/><Relationship Id="rId11" Type="http://schemas.openxmlformats.org/officeDocument/2006/relationships/image" Target="../media/image40.png"/><Relationship Id="rId5" Type="http://schemas.openxmlformats.org/officeDocument/2006/relationships/image" Target="../media/image32.png"/><Relationship Id="rId10" Type="http://schemas.openxmlformats.org/officeDocument/2006/relationships/image" Target="../media/image37.svg"/><Relationship Id="rId4" Type="http://schemas.openxmlformats.org/officeDocument/2006/relationships/image" Target="../media/image31.svg"/><Relationship Id="rId9" Type="http://schemas.openxmlformats.org/officeDocument/2006/relationships/image" Target="../media/image3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424F2A-3804-FA6B-BFD2-E30C1D3A4440}"/>
              </a:ext>
            </a:extLst>
          </p:cNvPr>
          <p:cNvSpPr txBox="1">
            <a:spLocks noGrp="1"/>
          </p:cNvSpPr>
          <p:nvPr>
            <p:ph type="title" idx="4294967295"/>
          </p:nvPr>
        </p:nvSpPr>
        <p:spPr>
          <a:xfrm>
            <a:off x="0" y="-425903"/>
            <a:ext cx="10515600" cy="347039"/>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2000" b="1" i="0" u="none" strike="noStrike" kern="1200" cap="none" spc="0" normalizeH="0" baseline="0" noProof="0">
                <a:ln>
                  <a:noFill/>
                </a:ln>
                <a:solidFill>
                  <a:schemeClr val="tx1"/>
                </a:solidFill>
                <a:effectLst/>
                <a:uLnTx/>
                <a:uFillTx/>
                <a:latin typeface="Poppins SemiBold" panose="00000700000000000000" pitchFamily="50" charset="0"/>
                <a:ea typeface="+mj-ea"/>
                <a:cs typeface="Poppins SemiBold" panose="00000700000000000000" pitchFamily="50" charset="0"/>
              </a:rPr>
              <a:t>Slide Title 2</a:t>
            </a:r>
          </a:p>
        </p:txBody>
      </p:sp>
      <p:sp>
        <p:nvSpPr>
          <p:cNvPr id="8" name="Text Placeholder 7">
            <a:extLst>
              <a:ext uri="{FF2B5EF4-FFF2-40B4-BE49-F238E27FC236}">
                <a16:creationId xmlns:a16="http://schemas.microsoft.com/office/drawing/2014/main" id="{0D42120B-7A11-9FBB-9201-8087371FA618}"/>
              </a:ext>
            </a:extLst>
          </p:cNvPr>
          <p:cNvSpPr>
            <a:spLocks noGrp="1"/>
          </p:cNvSpPr>
          <p:nvPr>
            <p:ph type="body" sz="quarter" idx="11"/>
          </p:nvPr>
        </p:nvSpPr>
        <p:spPr/>
        <p:txBody>
          <a:bodyPr/>
          <a:lstStyle/>
          <a:p>
            <a:r>
              <a:rPr lang="en-GB" dirty="0"/>
              <a:t>Part 1</a:t>
            </a:r>
          </a:p>
        </p:txBody>
      </p:sp>
      <p:sp>
        <p:nvSpPr>
          <p:cNvPr id="9" name="Text Placeholder 8">
            <a:extLst>
              <a:ext uri="{FF2B5EF4-FFF2-40B4-BE49-F238E27FC236}">
                <a16:creationId xmlns:a16="http://schemas.microsoft.com/office/drawing/2014/main" id="{417D1F39-7B90-5489-AB65-600E4AF1377E}"/>
              </a:ext>
            </a:extLst>
          </p:cNvPr>
          <p:cNvSpPr>
            <a:spLocks noGrp="1"/>
          </p:cNvSpPr>
          <p:nvPr>
            <p:ph type="body" sz="quarter" idx="12"/>
          </p:nvPr>
        </p:nvSpPr>
        <p:spPr/>
        <p:txBody>
          <a:bodyPr/>
          <a:lstStyle/>
          <a:p>
            <a:r>
              <a:rPr lang="en-GB" dirty="0"/>
              <a:t>Introduction to the data challenge</a:t>
            </a:r>
          </a:p>
        </p:txBody>
      </p:sp>
      <p:sp>
        <p:nvSpPr>
          <p:cNvPr id="7" name="Picture Placeholder 6">
            <a:extLst>
              <a:ext uri="{FF2B5EF4-FFF2-40B4-BE49-F238E27FC236}">
                <a16:creationId xmlns:a16="http://schemas.microsoft.com/office/drawing/2014/main" id="{5771B116-A7D2-08C4-E243-B81918124F84}"/>
              </a:ext>
              <a:ext uri="{C183D7F6-B498-43B3-948B-1728B52AA6E4}">
                <adec:decorative xmlns:adec="http://schemas.microsoft.com/office/drawing/2017/decorative" val="1"/>
              </a:ext>
            </a:extLst>
          </p:cNvPr>
          <p:cNvSpPr>
            <a:spLocks noGrp="1"/>
          </p:cNvSpPr>
          <p:nvPr>
            <p:ph type="pic" sz="quarter" idx="10"/>
          </p:nvPr>
        </p:nvSpPr>
        <p:spPr/>
      </p:sp>
      <p:sp>
        <p:nvSpPr>
          <p:cNvPr id="10" name="Text Placeholder 9">
            <a:extLst>
              <a:ext uri="{FF2B5EF4-FFF2-40B4-BE49-F238E27FC236}">
                <a16:creationId xmlns:a16="http://schemas.microsoft.com/office/drawing/2014/main" id="{343FB805-1043-E0B7-4FE0-673C2D10A2E0}"/>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467107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2FDAA22-4F66-BF70-E18E-FDF65E751451}"/>
              </a:ext>
            </a:extLst>
          </p:cNvPr>
          <p:cNvSpPr txBox="1">
            <a:spLocks noGrp="1"/>
          </p:cNvSpPr>
          <p:nvPr>
            <p:ph type="title" idx="4294967295"/>
          </p:nvPr>
        </p:nvSpPr>
        <p:spPr>
          <a:xfrm>
            <a:off x="0" y="-425903"/>
            <a:ext cx="10515600" cy="347039"/>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2000" b="1" i="0" u="none" strike="noStrike" kern="1200" cap="none" spc="0" normalizeH="0" baseline="0" noProof="0">
                <a:ln>
                  <a:noFill/>
                </a:ln>
                <a:solidFill>
                  <a:schemeClr val="tx1"/>
                </a:solidFill>
                <a:effectLst/>
                <a:uLnTx/>
                <a:uFillTx/>
                <a:latin typeface="Poppins SemiBold" panose="00000700000000000000" pitchFamily="50" charset="0"/>
                <a:ea typeface="+mj-ea"/>
                <a:cs typeface="Poppins SemiBold" panose="00000700000000000000" pitchFamily="50" charset="0"/>
              </a:rPr>
              <a:t>Slide Title 13</a:t>
            </a:r>
          </a:p>
        </p:txBody>
      </p:sp>
      <p:sp>
        <p:nvSpPr>
          <p:cNvPr id="23" name="Text Placeholder 22">
            <a:extLst>
              <a:ext uri="{FF2B5EF4-FFF2-40B4-BE49-F238E27FC236}">
                <a16:creationId xmlns:a16="http://schemas.microsoft.com/office/drawing/2014/main" id="{4DCF4599-94AE-841B-DC3D-B75B0111A0C5}"/>
              </a:ext>
            </a:extLst>
          </p:cNvPr>
          <p:cNvSpPr>
            <a:spLocks noGrp="1"/>
          </p:cNvSpPr>
          <p:nvPr>
            <p:ph type="body" sz="quarter" idx="12"/>
          </p:nvPr>
        </p:nvSpPr>
        <p:spPr>
          <a:xfrm>
            <a:off x="887895" y="1558879"/>
            <a:ext cx="2313071" cy="1238427"/>
          </a:xfrm>
        </p:spPr>
        <p:txBody>
          <a:bodyPr/>
          <a:lstStyle/>
          <a:p>
            <a:r>
              <a:rPr lang="en-GB" dirty="0"/>
              <a:t>Drive</a:t>
            </a:r>
          </a:p>
        </p:txBody>
      </p:sp>
      <p:sp>
        <p:nvSpPr>
          <p:cNvPr id="26" name="Text Placeholder 25">
            <a:extLst>
              <a:ext uri="{FF2B5EF4-FFF2-40B4-BE49-F238E27FC236}">
                <a16:creationId xmlns:a16="http://schemas.microsoft.com/office/drawing/2014/main" id="{83578277-CEE8-F157-4661-5938D288B374}"/>
              </a:ext>
            </a:extLst>
          </p:cNvPr>
          <p:cNvSpPr>
            <a:spLocks noGrp="1"/>
          </p:cNvSpPr>
          <p:nvPr>
            <p:ph type="body" sz="quarter" idx="27"/>
          </p:nvPr>
        </p:nvSpPr>
        <p:spPr>
          <a:xfrm>
            <a:off x="3286746" y="1562444"/>
            <a:ext cx="7739063" cy="1232513"/>
          </a:xfrm>
        </p:spPr>
        <p:txBody>
          <a:bodyPr/>
          <a:lstStyle/>
          <a:p>
            <a:r>
              <a:rPr lang="en-GB" dirty="0">
                <a:solidFill>
                  <a:schemeClr val="bg1">
                    <a:lumMod val="85000"/>
                  </a:schemeClr>
                </a:solidFill>
              </a:rPr>
              <a:t>Project:</a:t>
            </a:r>
          </a:p>
          <a:p>
            <a:pPr marL="285750" indent="-285750">
              <a:buFont typeface="Wingdings" pitchFamily="2" charset="2"/>
              <a:buChar char="q"/>
            </a:pPr>
            <a:r>
              <a:rPr lang="en-GB" dirty="0">
                <a:solidFill>
                  <a:schemeClr val="bg1">
                    <a:lumMod val="85000"/>
                  </a:schemeClr>
                </a:solidFill>
              </a:rPr>
              <a:t>Google </a:t>
            </a:r>
            <a:r>
              <a:rPr lang="en-GB" dirty="0" err="1">
                <a:solidFill>
                  <a:schemeClr val="bg1">
                    <a:lumMod val="85000"/>
                  </a:schemeClr>
                </a:solidFill>
              </a:rPr>
              <a:t>colab</a:t>
            </a:r>
            <a:r>
              <a:rPr lang="en-GB" dirty="0">
                <a:solidFill>
                  <a:schemeClr val="bg1">
                    <a:lumMod val="85000"/>
                  </a:schemeClr>
                </a:solidFill>
              </a:rPr>
              <a:t> notebooks</a:t>
            </a:r>
          </a:p>
          <a:p>
            <a:pPr marL="285750" indent="-285750">
              <a:buFont typeface="Wingdings" pitchFamily="2" charset="2"/>
              <a:buChar char="q"/>
            </a:pPr>
            <a:r>
              <a:rPr lang="en-GB" dirty="0">
                <a:solidFill>
                  <a:schemeClr val="bg1">
                    <a:lumMod val="85000"/>
                  </a:schemeClr>
                </a:solidFill>
              </a:rPr>
              <a:t>Data</a:t>
            </a:r>
          </a:p>
          <a:p>
            <a:pPr marL="285750" indent="-285750">
              <a:buFont typeface="Wingdings" pitchFamily="2" charset="2"/>
              <a:buChar char="q"/>
            </a:pPr>
            <a:endParaRPr lang="en-GB" dirty="0"/>
          </a:p>
        </p:txBody>
      </p:sp>
      <p:sp>
        <p:nvSpPr>
          <p:cNvPr id="28" name="Text Placeholder 27">
            <a:extLst>
              <a:ext uri="{FF2B5EF4-FFF2-40B4-BE49-F238E27FC236}">
                <a16:creationId xmlns:a16="http://schemas.microsoft.com/office/drawing/2014/main" id="{E95C9409-83BF-0393-751E-383790087EA5}"/>
              </a:ext>
            </a:extLst>
          </p:cNvPr>
          <p:cNvSpPr>
            <a:spLocks noGrp="1"/>
          </p:cNvSpPr>
          <p:nvPr>
            <p:ph type="body" sz="quarter" idx="29"/>
          </p:nvPr>
        </p:nvSpPr>
        <p:spPr>
          <a:xfrm>
            <a:off x="887895" y="3076871"/>
            <a:ext cx="2313071" cy="987323"/>
          </a:xfrm>
        </p:spPr>
        <p:txBody>
          <a:bodyPr/>
          <a:lstStyle/>
          <a:p>
            <a:r>
              <a:rPr lang="en-GB" dirty="0"/>
              <a:t>Teams</a:t>
            </a:r>
          </a:p>
        </p:txBody>
      </p:sp>
      <p:sp>
        <p:nvSpPr>
          <p:cNvPr id="27" name="Text Placeholder 26">
            <a:extLst>
              <a:ext uri="{FF2B5EF4-FFF2-40B4-BE49-F238E27FC236}">
                <a16:creationId xmlns:a16="http://schemas.microsoft.com/office/drawing/2014/main" id="{C34FED13-7279-9ADF-AA31-56DE2E27B362}"/>
              </a:ext>
            </a:extLst>
          </p:cNvPr>
          <p:cNvSpPr>
            <a:spLocks noGrp="1"/>
          </p:cNvSpPr>
          <p:nvPr>
            <p:ph type="body" sz="quarter" idx="28"/>
          </p:nvPr>
        </p:nvSpPr>
        <p:spPr>
          <a:xfrm>
            <a:off x="3286746" y="3080437"/>
            <a:ext cx="7739063" cy="982607"/>
          </a:xfrm>
        </p:spPr>
        <p:txBody>
          <a:bodyPr/>
          <a:lstStyle/>
          <a:p>
            <a:r>
              <a:rPr lang="en-GB" dirty="0"/>
              <a:t>Submissions folder</a:t>
            </a:r>
          </a:p>
          <a:p>
            <a:r>
              <a:rPr lang="en-GB" dirty="0"/>
              <a:t>Project folder (for Drive)</a:t>
            </a:r>
          </a:p>
        </p:txBody>
      </p:sp>
      <p:sp>
        <p:nvSpPr>
          <p:cNvPr id="13" name="Text Placeholder 1">
            <a:extLst>
              <a:ext uri="{FF2B5EF4-FFF2-40B4-BE49-F238E27FC236}">
                <a16:creationId xmlns:a16="http://schemas.microsoft.com/office/drawing/2014/main" id="{92709D1D-6052-1B40-9312-B266052C2DD0}"/>
              </a:ext>
            </a:extLst>
          </p:cNvPr>
          <p:cNvSpPr txBox="1">
            <a:spLocks/>
          </p:cNvSpPr>
          <p:nvPr/>
        </p:nvSpPr>
        <p:spPr>
          <a:xfrm>
            <a:off x="412822" y="334672"/>
            <a:ext cx="4800202" cy="10885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GB" sz="1800" dirty="0">
                <a:latin typeface="Poppins" panose="00000500000000000000" pitchFamily="2" charset="0"/>
              </a:rPr>
              <a:t>Data Challenge</a:t>
            </a:r>
          </a:p>
          <a:p>
            <a:pPr marL="0" indent="0">
              <a:lnSpc>
                <a:spcPct val="100000"/>
              </a:lnSpc>
              <a:spcBef>
                <a:spcPts val="600"/>
              </a:spcBef>
              <a:buNone/>
            </a:pPr>
            <a:r>
              <a:rPr lang="en-GB" b="1" dirty="0">
                <a:latin typeface="Poppins" panose="00000500000000000000" pitchFamily="2" charset="0"/>
              </a:rPr>
              <a:t>Materials</a:t>
            </a:r>
          </a:p>
          <a:p>
            <a:pPr marL="0" indent="0">
              <a:lnSpc>
                <a:spcPct val="100000"/>
              </a:lnSpc>
              <a:buFont typeface="Arial" panose="020B0604020202020204" pitchFamily="34" charset="0"/>
              <a:buNone/>
            </a:pPr>
            <a:endParaRPr lang="en-GB" dirty="0">
              <a:latin typeface="Poppins" panose="00000500000000000000" pitchFamily="2" charset="0"/>
            </a:endParaRPr>
          </a:p>
        </p:txBody>
      </p:sp>
      <p:pic>
        <p:nvPicPr>
          <p:cNvPr id="6" name="Picture 5" descr="A screenshot of a computer&#10;&#10;Description automatically generated with medium confidence">
            <a:extLst>
              <a:ext uri="{FF2B5EF4-FFF2-40B4-BE49-F238E27FC236}">
                <a16:creationId xmlns:a16="http://schemas.microsoft.com/office/drawing/2014/main" id="{6F6C0822-A975-BF46-B767-1037042AD1D3}"/>
              </a:ext>
            </a:extLst>
          </p:cNvPr>
          <p:cNvPicPr>
            <a:picLocks noChangeAspect="1"/>
          </p:cNvPicPr>
          <p:nvPr/>
        </p:nvPicPr>
        <p:blipFill rotWithShape="1">
          <a:blip r:embed="rId3">
            <a:extLst>
              <a:ext uri="{28A0092B-C50C-407E-A947-70E740481C1C}">
                <a14:useLocalDpi xmlns:a14="http://schemas.microsoft.com/office/drawing/2010/main" val="0"/>
              </a:ext>
            </a:extLst>
          </a:blip>
          <a:srcRect l="22156" t="13380"/>
          <a:stretch/>
        </p:blipFill>
        <p:spPr>
          <a:xfrm>
            <a:off x="4488873" y="4544291"/>
            <a:ext cx="6536936" cy="1777020"/>
          </a:xfrm>
          <a:prstGeom prst="rect">
            <a:avLst/>
          </a:prstGeom>
        </p:spPr>
      </p:pic>
      <p:sp>
        <p:nvSpPr>
          <p:cNvPr id="2" name="Rectangle 1">
            <a:extLst>
              <a:ext uri="{FF2B5EF4-FFF2-40B4-BE49-F238E27FC236}">
                <a16:creationId xmlns:a16="http://schemas.microsoft.com/office/drawing/2014/main" id="{6A41EC01-9FE8-126D-3E75-034B918F4DF5}"/>
              </a:ext>
            </a:extLst>
          </p:cNvPr>
          <p:cNvSpPr/>
          <p:nvPr/>
        </p:nvSpPr>
        <p:spPr>
          <a:xfrm>
            <a:off x="412821" y="5629834"/>
            <a:ext cx="2094852" cy="9510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1ABABAF-6563-DF58-3B01-D904F9723DA1}"/>
              </a:ext>
            </a:extLst>
          </p:cNvPr>
          <p:cNvSpPr/>
          <p:nvPr/>
        </p:nvSpPr>
        <p:spPr>
          <a:xfrm>
            <a:off x="7991257" y="5726816"/>
            <a:ext cx="2094852" cy="594495"/>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26227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2FDAA22-4F66-BF70-E18E-FDF65E751451}"/>
              </a:ext>
            </a:extLst>
          </p:cNvPr>
          <p:cNvSpPr txBox="1">
            <a:spLocks noGrp="1"/>
          </p:cNvSpPr>
          <p:nvPr>
            <p:ph type="title" idx="4294967295"/>
          </p:nvPr>
        </p:nvSpPr>
        <p:spPr>
          <a:xfrm>
            <a:off x="0" y="-425903"/>
            <a:ext cx="10515600" cy="347039"/>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2000" b="1" i="0" u="none" strike="noStrike" kern="1200" cap="none" spc="0" normalizeH="0" baseline="0" noProof="0">
                <a:ln>
                  <a:noFill/>
                </a:ln>
                <a:solidFill>
                  <a:schemeClr val="tx1"/>
                </a:solidFill>
                <a:effectLst/>
                <a:uLnTx/>
                <a:uFillTx/>
                <a:latin typeface="Poppins SemiBold" panose="00000700000000000000" pitchFamily="50" charset="0"/>
                <a:ea typeface="+mj-ea"/>
                <a:cs typeface="Poppins SemiBold" panose="00000700000000000000" pitchFamily="50" charset="0"/>
              </a:rPr>
              <a:t>Slide Title 13</a:t>
            </a:r>
          </a:p>
        </p:txBody>
      </p:sp>
      <p:sp>
        <p:nvSpPr>
          <p:cNvPr id="23" name="Text Placeholder 22">
            <a:extLst>
              <a:ext uri="{FF2B5EF4-FFF2-40B4-BE49-F238E27FC236}">
                <a16:creationId xmlns:a16="http://schemas.microsoft.com/office/drawing/2014/main" id="{4DCF4599-94AE-841B-DC3D-B75B0111A0C5}"/>
              </a:ext>
            </a:extLst>
          </p:cNvPr>
          <p:cNvSpPr>
            <a:spLocks noGrp="1"/>
          </p:cNvSpPr>
          <p:nvPr>
            <p:ph type="body" sz="quarter" idx="12"/>
          </p:nvPr>
        </p:nvSpPr>
        <p:spPr>
          <a:xfrm>
            <a:off x="887895" y="1558879"/>
            <a:ext cx="2313071" cy="1238427"/>
          </a:xfrm>
        </p:spPr>
        <p:txBody>
          <a:bodyPr/>
          <a:lstStyle/>
          <a:p>
            <a:r>
              <a:rPr lang="en-GB" dirty="0"/>
              <a:t>Drive</a:t>
            </a:r>
          </a:p>
        </p:txBody>
      </p:sp>
      <p:sp>
        <p:nvSpPr>
          <p:cNvPr id="26" name="Text Placeholder 25">
            <a:extLst>
              <a:ext uri="{FF2B5EF4-FFF2-40B4-BE49-F238E27FC236}">
                <a16:creationId xmlns:a16="http://schemas.microsoft.com/office/drawing/2014/main" id="{83578277-CEE8-F157-4661-5938D288B374}"/>
              </a:ext>
            </a:extLst>
          </p:cNvPr>
          <p:cNvSpPr>
            <a:spLocks noGrp="1"/>
          </p:cNvSpPr>
          <p:nvPr>
            <p:ph type="body" sz="quarter" idx="27"/>
          </p:nvPr>
        </p:nvSpPr>
        <p:spPr>
          <a:xfrm>
            <a:off x="3286747" y="1562444"/>
            <a:ext cx="4679236" cy="1232513"/>
          </a:xfrm>
        </p:spPr>
        <p:txBody>
          <a:bodyPr/>
          <a:lstStyle/>
          <a:p>
            <a:r>
              <a:rPr lang="en-GB" dirty="0">
                <a:solidFill>
                  <a:schemeClr val="bg1">
                    <a:lumMod val="85000"/>
                  </a:schemeClr>
                </a:solidFill>
              </a:rPr>
              <a:t>Project:</a:t>
            </a:r>
          </a:p>
          <a:p>
            <a:pPr marL="285750" indent="-285750">
              <a:buFont typeface="Wingdings" pitchFamily="2" charset="2"/>
              <a:buChar char="q"/>
            </a:pPr>
            <a:r>
              <a:rPr lang="en-GB" dirty="0">
                <a:solidFill>
                  <a:schemeClr val="bg1">
                    <a:lumMod val="85000"/>
                  </a:schemeClr>
                </a:solidFill>
              </a:rPr>
              <a:t>Google </a:t>
            </a:r>
            <a:r>
              <a:rPr lang="en-GB" dirty="0" err="1">
                <a:solidFill>
                  <a:schemeClr val="bg1">
                    <a:lumMod val="85000"/>
                  </a:schemeClr>
                </a:solidFill>
              </a:rPr>
              <a:t>colab</a:t>
            </a:r>
            <a:r>
              <a:rPr lang="en-GB" dirty="0">
                <a:solidFill>
                  <a:schemeClr val="bg1">
                    <a:lumMod val="85000"/>
                  </a:schemeClr>
                </a:solidFill>
              </a:rPr>
              <a:t> notebooks</a:t>
            </a:r>
          </a:p>
          <a:p>
            <a:pPr marL="285750" indent="-285750">
              <a:buFont typeface="Wingdings" pitchFamily="2" charset="2"/>
              <a:buChar char="q"/>
            </a:pPr>
            <a:r>
              <a:rPr lang="en-GB" dirty="0">
                <a:solidFill>
                  <a:schemeClr val="bg1">
                    <a:lumMod val="85000"/>
                  </a:schemeClr>
                </a:solidFill>
              </a:rPr>
              <a:t>Data</a:t>
            </a:r>
          </a:p>
          <a:p>
            <a:pPr marL="285750" indent="-285750">
              <a:buFont typeface="Wingdings" pitchFamily="2" charset="2"/>
              <a:buChar char="q"/>
            </a:pPr>
            <a:endParaRPr lang="en-GB" dirty="0"/>
          </a:p>
        </p:txBody>
      </p:sp>
      <p:sp>
        <p:nvSpPr>
          <p:cNvPr id="28" name="Text Placeholder 27">
            <a:extLst>
              <a:ext uri="{FF2B5EF4-FFF2-40B4-BE49-F238E27FC236}">
                <a16:creationId xmlns:a16="http://schemas.microsoft.com/office/drawing/2014/main" id="{E95C9409-83BF-0393-751E-383790087EA5}"/>
              </a:ext>
            </a:extLst>
          </p:cNvPr>
          <p:cNvSpPr>
            <a:spLocks noGrp="1"/>
          </p:cNvSpPr>
          <p:nvPr>
            <p:ph type="body" sz="quarter" idx="29"/>
          </p:nvPr>
        </p:nvSpPr>
        <p:spPr>
          <a:xfrm>
            <a:off x="887895" y="3076871"/>
            <a:ext cx="2313071" cy="987323"/>
          </a:xfrm>
        </p:spPr>
        <p:txBody>
          <a:bodyPr/>
          <a:lstStyle/>
          <a:p>
            <a:r>
              <a:rPr lang="en-GB" dirty="0"/>
              <a:t>Teams</a:t>
            </a:r>
          </a:p>
        </p:txBody>
      </p:sp>
      <p:sp>
        <p:nvSpPr>
          <p:cNvPr id="27" name="Text Placeholder 26">
            <a:extLst>
              <a:ext uri="{FF2B5EF4-FFF2-40B4-BE49-F238E27FC236}">
                <a16:creationId xmlns:a16="http://schemas.microsoft.com/office/drawing/2014/main" id="{C34FED13-7279-9ADF-AA31-56DE2E27B362}"/>
              </a:ext>
            </a:extLst>
          </p:cNvPr>
          <p:cNvSpPr>
            <a:spLocks noGrp="1"/>
          </p:cNvSpPr>
          <p:nvPr>
            <p:ph type="body" sz="quarter" idx="28"/>
          </p:nvPr>
        </p:nvSpPr>
        <p:spPr>
          <a:xfrm>
            <a:off x="3286747" y="3080437"/>
            <a:ext cx="4679236" cy="982607"/>
          </a:xfrm>
        </p:spPr>
        <p:txBody>
          <a:bodyPr/>
          <a:lstStyle/>
          <a:p>
            <a:r>
              <a:rPr lang="en-GB" dirty="0"/>
              <a:t>Submissions folder</a:t>
            </a:r>
          </a:p>
          <a:p>
            <a:r>
              <a:rPr lang="en-GB" dirty="0">
                <a:solidFill>
                  <a:schemeClr val="bg1">
                    <a:lumMod val="85000"/>
                  </a:schemeClr>
                </a:solidFill>
              </a:rPr>
              <a:t>Project folder (for Drive)</a:t>
            </a:r>
          </a:p>
        </p:txBody>
      </p:sp>
      <p:sp>
        <p:nvSpPr>
          <p:cNvPr id="13" name="Text Placeholder 1">
            <a:extLst>
              <a:ext uri="{FF2B5EF4-FFF2-40B4-BE49-F238E27FC236}">
                <a16:creationId xmlns:a16="http://schemas.microsoft.com/office/drawing/2014/main" id="{92709D1D-6052-1B40-9312-B266052C2DD0}"/>
              </a:ext>
            </a:extLst>
          </p:cNvPr>
          <p:cNvSpPr txBox="1">
            <a:spLocks/>
          </p:cNvSpPr>
          <p:nvPr/>
        </p:nvSpPr>
        <p:spPr>
          <a:xfrm>
            <a:off x="412822" y="334672"/>
            <a:ext cx="4800202" cy="10885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GB" sz="1800" dirty="0">
                <a:latin typeface="Poppins" panose="00000500000000000000" pitchFamily="2" charset="0"/>
              </a:rPr>
              <a:t>Data Challenge</a:t>
            </a:r>
          </a:p>
          <a:p>
            <a:pPr marL="0" indent="0">
              <a:lnSpc>
                <a:spcPct val="100000"/>
              </a:lnSpc>
              <a:spcBef>
                <a:spcPts val="600"/>
              </a:spcBef>
              <a:buNone/>
            </a:pPr>
            <a:r>
              <a:rPr lang="en-GB" b="1" dirty="0">
                <a:latin typeface="Poppins" panose="00000500000000000000" pitchFamily="2" charset="0"/>
              </a:rPr>
              <a:t>Materials</a:t>
            </a:r>
          </a:p>
          <a:p>
            <a:pPr marL="0" indent="0">
              <a:lnSpc>
                <a:spcPct val="100000"/>
              </a:lnSpc>
              <a:buFont typeface="Arial" panose="020B0604020202020204" pitchFamily="34" charset="0"/>
              <a:buNone/>
            </a:pPr>
            <a:endParaRPr lang="en-GB" dirty="0">
              <a:latin typeface="Poppins" panose="00000500000000000000" pitchFamily="2" charset="0"/>
            </a:endParaRPr>
          </a:p>
        </p:txBody>
      </p:sp>
      <p:pic>
        <p:nvPicPr>
          <p:cNvPr id="4" name="Picture 3" descr="A screenshot of a cell phone&#10;&#10;Description automatically generated with medium confidence">
            <a:extLst>
              <a:ext uri="{FF2B5EF4-FFF2-40B4-BE49-F238E27FC236}">
                <a16:creationId xmlns:a16="http://schemas.microsoft.com/office/drawing/2014/main" id="{E4E9EA7A-DDAC-4F4D-8CD5-9B1166A46A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966" y="4291204"/>
            <a:ext cx="4765016" cy="2299142"/>
          </a:xfrm>
          <a:prstGeom prst="rect">
            <a:avLst/>
          </a:prstGeom>
        </p:spPr>
      </p:pic>
      <p:sp>
        <p:nvSpPr>
          <p:cNvPr id="2" name="Text Placeholder 12">
            <a:extLst>
              <a:ext uri="{FF2B5EF4-FFF2-40B4-BE49-F238E27FC236}">
                <a16:creationId xmlns:a16="http://schemas.microsoft.com/office/drawing/2014/main" id="{82B76C2B-498C-888C-BAF9-476F8898ED23}"/>
              </a:ext>
            </a:extLst>
          </p:cNvPr>
          <p:cNvSpPr txBox="1">
            <a:spLocks/>
          </p:cNvSpPr>
          <p:nvPr/>
        </p:nvSpPr>
        <p:spPr>
          <a:xfrm>
            <a:off x="8196022" y="1619514"/>
            <a:ext cx="3583156" cy="4819386"/>
          </a:xfrm>
          <a:prstGeom prst="rect">
            <a:avLst/>
          </a:prstGeom>
        </p:spPr>
        <p:txBody>
          <a:bodyPr>
            <a:noAutofit/>
          </a:bodyPr>
          <a:lstStyle>
            <a:lvl1pPr marL="0" indent="0" algn="l" defTabSz="914400" rtl="0" eaLnBrk="1" latinLnBrk="0" hangingPunct="1">
              <a:lnSpc>
                <a:spcPct val="110000"/>
              </a:lnSpc>
              <a:spcBef>
                <a:spcPts val="0"/>
              </a:spcBef>
              <a:buFont typeface="Arial" panose="020B0604020202020204" pitchFamily="34" charset="0"/>
              <a:buNone/>
              <a:defRPr sz="1500" b="0" i="0" kern="1200">
                <a:ln>
                  <a:noFill/>
                </a:ln>
                <a:solidFill>
                  <a:srgbClr val="060645"/>
                </a:solidFill>
                <a:latin typeface="Poppins" pitchFamily="2" charset="77"/>
                <a:ea typeface="+mn-ea"/>
                <a:cs typeface="Poppins" pitchFamily="2" charset="77"/>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ln>
                  <a:noFill/>
                </a:ln>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ln>
                  <a:noFill/>
                </a:ln>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pPr>
            <a:r>
              <a:rPr lang="en-GB" sz="1800" b="1" dirty="0">
                <a:latin typeface="Poppins" panose="00000500000000000000" pitchFamily="2" charset="0"/>
                <a:cs typeface="Poppins" panose="00000500000000000000" pitchFamily="2" charset="0"/>
              </a:rPr>
              <a:t>Teams</a:t>
            </a:r>
          </a:p>
          <a:p>
            <a:pPr>
              <a:lnSpc>
                <a:spcPct val="150000"/>
              </a:lnSpc>
              <a:spcAft>
                <a:spcPts val="600"/>
              </a:spcAft>
            </a:pPr>
            <a:r>
              <a:rPr lang="en-GB" sz="1200" dirty="0">
                <a:latin typeface="Poppins" panose="00000500000000000000" pitchFamily="2" charset="0"/>
                <a:cs typeface="Poppins" panose="00000500000000000000" pitchFamily="2" charset="0"/>
              </a:rPr>
              <a:t>Team 1</a:t>
            </a:r>
          </a:p>
          <a:p>
            <a:pPr>
              <a:lnSpc>
                <a:spcPct val="150000"/>
              </a:lnSpc>
              <a:spcAft>
                <a:spcPts val="600"/>
              </a:spcAft>
            </a:pPr>
            <a:endParaRPr lang="en-GB" sz="1200" dirty="0">
              <a:latin typeface="Poppins" panose="00000500000000000000" pitchFamily="2" charset="0"/>
              <a:cs typeface="Poppins" panose="00000500000000000000" pitchFamily="2" charset="0"/>
            </a:endParaRPr>
          </a:p>
          <a:p>
            <a:pPr>
              <a:lnSpc>
                <a:spcPct val="150000"/>
              </a:lnSpc>
              <a:spcAft>
                <a:spcPts val="600"/>
              </a:spcAft>
            </a:pPr>
            <a:endParaRPr lang="en-GB" sz="1200" dirty="0">
              <a:latin typeface="Poppins" panose="00000500000000000000" pitchFamily="2" charset="0"/>
              <a:cs typeface="Poppins" panose="00000500000000000000" pitchFamily="2" charset="0"/>
            </a:endParaRPr>
          </a:p>
          <a:p>
            <a:pPr>
              <a:lnSpc>
                <a:spcPct val="150000"/>
              </a:lnSpc>
              <a:spcAft>
                <a:spcPts val="600"/>
              </a:spcAft>
            </a:pPr>
            <a:r>
              <a:rPr lang="en-GB" sz="1200" dirty="0">
                <a:latin typeface="Poppins" panose="00000500000000000000" pitchFamily="2" charset="0"/>
                <a:cs typeface="Poppins" panose="00000500000000000000" pitchFamily="2" charset="0"/>
              </a:rPr>
              <a:t>Team 2</a:t>
            </a:r>
          </a:p>
          <a:p>
            <a:pPr>
              <a:lnSpc>
                <a:spcPct val="150000"/>
              </a:lnSpc>
              <a:spcAft>
                <a:spcPts val="600"/>
              </a:spcAft>
            </a:pPr>
            <a:endParaRPr lang="en-GB" sz="1200" dirty="0">
              <a:latin typeface="Poppins" panose="00000500000000000000" pitchFamily="2" charset="0"/>
              <a:cs typeface="Poppins" panose="00000500000000000000" pitchFamily="2" charset="0"/>
            </a:endParaRPr>
          </a:p>
          <a:p>
            <a:pPr>
              <a:lnSpc>
                <a:spcPct val="150000"/>
              </a:lnSpc>
              <a:spcAft>
                <a:spcPts val="600"/>
              </a:spcAft>
            </a:pPr>
            <a:endParaRPr lang="en-GB" sz="1200" dirty="0">
              <a:latin typeface="Poppins" panose="00000500000000000000" pitchFamily="2" charset="0"/>
              <a:cs typeface="Poppins" panose="00000500000000000000" pitchFamily="2" charset="0"/>
            </a:endParaRPr>
          </a:p>
          <a:p>
            <a:pPr>
              <a:lnSpc>
                <a:spcPct val="150000"/>
              </a:lnSpc>
              <a:spcAft>
                <a:spcPts val="600"/>
              </a:spcAft>
            </a:pPr>
            <a:r>
              <a:rPr lang="en-GB" sz="1200" dirty="0">
                <a:latin typeface="Poppins" panose="00000500000000000000" pitchFamily="2" charset="0"/>
                <a:cs typeface="Poppins" panose="00000500000000000000" pitchFamily="2" charset="0"/>
              </a:rPr>
              <a:t>Team 3</a:t>
            </a:r>
          </a:p>
          <a:p>
            <a:pPr>
              <a:lnSpc>
                <a:spcPct val="150000"/>
              </a:lnSpc>
              <a:spcAft>
                <a:spcPts val="600"/>
              </a:spcAft>
            </a:pPr>
            <a:endParaRPr lang="en-GB" sz="1200" dirty="0">
              <a:latin typeface="Poppins" panose="00000500000000000000" pitchFamily="2" charset="0"/>
              <a:cs typeface="Poppins" panose="00000500000000000000" pitchFamily="2" charset="0"/>
            </a:endParaRPr>
          </a:p>
          <a:p>
            <a:pPr>
              <a:lnSpc>
                <a:spcPct val="150000"/>
              </a:lnSpc>
              <a:spcAft>
                <a:spcPts val="600"/>
              </a:spcAft>
            </a:pPr>
            <a:endParaRPr lang="en-GB" sz="1200" dirty="0">
              <a:latin typeface="Poppins" panose="00000500000000000000" pitchFamily="2" charset="0"/>
              <a:cs typeface="Poppins" panose="00000500000000000000" pitchFamily="2" charset="0"/>
            </a:endParaRPr>
          </a:p>
          <a:p>
            <a:pPr>
              <a:lnSpc>
                <a:spcPct val="150000"/>
              </a:lnSpc>
              <a:spcAft>
                <a:spcPts val="600"/>
              </a:spcAft>
            </a:pPr>
            <a:r>
              <a:rPr lang="en-GB" sz="1200" dirty="0">
                <a:latin typeface="Poppins" panose="00000500000000000000" pitchFamily="2" charset="0"/>
                <a:cs typeface="Poppins" panose="00000500000000000000" pitchFamily="2" charset="0"/>
              </a:rPr>
              <a:t>Team 4</a:t>
            </a:r>
          </a:p>
          <a:p>
            <a:pPr>
              <a:lnSpc>
                <a:spcPct val="150000"/>
              </a:lnSpc>
              <a:spcAft>
                <a:spcPts val="600"/>
              </a:spcAft>
            </a:pPr>
            <a:endParaRPr lang="en-GB" sz="1200" dirty="0">
              <a:latin typeface="Poppins" panose="00000500000000000000" pitchFamily="2" charset="0"/>
              <a:cs typeface="Poppins" panose="00000500000000000000" pitchFamily="2" charset="0"/>
            </a:endParaRPr>
          </a:p>
          <a:p>
            <a:pPr>
              <a:lnSpc>
                <a:spcPct val="150000"/>
              </a:lnSpc>
              <a:spcAft>
                <a:spcPts val="600"/>
              </a:spcAft>
            </a:pPr>
            <a:endParaRPr lang="en-GB" sz="1200" dirty="0">
              <a:latin typeface="Poppins" panose="00000500000000000000" pitchFamily="2" charset="0"/>
              <a:cs typeface="Poppins" panose="00000500000000000000" pitchFamily="2" charset="0"/>
            </a:endParaRPr>
          </a:p>
          <a:p>
            <a:pPr>
              <a:lnSpc>
                <a:spcPct val="150000"/>
              </a:lnSpc>
              <a:spcAft>
                <a:spcPts val="600"/>
              </a:spcAft>
            </a:pPr>
            <a:endParaRPr lang="en-GB" sz="1200" dirty="0">
              <a:latin typeface="Poppins" panose="00000500000000000000" pitchFamily="2" charset="0"/>
              <a:cs typeface="Poppins" panose="00000500000000000000" pitchFamily="2" charset="0"/>
            </a:endParaRPr>
          </a:p>
          <a:p>
            <a:pPr>
              <a:lnSpc>
                <a:spcPct val="150000"/>
              </a:lnSpc>
              <a:spcAft>
                <a:spcPts val="600"/>
              </a:spcAft>
            </a:pPr>
            <a:endParaRPr lang="en-GB" sz="1200" dirty="0">
              <a:latin typeface="Poppins" panose="00000500000000000000" pitchFamily="2" charset="0"/>
              <a:cs typeface="Poppins" panose="00000500000000000000" pitchFamily="2" charset="0"/>
            </a:endParaRPr>
          </a:p>
          <a:p>
            <a:pPr>
              <a:lnSpc>
                <a:spcPct val="150000"/>
              </a:lnSpc>
              <a:spcAft>
                <a:spcPts val="600"/>
              </a:spcAft>
            </a:pPr>
            <a:endParaRPr lang="en-GB" sz="1200" dirty="0">
              <a:latin typeface="Poppins" panose="00000500000000000000" pitchFamily="2" charset="0"/>
              <a:cs typeface="Poppins" panose="00000500000000000000" pitchFamily="2" charset="0"/>
            </a:endParaRPr>
          </a:p>
        </p:txBody>
      </p:sp>
      <p:sp>
        <p:nvSpPr>
          <p:cNvPr id="5" name="Rectangle 4">
            <a:extLst>
              <a:ext uri="{FF2B5EF4-FFF2-40B4-BE49-F238E27FC236}">
                <a16:creationId xmlns:a16="http://schemas.microsoft.com/office/drawing/2014/main" id="{542EF2AD-4D1D-E948-8806-7CDDBA67103B}"/>
              </a:ext>
            </a:extLst>
          </p:cNvPr>
          <p:cNvSpPr/>
          <p:nvPr/>
        </p:nvSpPr>
        <p:spPr>
          <a:xfrm>
            <a:off x="412821" y="5629834"/>
            <a:ext cx="2094852" cy="9510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7238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2">
            <a:extLst>
              <a:ext uri="{FF2B5EF4-FFF2-40B4-BE49-F238E27FC236}">
                <a16:creationId xmlns:a16="http://schemas.microsoft.com/office/drawing/2014/main" id="{AD96C957-D578-BAF5-D0B1-DCC3D85E03A6}"/>
              </a:ext>
              <a:ext uri="{C183D7F6-B498-43B3-948B-1728B52AA6E4}">
                <adec:decorative xmlns:adec="http://schemas.microsoft.com/office/drawing/2017/decorative" val="0"/>
              </a:ext>
            </a:extLst>
          </p:cNvPr>
          <p:cNvSpPr txBox="1">
            <a:spLocks noGrp="1"/>
          </p:cNvSpPr>
          <p:nvPr>
            <p:ph type="title" idx="4294967295"/>
          </p:nvPr>
        </p:nvSpPr>
        <p:spPr>
          <a:xfrm>
            <a:off x="0" y="-1306709"/>
            <a:ext cx="10515600" cy="1325563"/>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2000" b="0" i="0" u="none" strike="noStrike" kern="1200" cap="none" spc="0" normalizeH="0" baseline="0" noProof="0">
                <a:ln>
                  <a:noFill/>
                </a:ln>
                <a:solidFill>
                  <a:schemeClr val="tx1"/>
                </a:solidFill>
                <a:effectLst/>
                <a:uLnTx/>
                <a:uFillTx/>
                <a:latin typeface="+mj-lt"/>
                <a:ea typeface="+mj-ea"/>
                <a:cs typeface="+mj-cs"/>
              </a:rPr>
              <a:t>Guidance Slide 1</a:t>
            </a:r>
          </a:p>
        </p:txBody>
      </p:sp>
      <p:sp>
        <p:nvSpPr>
          <p:cNvPr id="7" name="Text Placeholder 1">
            <a:extLst>
              <a:ext uri="{FF2B5EF4-FFF2-40B4-BE49-F238E27FC236}">
                <a16:creationId xmlns:a16="http://schemas.microsoft.com/office/drawing/2014/main" id="{80BA1B9A-5C1E-5B99-14E0-16402ED6D68D}"/>
              </a:ext>
            </a:extLst>
          </p:cNvPr>
          <p:cNvSpPr txBox="1">
            <a:spLocks/>
          </p:cNvSpPr>
          <p:nvPr/>
        </p:nvSpPr>
        <p:spPr>
          <a:xfrm>
            <a:off x="412822" y="334672"/>
            <a:ext cx="4800202" cy="10885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GB" sz="1800" dirty="0">
                <a:latin typeface="Poppins" panose="00000500000000000000" pitchFamily="2" charset="0"/>
              </a:rPr>
              <a:t>2023 Data Challenge</a:t>
            </a:r>
          </a:p>
          <a:p>
            <a:pPr marL="0" indent="0">
              <a:lnSpc>
                <a:spcPct val="100000"/>
              </a:lnSpc>
              <a:spcBef>
                <a:spcPts val="600"/>
              </a:spcBef>
              <a:buNone/>
            </a:pPr>
            <a:r>
              <a:rPr lang="en-GB" b="1" dirty="0">
                <a:latin typeface="Poppins" panose="00000500000000000000" pitchFamily="2" charset="0"/>
              </a:rPr>
              <a:t>Data																							</a:t>
            </a:r>
          </a:p>
          <a:p>
            <a:pPr marL="0" indent="0">
              <a:lnSpc>
                <a:spcPct val="100000"/>
              </a:lnSpc>
              <a:buFont typeface="Arial" panose="020B0604020202020204" pitchFamily="34" charset="0"/>
              <a:buNone/>
            </a:pPr>
            <a:endParaRPr lang="en-GB" dirty="0">
              <a:latin typeface="Poppins" panose="00000500000000000000" pitchFamily="2" charset="0"/>
            </a:endParaRPr>
          </a:p>
        </p:txBody>
      </p:sp>
      <p:sp>
        <p:nvSpPr>
          <p:cNvPr id="34" name="Rectangle 33">
            <a:extLst>
              <a:ext uri="{FF2B5EF4-FFF2-40B4-BE49-F238E27FC236}">
                <a16:creationId xmlns:a16="http://schemas.microsoft.com/office/drawing/2014/main" id="{70169C43-A291-5A72-6E7E-9E2EE7F3588F}"/>
              </a:ext>
              <a:ext uri="{C183D7F6-B498-43B3-948B-1728B52AA6E4}">
                <adec:decorative xmlns:adec="http://schemas.microsoft.com/office/drawing/2017/decorative" val="1"/>
              </a:ext>
            </a:extLst>
          </p:cNvPr>
          <p:cNvSpPr/>
          <p:nvPr/>
        </p:nvSpPr>
        <p:spPr>
          <a:xfrm>
            <a:off x="5552764" y="0"/>
            <a:ext cx="5224096" cy="1088571"/>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Poppins" panose="00000500000000000000" pitchFamily="2" charset="0"/>
            </a:endParaRPr>
          </a:p>
        </p:txBody>
      </p:sp>
      <p:sp>
        <p:nvSpPr>
          <p:cNvPr id="35" name="Text Placeholder 12">
            <a:extLst>
              <a:ext uri="{FF2B5EF4-FFF2-40B4-BE49-F238E27FC236}">
                <a16:creationId xmlns:a16="http://schemas.microsoft.com/office/drawing/2014/main" id="{38EF902A-245A-5907-5EA5-01F44F0F8078}"/>
              </a:ext>
              <a:ext uri="{C183D7F6-B498-43B3-948B-1728B52AA6E4}">
                <adec:decorative xmlns:adec="http://schemas.microsoft.com/office/drawing/2017/decorative" val="0"/>
              </a:ext>
            </a:extLst>
          </p:cNvPr>
          <p:cNvSpPr txBox="1">
            <a:spLocks/>
          </p:cNvSpPr>
          <p:nvPr/>
        </p:nvSpPr>
        <p:spPr>
          <a:xfrm>
            <a:off x="5743491" y="312973"/>
            <a:ext cx="4983002" cy="655142"/>
          </a:xfrm>
          <a:prstGeom prst="rect">
            <a:avLst/>
          </a:prstGeom>
        </p:spPr>
        <p:txBody>
          <a:bodyPr>
            <a:noAutofit/>
          </a:bodyPr>
          <a:lstStyle>
            <a:lvl1pPr marL="0" indent="0" algn="l" defTabSz="914400" rtl="0" eaLnBrk="1" latinLnBrk="0" hangingPunct="1">
              <a:lnSpc>
                <a:spcPct val="110000"/>
              </a:lnSpc>
              <a:spcBef>
                <a:spcPts val="0"/>
              </a:spcBef>
              <a:buFont typeface="Arial" panose="020B0604020202020204" pitchFamily="34" charset="0"/>
              <a:buNone/>
              <a:defRPr sz="1500" b="0" i="0" kern="1200">
                <a:ln>
                  <a:noFill/>
                </a:ln>
                <a:solidFill>
                  <a:srgbClr val="060645"/>
                </a:solidFill>
                <a:latin typeface="Poppins" pitchFamily="2" charset="77"/>
                <a:ea typeface="+mn-ea"/>
                <a:cs typeface="Poppins" pitchFamily="2" charset="77"/>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ln>
                  <a:noFill/>
                </a:ln>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ln>
                  <a:noFill/>
                </a:ln>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GB" sz="1400" dirty="0">
                <a:latin typeface="Poppins" panose="00000500000000000000" pitchFamily="2" charset="0"/>
                <a:cs typeface="Poppins" panose="00000500000000000000" pitchFamily="2" charset="0"/>
              </a:rPr>
              <a:t>The slides may contain language that is offensive.</a:t>
            </a:r>
          </a:p>
        </p:txBody>
      </p:sp>
      <p:sp>
        <p:nvSpPr>
          <p:cNvPr id="13" name="Text Placeholder 12">
            <a:extLst>
              <a:ext uri="{FF2B5EF4-FFF2-40B4-BE49-F238E27FC236}">
                <a16:creationId xmlns:a16="http://schemas.microsoft.com/office/drawing/2014/main" id="{01FC6C2D-4664-0EA8-9B9C-4CF37232A117}"/>
              </a:ext>
              <a:ext uri="{C183D7F6-B498-43B3-948B-1728B52AA6E4}">
                <adec:decorative xmlns:adec="http://schemas.microsoft.com/office/drawing/2017/decorative" val="0"/>
              </a:ext>
            </a:extLst>
          </p:cNvPr>
          <p:cNvSpPr>
            <a:spLocks noGrp="1"/>
          </p:cNvSpPr>
          <p:nvPr>
            <p:ph type="body" sz="quarter" idx="4294967295"/>
          </p:nvPr>
        </p:nvSpPr>
        <p:spPr>
          <a:xfrm>
            <a:off x="412821" y="1645611"/>
            <a:ext cx="4875376" cy="1488114"/>
          </a:xfrm>
          <a:prstGeom prst="rect">
            <a:avLst/>
          </a:prstGeom>
        </p:spPr>
        <p:txBody>
          <a:bodyPr/>
          <a:lstStyle/>
          <a:p>
            <a:pPr marL="0" indent="0">
              <a:lnSpc>
                <a:spcPct val="150000"/>
              </a:lnSpc>
              <a:spcBef>
                <a:spcPts val="0"/>
              </a:spcBef>
              <a:spcAft>
                <a:spcPts val="600"/>
              </a:spcAft>
              <a:buNone/>
            </a:pPr>
            <a:r>
              <a:rPr lang="en-GB" sz="1800" b="1" dirty="0">
                <a:latin typeface="Poppins" panose="00000500000000000000" pitchFamily="2" charset="0"/>
              </a:rPr>
              <a:t>Hate Speech training dataset</a:t>
            </a:r>
          </a:p>
          <a:p>
            <a:pPr marL="0" indent="0">
              <a:lnSpc>
                <a:spcPct val="150000"/>
              </a:lnSpc>
              <a:spcBef>
                <a:spcPts val="0"/>
              </a:spcBef>
              <a:spcAft>
                <a:spcPts val="600"/>
              </a:spcAft>
              <a:buNone/>
            </a:pPr>
            <a:r>
              <a:rPr lang="en-GB" sz="1200" dirty="0">
                <a:latin typeface="Poppins" panose="00000500000000000000" pitchFamily="2" charset="0"/>
              </a:rPr>
              <a:t>The dataset consists of texts from </a:t>
            </a:r>
            <a:r>
              <a:rPr lang="en-GB" sz="1200" b="1" dirty="0">
                <a:latin typeface="Poppins" panose="00000500000000000000" pitchFamily="2" charset="0"/>
              </a:rPr>
              <a:t>Reddit</a:t>
            </a:r>
            <a:r>
              <a:rPr lang="en-GB" sz="1200" dirty="0">
                <a:latin typeface="Poppins" panose="00000500000000000000" pitchFamily="2" charset="0"/>
              </a:rPr>
              <a:t>, </a:t>
            </a:r>
            <a:r>
              <a:rPr lang="en-GB" sz="1200" b="1" dirty="0">
                <a:latin typeface="Poppins" panose="00000500000000000000" pitchFamily="2" charset="0"/>
              </a:rPr>
              <a:t>YouTube</a:t>
            </a:r>
            <a:r>
              <a:rPr lang="en-GB" sz="1200" dirty="0">
                <a:latin typeface="Poppins" panose="00000500000000000000" pitchFamily="2" charset="0"/>
              </a:rPr>
              <a:t>, and </a:t>
            </a:r>
            <a:r>
              <a:rPr lang="en-GB" sz="1200" b="1" dirty="0">
                <a:latin typeface="Poppins" panose="00000500000000000000" pitchFamily="2" charset="0"/>
              </a:rPr>
              <a:t>Twitter,  </a:t>
            </a:r>
            <a:r>
              <a:rPr lang="en-GB" sz="1200" dirty="0">
                <a:latin typeface="Poppins" panose="00000500000000000000" pitchFamily="2" charset="0"/>
              </a:rPr>
              <a:t>with hate speech annotations from </a:t>
            </a:r>
            <a:r>
              <a:rPr lang="en-GB" sz="1200" b="1" dirty="0">
                <a:latin typeface="Poppins" panose="00000500000000000000" pitchFamily="2" charset="0"/>
              </a:rPr>
              <a:t>11,143</a:t>
            </a:r>
            <a:r>
              <a:rPr lang="en-GB" sz="1200" dirty="0">
                <a:latin typeface="Poppins" panose="00000500000000000000" pitchFamily="2" charset="0"/>
              </a:rPr>
              <a:t> annotators.</a:t>
            </a:r>
          </a:p>
        </p:txBody>
      </p:sp>
      <p:sp>
        <p:nvSpPr>
          <p:cNvPr id="3" name="Text Placeholder 12">
            <a:extLst>
              <a:ext uri="{FF2B5EF4-FFF2-40B4-BE49-F238E27FC236}">
                <a16:creationId xmlns:a16="http://schemas.microsoft.com/office/drawing/2014/main" id="{EB7A2E7C-71B8-32FE-F741-558B60AB7DCC}"/>
              </a:ext>
            </a:extLst>
          </p:cNvPr>
          <p:cNvSpPr txBox="1">
            <a:spLocks/>
          </p:cNvSpPr>
          <p:nvPr/>
        </p:nvSpPr>
        <p:spPr>
          <a:xfrm>
            <a:off x="5938990" y="1641755"/>
            <a:ext cx="4800203" cy="1472920"/>
          </a:xfrm>
          <a:prstGeom prst="rect">
            <a:avLst/>
          </a:prstGeom>
        </p:spPr>
        <p:txBody>
          <a:bodyPr>
            <a:noAutofit/>
          </a:bodyPr>
          <a:lstStyle>
            <a:lvl1pPr marL="0" indent="0" algn="l" defTabSz="914400" rtl="0" eaLnBrk="1" latinLnBrk="0" hangingPunct="1">
              <a:lnSpc>
                <a:spcPct val="110000"/>
              </a:lnSpc>
              <a:spcBef>
                <a:spcPts val="0"/>
              </a:spcBef>
              <a:buFont typeface="Arial" panose="020B0604020202020204" pitchFamily="34" charset="0"/>
              <a:buNone/>
              <a:defRPr sz="1500" b="0" i="0" kern="1200">
                <a:ln>
                  <a:noFill/>
                </a:ln>
                <a:solidFill>
                  <a:srgbClr val="060645"/>
                </a:solidFill>
                <a:latin typeface="Poppins" pitchFamily="2" charset="77"/>
                <a:ea typeface="+mn-ea"/>
                <a:cs typeface="Poppins" pitchFamily="2" charset="77"/>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ln>
                  <a:noFill/>
                </a:ln>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ln>
                  <a:noFill/>
                </a:ln>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pPr>
            <a:r>
              <a:rPr lang="en-GB" sz="1800" b="1" dirty="0">
                <a:latin typeface="Poppins" panose="00000500000000000000" pitchFamily="2" charset="0"/>
                <a:cs typeface="Poppins" panose="00000500000000000000" pitchFamily="2" charset="0"/>
              </a:rPr>
              <a:t>Survey items: hate speech annotations</a:t>
            </a:r>
          </a:p>
          <a:p>
            <a:pPr marL="171450" indent="-171450">
              <a:lnSpc>
                <a:spcPct val="150000"/>
              </a:lnSpc>
              <a:spcAft>
                <a:spcPts val="600"/>
              </a:spcAft>
              <a:buFont typeface="Arial" panose="020B0604020202020204" pitchFamily="34" charset="0"/>
              <a:buChar char="•"/>
            </a:pPr>
            <a:r>
              <a:rPr lang="en-GB" sz="1200" dirty="0">
                <a:latin typeface="Poppins" panose="00000500000000000000" pitchFamily="2" charset="0"/>
                <a:cs typeface="Poppins" panose="00000500000000000000" pitchFamily="2" charset="0"/>
              </a:rPr>
              <a:t>Sentiment</a:t>
            </a:r>
          </a:p>
          <a:p>
            <a:pPr marL="171450" indent="-171450">
              <a:lnSpc>
                <a:spcPct val="150000"/>
              </a:lnSpc>
              <a:spcAft>
                <a:spcPts val="600"/>
              </a:spcAft>
              <a:buFont typeface="Arial" panose="020B0604020202020204" pitchFamily="34" charset="0"/>
              <a:buChar char="•"/>
            </a:pPr>
            <a:r>
              <a:rPr lang="en-GB" sz="1200" dirty="0">
                <a:latin typeface="Poppins" panose="00000500000000000000" pitchFamily="2" charset="0"/>
                <a:cs typeface="Poppins" panose="00000500000000000000" pitchFamily="2" charset="0"/>
              </a:rPr>
              <a:t>Respect</a:t>
            </a:r>
          </a:p>
          <a:p>
            <a:pPr marL="171450" indent="-171450">
              <a:lnSpc>
                <a:spcPct val="150000"/>
              </a:lnSpc>
              <a:spcAft>
                <a:spcPts val="600"/>
              </a:spcAft>
              <a:buFont typeface="Arial" panose="020B0604020202020204" pitchFamily="34" charset="0"/>
              <a:buChar char="•"/>
            </a:pPr>
            <a:r>
              <a:rPr lang="en-GB" sz="1200" dirty="0">
                <a:latin typeface="Poppins" panose="00000500000000000000" pitchFamily="2" charset="0"/>
                <a:cs typeface="Poppins" panose="00000500000000000000" pitchFamily="2" charset="0"/>
              </a:rPr>
              <a:t>Insult</a:t>
            </a:r>
          </a:p>
          <a:p>
            <a:pPr marL="171450" indent="-171450">
              <a:lnSpc>
                <a:spcPct val="150000"/>
              </a:lnSpc>
              <a:spcAft>
                <a:spcPts val="600"/>
              </a:spcAft>
              <a:buFont typeface="Arial" panose="020B0604020202020204" pitchFamily="34" charset="0"/>
              <a:buChar char="•"/>
            </a:pPr>
            <a:r>
              <a:rPr lang="en-GB" sz="1200" dirty="0">
                <a:latin typeface="Poppins" panose="00000500000000000000" pitchFamily="2" charset="0"/>
                <a:cs typeface="Poppins" panose="00000500000000000000" pitchFamily="2" charset="0"/>
              </a:rPr>
              <a:t>Attack/Defend</a:t>
            </a:r>
          </a:p>
          <a:p>
            <a:pPr marL="171450" indent="-171450">
              <a:lnSpc>
                <a:spcPct val="150000"/>
              </a:lnSpc>
              <a:spcAft>
                <a:spcPts val="600"/>
              </a:spcAft>
              <a:buFont typeface="Arial" panose="020B0604020202020204" pitchFamily="34" charset="0"/>
              <a:buChar char="•"/>
            </a:pPr>
            <a:r>
              <a:rPr lang="en-GB" sz="1200" dirty="0">
                <a:latin typeface="Poppins" panose="00000500000000000000" pitchFamily="2" charset="0"/>
                <a:cs typeface="Poppins" panose="00000500000000000000" pitchFamily="2" charset="0"/>
              </a:rPr>
              <a:t>Humiliate</a:t>
            </a:r>
          </a:p>
          <a:p>
            <a:pPr marL="171450" indent="-171450">
              <a:lnSpc>
                <a:spcPct val="150000"/>
              </a:lnSpc>
              <a:spcAft>
                <a:spcPts val="600"/>
              </a:spcAft>
              <a:buFont typeface="Arial" panose="020B0604020202020204" pitchFamily="34" charset="0"/>
              <a:buChar char="•"/>
            </a:pPr>
            <a:r>
              <a:rPr lang="en-GB" sz="1200" dirty="0">
                <a:latin typeface="Poppins" panose="00000500000000000000" pitchFamily="2" charset="0"/>
                <a:cs typeface="Poppins" panose="00000500000000000000" pitchFamily="2" charset="0"/>
              </a:rPr>
              <a:t>Status</a:t>
            </a:r>
          </a:p>
          <a:p>
            <a:pPr marL="171450" indent="-171450">
              <a:lnSpc>
                <a:spcPct val="150000"/>
              </a:lnSpc>
              <a:spcAft>
                <a:spcPts val="600"/>
              </a:spcAft>
              <a:buFont typeface="Arial" panose="020B0604020202020204" pitchFamily="34" charset="0"/>
              <a:buChar char="•"/>
            </a:pPr>
            <a:r>
              <a:rPr lang="en-GB" sz="1200" dirty="0">
                <a:latin typeface="Poppins" panose="00000500000000000000" pitchFamily="2" charset="0"/>
                <a:cs typeface="Poppins" panose="00000500000000000000" pitchFamily="2" charset="0"/>
              </a:rPr>
              <a:t>Dehumanize</a:t>
            </a:r>
          </a:p>
          <a:p>
            <a:pPr marL="171450" indent="-171450">
              <a:lnSpc>
                <a:spcPct val="150000"/>
              </a:lnSpc>
              <a:spcAft>
                <a:spcPts val="600"/>
              </a:spcAft>
              <a:buFont typeface="Arial" panose="020B0604020202020204" pitchFamily="34" charset="0"/>
              <a:buChar char="•"/>
            </a:pPr>
            <a:r>
              <a:rPr lang="en-GB" sz="1200" dirty="0">
                <a:latin typeface="Poppins" panose="00000500000000000000" pitchFamily="2" charset="0"/>
                <a:cs typeface="Poppins" panose="00000500000000000000" pitchFamily="2" charset="0"/>
              </a:rPr>
              <a:t>Violence</a:t>
            </a:r>
          </a:p>
          <a:p>
            <a:pPr marL="171450" indent="-171450">
              <a:lnSpc>
                <a:spcPct val="150000"/>
              </a:lnSpc>
              <a:spcAft>
                <a:spcPts val="600"/>
              </a:spcAft>
              <a:buFont typeface="Arial" panose="020B0604020202020204" pitchFamily="34" charset="0"/>
              <a:buChar char="•"/>
            </a:pPr>
            <a:r>
              <a:rPr lang="en-GB" sz="1200" dirty="0">
                <a:latin typeface="Poppins" panose="00000500000000000000" pitchFamily="2" charset="0"/>
                <a:cs typeface="Poppins" panose="00000500000000000000" pitchFamily="2" charset="0"/>
              </a:rPr>
              <a:t>Genocide</a:t>
            </a:r>
          </a:p>
          <a:p>
            <a:pPr marL="171450" indent="-171450">
              <a:lnSpc>
                <a:spcPct val="150000"/>
              </a:lnSpc>
              <a:spcAft>
                <a:spcPts val="600"/>
              </a:spcAft>
              <a:buFont typeface="Arial" panose="020B0604020202020204" pitchFamily="34" charset="0"/>
              <a:buChar char="•"/>
            </a:pPr>
            <a:r>
              <a:rPr lang="en-GB" sz="1200" dirty="0">
                <a:latin typeface="Poppins" panose="00000500000000000000" pitchFamily="2" charset="0"/>
                <a:cs typeface="Poppins" panose="00000500000000000000" pitchFamily="2" charset="0"/>
              </a:rPr>
              <a:t>Hate Speech</a:t>
            </a:r>
          </a:p>
          <a:p>
            <a:pPr marL="171450" indent="-171450">
              <a:lnSpc>
                <a:spcPct val="150000"/>
              </a:lnSpc>
              <a:spcAft>
                <a:spcPts val="600"/>
              </a:spcAft>
              <a:buFont typeface="Arial" panose="020B0604020202020204" pitchFamily="34" charset="0"/>
              <a:buChar char="•"/>
            </a:pPr>
            <a:endParaRPr lang="en-GB" sz="1200" dirty="0">
              <a:latin typeface="Poppins" panose="00000500000000000000" pitchFamily="2" charset="0"/>
              <a:cs typeface="Poppins" panose="00000500000000000000" pitchFamily="2" charset="0"/>
            </a:endParaRPr>
          </a:p>
        </p:txBody>
      </p:sp>
      <p:sp>
        <p:nvSpPr>
          <p:cNvPr id="17" name="TextBox 16">
            <a:extLst>
              <a:ext uri="{FF2B5EF4-FFF2-40B4-BE49-F238E27FC236}">
                <a16:creationId xmlns:a16="http://schemas.microsoft.com/office/drawing/2014/main" id="{455D8CAF-64B9-644F-BF94-1CD90C489E34}"/>
              </a:ext>
            </a:extLst>
          </p:cNvPr>
          <p:cNvSpPr txBox="1"/>
          <p:nvPr/>
        </p:nvSpPr>
        <p:spPr>
          <a:xfrm>
            <a:off x="412822" y="3583087"/>
            <a:ext cx="4836072" cy="346249"/>
          </a:xfrm>
          <a:prstGeom prst="rect">
            <a:avLst/>
          </a:prstGeom>
          <a:noFill/>
        </p:spPr>
        <p:txBody>
          <a:bodyPr wrap="square" rtlCol="0">
            <a:spAutoFit/>
          </a:bodyPr>
          <a:lstStyle/>
          <a:p>
            <a:pPr>
              <a:lnSpc>
                <a:spcPct val="150000"/>
              </a:lnSpc>
              <a:spcAft>
                <a:spcPts val="600"/>
              </a:spcAft>
            </a:pPr>
            <a:r>
              <a:rPr lang="en-GB" sz="1200" dirty="0">
                <a:latin typeface="Poppins" panose="00000500000000000000" pitchFamily="2" charset="0"/>
                <a:cs typeface="Poppins" panose="00000500000000000000" pitchFamily="2" charset="0"/>
              </a:rPr>
              <a:t>fuck </a:t>
            </a:r>
            <a:r>
              <a:rPr lang="en-GB" sz="1200" dirty="0" err="1">
                <a:latin typeface="Poppins" panose="00000500000000000000" pitchFamily="2" charset="0"/>
                <a:cs typeface="Poppins" panose="00000500000000000000" pitchFamily="2" charset="0"/>
              </a:rPr>
              <a:t>mohammedans</a:t>
            </a:r>
            <a:r>
              <a:rPr lang="en-GB" sz="1200" dirty="0">
                <a:latin typeface="Poppins" panose="00000500000000000000" pitchFamily="2" charset="0"/>
                <a:cs typeface="Poppins" panose="00000500000000000000" pitchFamily="2" charset="0"/>
              </a:rPr>
              <a:t>. and fuck their feelings.</a:t>
            </a:r>
          </a:p>
        </p:txBody>
      </p:sp>
      <p:sp>
        <p:nvSpPr>
          <p:cNvPr id="2" name="TextBox 1">
            <a:extLst>
              <a:ext uri="{FF2B5EF4-FFF2-40B4-BE49-F238E27FC236}">
                <a16:creationId xmlns:a16="http://schemas.microsoft.com/office/drawing/2014/main" id="{01F0397A-8DFE-C342-BB9C-E6FF118C10CE}"/>
              </a:ext>
            </a:extLst>
          </p:cNvPr>
          <p:cNvSpPr txBox="1"/>
          <p:nvPr/>
        </p:nvSpPr>
        <p:spPr>
          <a:xfrm>
            <a:off x="412821" y="3274913"/>
            <a:ext cx="3052800" cy="276999"/>
          </a:xfrm>
          <a:prstGeom prst="rect">
            <a:avLst/>
          </a:prstGeom>
          <a:noFill/>
          <a:ln>
            <a:solidFill>
              <a:schemeClr val="accent1">
                <a:lumMod val="50000"/>
              </a:schemeClr>
            </a:solidFill>
          </a:ln>
        </p:spPr>
        <p:txBody>
          <a:bodyPr wrap="square" rtlCol="0">
            <a:spAutoFit/>
          </a:bodyPr>
          <a:lstStyle/>
          <a:p>
            <a:r>
              <a:rPr lang="en-US" sz="1200" b="1" dirty="0">
                <a:latin typeface="Poppins" pitchFamily="2" charset="77"/>
                <a:cs typeface="Poppins" pitchFamily="2" charset="77"/>
              </a:rPr>
              <a:t>Hateful              </a:t>
            </a:r>
            <a:r>
              <a:rPr lang="en-US" sz="1200" dirty="0">
                <a:latin typeface="Poppins" pitchFamily="2" charset="77"/>
                <a:cs typeface="Poppins" pitchFamily="2" charset="77"/>
              </a:rPr>
              <a:t>Hate Speech Score 1.45</a:t>
            </a:r>
            <a:endParaRPr lang="en-US" sz="1200" b="1" dirty="0">
              <a:latin typeface="Poppins" pitchFamily="2" charset="77"/>
              <a:cs typeface="Poppins" pitchFamily="2" charset="77"/>
            </a:endParaRPr>
          </a:p>
        </p:txBody>
      </p:sp>
      <p:sp>
        <p:nvSpPr>
          <p:cNvPr id="19" name="TextBox 18">
            <a:extLst>
              <a:ext uri="{FF2B5EF4-FFF2-40B4-BE49-F238E27FC236}">
                <a16:creationId xmlns:a16="http://schemas.microsoft.com/office/drawing/2014/main" id="{65DEB018-6DB5-D648-9053-555CD3C09658}"/>
              </a:ext>
            </a:extLst>
          </p:cNvPr>
          <p:cNvSpPr txBox="1"/>
          <p:nvPr/>
        </p:nvSpPr>
        <p:spPr>
          <a:xfrm>
            <a:off x="426672" y="4816144"/>
            <a:ext cx="4836072" cy="623248"/>
          </a:xfrm>
          <a:prstGeom prst="rect">
            <a:avLst/>
          </a:prstGeom>
          <a:noFill/>
        </p:spPr>
        <p:txBody>
          <a:bodyPr wrap="square" rtlCol="0">
            <a:spAutoFit/>
          </a:bodyPr>
          <a:lstStyle/>
          <a:p>
            <a:pPr>
              <a:lnSpc>
                <a:spcPct val="150000"/>
              </a:lnSpc>
              <a:spcAft>
                <a:spcPts val="600"/>
              </a:spcAft>
            </a:pPr>
            <a:r>
              <a:rPr lang="en-GB" sz="1200" dirty="0">
                <a:latin typeface="Poppins" panose="00000500000000000000" pitchFamily="2" charset="0"/>
                <a:cs typeface="Poppins" panose="00000500000000000000" pitchFamily="2" charset="0"/>
              </a:rPr>
              <a:t>Girls are the best, can we just take a moment to appreciate girls.</a:t>
            </a:r>
          </a:p>
        </p:txBody>
      </p:sp>
      <p:sp>
        <p:nvSpPr>
          <p:cNvPr id="20" name="TextBox 19">
            <a:extLst>
              <a:ext uri="{FF2B5EF4-FFF2-40B4-BE49-F238E27FC236}">
                <a16:creationId xmlns:a16="http://schemas.microsoft.com/office/drawing/2014/main" id="{17E52E4C-588B-5443-AB01-7742A2701AFE}"/>
              </a:ext>
            </a:extLst>
          </p:cNvPr>
          <p:cNvSpPr txBox="1"/>
          <p:nvPr/>
        </p:nvSpPr>
        <p:spPr>
          <a:xfrm>
            <a:off x="426669" y="4507970"/>
            <a:ext cx="3052800" cy="276999"/>
          </a:xfrm>
          <a:prstGeom prst="rect">
            <a:avLst/>
          </a:prstGeom>
          <a:noFill/>
          <a:ln>
            <a:solidFill>
              <a:schemeClr val="accent1">
                <a:lumMod val="50000"/>
              </a:schemeClr>
            </a:solidFill>
          </a:ln>
        </p:spPr>
        <p:txBody>
          <a:bodyPr wrap="square" rtlCol="0">
            <a:spAutoFit/>
          </a:bodyPr>
          <a:lstStyle/>
          <a:p>
            <a:r>
              <a:rPr lang="en-US" sz="1200" b="1" dirty="0">
                <a:latin typeface="Poppins" pitchFamily="2" charset="77"/>
                <a:cs typeface="Poppins" pitchFamily="2" charset="77"/>
              </a:rPr>
              <a:t>Non-Hateful </a:t>
            </a:r>
            <a:r>
              <a:rPr lang="en-US" sz="1200" dirty="0">
                <a:latin typeface="Poppins" pitchFamily="2" charset="77"/>
                <a:cs typeface="Poppins" pitchFamily="2" charset="77"/>
              </a:rPr>
              <a:t>Hate Speech Score -6.1</a:t>
            </a:r>
            <a:endParaRPr lang="en-US" sz="1200" b="1" dirty="0">
              <a:latin typeface="Poppins" pitchFamily="2" charset="77"/>
              <a:cs typeface="Poppins" pitchFamily="2" charset="77"/>
            </a:endParaRPr>
          </a:p>
        </p:txBody>
      </p:sp>
      <p:sp>
        <p:nvSpPr>
          <p:cNvPr id="21" name="TextBox 20">
            <a:extLst>
              <a:ext uri="{FF2B5EF4-FFF2-40B4-BE49-F238E27FC236}">
                <a16:creationId xmlns:a16="http://schemas.microsoft.com/office/drawing/2014/main" id="{B567D721-F0E9-F041-A201-BCCECE0D7EE7}"/>
              </a:ext>
            </a:extLst>
          </p:cNvPr>
          <p:cNvSpPr txBox="1"/>
          <p:nvPr/>
        </p:nvSpPr>
        <p:spPr>
          <a:xfrm>
            <a:off x="3599154" y="3274913"/>
            <a:ext cx="773292" cy="276999"/>
          </a:xfrm>
          <a:prstGeom prst="rect">
            <a:avLst/>
          </a:prstGeom>
          <a:noFill/>
          <a:ln>
            <a:solidFill>
              <a:schemeClr val="accent1">
                <a:lumMod val="50000"/>
              </a:schemeClr>
            </a:solidFill>
          </a:ln>
        </p:spPr>
        <p:txBody>
          <a:bodyPr wrap="square" rtlCol="0">
            <a:spAutoFit/>
          </a:bodyPr>
          <a:lstStyle/>
          <a:p>
            <a:r>
              <a:rPr lang="en-US" sz="1200" b="1" dirty="0">
                <a:latin typeface="Poppins" pitchFamily="2" charset="77"/>
                <a:cs typeface="Poppins" pitchFamily="2" charset="77"/>
              </a:rPr>
              <a:t>&gt;   0.5</a:t>
            </a:r>
          </a:p>
        </p:txBody>
      </p:sp>
      <p:sp>
        <p:nvSpPr>
          <p:cNvPr id="22" name="TextBox 21">
            <a:extLst>
              <a:ext uri="{FF2B5EF4-FFF2-40B4-BE49-F238E27FC236}">
                <a16:creationId xmlns:a16="http://schemas.microsoft.com/office/drawing/2014/main" id="{215692BB-CE8B-D646-849E-5E1B0047878B}"/>
              </a:ext>
            </a:extLst>
          </p:cNvPr>
          <p:cNvSpPr txBox="1"/>
          <p:nvPr/>
        </p:nvSpPr>
        <p:spPr>
          <a:xfrm>
            <a:off x="3599154" y="4507969"/>
            <a:ext cx="773292" cy="276999"/>
          </a:xfrm>
          <a:prstGeom prst="rect">
            <a:avLst/>
          </a:prstGeom>
          <a:noFill/>
          <a:ln>
            <a:solidFill>
              <a:schemeClr val="accent1">
                <a:lumMod val="50000"/>
              </a:schemeClr>
            </a:solidFill>
          </a:ln>
        </p:spPr>
        <p:txBody>
          <a:bodyPr wrap="square" rtlCol="0">
            <a:spAutoFit/>
          </a:bodyPr>
          <a:lstStyle/>
          <a:p>
            <a:r>
              <a:rPr lang="en-US" sz="1200" b="1" dirty="0">
                <a:latin typeface="Poppins" pitchFamily="2" charset="77"/>
                <a:cs typeface="Poppins" pitchFamily="2" charset="77"/>
              </a:rPr>
              <a:t>&lt;= 0.5</a:t>
            </a:r>
          </a:p>
        </p:txBody>
      </p:sp>
      <p:sp>
        <p:nvSpPr>
          <p:cNvPr id="4" name="Right Brace 3">
            <a:extLst>
              <a:ext uri="{FF2B5EF4-FFF2-40B4-BE49-F238E27FC236}">
                <a16:creationId xmlns:a16="http://schemas.microsoft.com/office/drawing/2014/main" id="{23F0912F-9B3B-D844-B047-A8FC8C07955F}"/>
              </a:ext>
            </a:extLst>
          </p:cNvPr>
          <p:cNvSpPr/>
          <p:nvPr/>
        </p:nvSpPr>
        <p:spPr>
          <a:xfrm>
            <a:off x="7162800" y="2092035"/>
            <a:ext cx="817418" cy="3537799"/>
          </a:xfrm>
          <a:prstGeom prst="rightBrace">
            <a:avLst/>
          </a:prstGeom>
          <a:ln>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 Placeholder 12">
            <a:extLst>
              <a:ext uri="{FF2B5EF4-FFF2-40B4-BE49-F238E27FC236}">
                <a16:creationId xmlns:a16="http://schemas.microsoft.com/office/drawing/2014/main" id="{6C36CCCB-10F6-CB40-BF02-160A3446C219}"/>
              </a:ext>
            </a:extLst>
          </p:cNvPr>
          <p:cNvSpPr txBox="1">
            <a:spLocks/>
          </p:cNvSpPr>
          <p:nvPr/>
        </p:nvSpPr>
        <p:spPr>
          <a:xfrm>
            <a:off x="8039248" y="3683883"/>
            <a:ext cx="4800203" cy="1472920"/>
          </a:xfrm>
          <a:prstGeom prst="rect">
            <a:avLst/>
          </a:prstGeom>
        </p:spPr>
        <p:txBody>
          <a:bodyPr>
            <a:noAutofit/>
          </a:bodyPr>
          <a:lstStyle>
            <a:lvl1pPr marL="0" indent="0" algn="l" defTabSz="914400" rtl="0" eaLnBrk="1" latinLnBrk="0" hangingPunct="1">
              <a:lnSpc>
                <a:spcPct val="110000"/>
              </a:lnSpc>
              <a:spcBef>
                <a:spcPts val="0"/>
              </a:spcBef>
              <a:buFont typeface="Arial" panose="020B0604020202020204" pitchFamily="34" charset="0"/>
              <a:buNone/>
              <a:defRPr sz="1500" b="0" i="0" kern="1200">
                <a:ln>
                  <a:noFill/>
                </a:ln>
                <a:solidFill>
                  <a:srgbClr val="060645"/>
                </a:solidFill>
                <a:latin typeface="Poppins" pitchFamily="2" charset="77"/>
                <a:ea typeface="+mn-ea"/>
                <a:cs typeface="Poppins" pitchFamily="2" charset="77"/>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ln>
                  <a:noFill/>
                </a:ln>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ln>
                  <a:noFill/>
                </a:ln>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pPr>
            <a:r>
              <a:rPr lang="en-GB" sz="1200" dirty="0">
                <a:latin typeface="Poppins" panose="00000500000000000000" pitchFamily="2" charset="0"/>
                <a:cs typeface="Poppins" panose="00000500000000000000" pitchFamily="2" charset="0"/>
              </a:rPr>
              <a:t>Hate Speech Score</a:t>
            </a:r>
          </a:p>
          <a:p>
            <a:pPr>
              <a:lnSpc>
                <a:spcPct val="150000"/>
              </a:lnSpc>
              <a:spcAft>
                <a:spcPts val="600"/>
              </a:spcAft>
            </a:pPr>
            <a:r>
              <a:rPr lang="en-GB" sz="1200" i="1" dirty="0"/>
              <a:t>Parameter estimate of a hate speech spectrum</a:t>
            </a:r>
          </a:p>
        </p:txBody>
      </p:sp>
      <p:sp>
        <p:nvSpPr>
          <p:cNvPr id="6" name="Rectangle 5">
            <a:extLst>
              <a:ext uri="{FF2B5EF4-FFF2-40B4-BE49-F238E27FC236}">
                <a16:creationId xmlns:a16="http://schemas.microsoft.com/office/drawing/2014/main" id="{8C5D8478-7230-99DF-D394-468B7021E719}"/>
              </a:ext>
            </a:extLst>
          </p:cNvPr>
          <p:cNvSpPr/>
          <p:nvPr/>
        </p:nvSpPr>
        <p:spPr>
          <a:xfrm>
            <a:off x="412821" y="5629834"/>
            <a:ext cx="2094852" cy="9510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0842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2">
            <a:extLst>
              <a:ext uri="{FF2B5EF4-FFF2-40B4-BE49-F238E27FC236}">
                <a16:creationId xmlns:a16="http://schemas.microsoft.com/office/drawing/2014/main" id="{AD96C957-D578-BAF5-D0B1-DCC3D85E03A6}"/>
              </a:ext>
              <a:ext uri="{C183D7F6-B498-43B3-948B-1728B52AA6E4}">
                <adec:decorative xmlns:adec="http://schemas.microsoft.com/office/drawing/2017/decorative" val="0"/>
              </a:ext>
            </a:extLst>
          </p:cNvPr>
          <p:cNvSpPr txBox="1">
            <a:spLocks noGrp="1"/>
          </p:cNvSpPr>
          <p:nvPr>
            <p:ph type="title" idx="4294967295"/>
          </p:nvPr>
        </p:nvSpPr>
        <p:spPr>
          <a:xfrm>
            <a:off x="0" y="-1306709"/>
            <a:ext cx="10515600" cy="1325563"/>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2000" b="0" i="0" u="none" strike="noStrike" kern="1200" cap="none" spc="0" normalizeH="0" baseline="0" noProof="0">
                <a:ln>
                  <a:noFill/>
                </a:ln>
                <a:solidFill>
                  <a:schemeClr val="tx1"/>
                </a:solidFill>
                <a:effectLst/>
                <a:uLnTx/>
                <a:uFillTx/>
                <a:latin typeface="+mj-lt"/>
                <a:ea typeface="+mj-ea"/>
                <a:cs typeface="+mj-cs"/>
              </a:rPr>
              <a:t>Guidance Slide 1</a:t>
            </a:r>
          </a:p>
        </p:txBody>
      </p:sp>
      <p:sp>
        <p:nvSpPr>
          <p:cNvPr id="7" name="Text Placeholder 1">
            <a:extLst>
              <a:ext uri="{FF2B5EF4-FFF2-40B4-BE49-F238E27FC236}">
                <a16:creationId xmlns:a16="http://schemas.microsoft.com/office/drawing/2014/main" id="{80BA1B9A-5C1E-5B99-14E0-16402ED6D68D}"/>
              </a:ext>
            </a:extLst>
          </p:cNvPr>
          <p:cNvSpPr txBox="1">
            <a:spLocks/>
          </p:cNvSpPr>
          <p:nvPr/>
        </p:nvSpPr>
        <p:spPr>
          <a:xfrm>
            <a:off x="412822" y="334672"/>
            <a:ext cx="4800202" cy="10885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GB" sz="1800" dirty="0">
                <a:latin typeface="Poppins" panose="00000500000000000000" pitchFamily="2" charset="0"/>
              </a:rPr>
              <a:t>Data Challenge</a:t>
            </a:r>
          </a:p>
          <a:p>
            <a:pPr marL="0" indent="0">
              <a:lnSpc>
                <a:spcPct val="100000"/>
              </a:lnSpc>
              <a:spcBef>
                <a:spcPts val="600"/>
              </a:spcBef>
              <a:buNone/>
            </a:pPr>
            <a:r>
              <a:rPr lang="en-GB" b="1" dirty="0">
                <a:latin typeface="Poppins" panose="00000500000000000000" pitchFamily="2" charset="0"/>
              </a:rPr>
              <a:t>Data																							</a:t>
            </a:r>
          </a:p>
          <a:p>
            <a:pPr marL="0" indent="0">
              <a:lnSpc>
                <a:spcPct val="100000"/>
              </a:lnSpc>
              <a:buFont typeface="Arial" panose="020B0604020202020204" pitchFamily="34" charset="0"/>
              <a:buNone/>
            </a:pPr>
            <a:endParaRPr lang="en-GB" dirty="0">
              <a:latin typeface="Poppins" panose="00000500000000000000" pitchFamily="2" charset="0"/>
            </a:endParaRPr>
          </a:p>
        </p:txBody>
      </p:sp>
      <p:sp>
        <p:nvSpPr>
          <p:cNvPr id="13" name="Text Placeholder 12">
            <a:extLst>
              <a:ext uri="{FF2B5EF4-FFF2-40B4-BE49-F238E27FC236}">
                <a16:creationId xmlns:a16="http://schemas.microsoft.com/office/drawing/2014/main" id="{01FC6C2D-4664-0EA8-9B9C-4CF37232A117}"/>
              </a:ext>
              <a:ext uri="{C183D7F6-B498-43B3-948B-1728B52AA6E4}">
                <adec:decorative xmlns:adec="http://schemas.microsoft.com/office/drawing/2017/decorative" val="0"/>
              </a:ext>
            </a:extLst>
          </p:cNvPr>
          <p:cNvSpPr>
            <a:spLocks noGrp="1"/>
          </p:cNvSpPr>
          <p:nvPr>
            <p:ph type="body" sz="quarter" idx="4294967295"/>
          </p:nvPr>
        </p:nvSpPr>
        <p:spPr>
          <a:xfrm>
            <a:off x="412821" y="1645611"/>
            <a:ext cx="4875376" cy="1488114"/>
          </a:xfrm>
          <a:prstGeom prst="rect">
            <a:avLst/>
          </a:prstGeom>
        </p:spPr>
        <p:txBody>
          <a:bodyPr/>
          <a:lstStyle/>
          <a:p>
            <a:pPr marL="0" indent="0">
              <a:lnSpc>
                <a:spcPct val="150000"/>
              </a:lnSpc>
              <a:spcBef>
                <a:spcPts val="0"/>
              </a:spcBef>
              <a:spcAft>
                <a:spcPts val="600"/>
              </a:spcAft>
              <a:buNone/>
            </a:pPr>
            <a:r>
              <a:rPr lang="en-GB" sz="1200" dirty="0">
                <a:latin typeface="Poppins" panose="00000500000000000000" pitchFamily="2" charset="0"/>
              </a:rPr>
              <a:t>The dataset also contains annotations from: </a:t>
            </a:r>
          </a:p>
          <a:p>
            <a:pPr marL="0" indent="0">
              <a:lnSpc>
                <a:spcPct val="150000"/>
              </a:lnSpc>
              <a:spcBef>
                <a:spcPts val="0"/>
              </a:spcBef>
              <a:spcAft>
                <a:spcPts val="600"/>
              </a:spcAft>
              <a:buNone/>
            </a:pPr>
            <a:r>
              <a:rPr lang="en-GB" sz="1200" b="1" dirty="0">
                <a:latin typeface="Poppins" panose="00000500000000000000" pitchFamily="2" charset="0"/>
              </a:rPr>
              <a:t>(</a:t>
            </a:r>
            <a:r>
              <a:rPr lang="en-GB" sz="1200" b="1" dirty="0" err="1">
                <a:latin typeface="Poppins" panose="00000500000000000000" pitchFamily="2" charset="0"/>
              </a:rPr>
              <a:t>i</a:t>
            </a:r>
            <a:r>
              <a:rPr lang="en-GB" sz="1200" b="1" dirty="0">
                <a:latin typeface="Poppins" panose="00000500000000000000" pitchFamily="2" charset="0"/>
              </a:rPr>
              <a:t>) target groups </a:t>
            </a:r>
            <a:r>
              <a:rPr lang="en-GB" sz="1200" dirty="0">
                <a:latin typeface="Poppins" panose="00000500000000000000" pitchFamily="2" charset="0"/>
              </a:rPr>
              <a:t>referred to in the texts and,</a:t>
            </a:r>
          </a:p>
          <a:p>
            <a:pPr marL="0" indent="0">
              <a:lnSpc>
                <a:spcPct val="150000"/>
              </a:lnSpc>
              <a:spcBef>
                <a:spcPts val="0"/>
              </a:spcBef>
              <a:spcAft>
                <a:spcPts val="600"/>
              </a:spcAft>
              <a:buNone/>
            </a:pPr>
            <a:r>
              <a:rPr lang="en-GB" sz="1200" b="1" dirty="0">
                <a:latin typeface="Poppins" pitchFamily="2" charset="77"/>
                <a:cs typeface="Poppins" pitchFamily="2" charset="77"/>
              </a:rPr>
              <a:t>(ii) demographics </a:t>
            </a:r>
            <a:r>
              <a:rPr lang="en-GB" sz="1200" dirty="0">
                <a:latin typeface="Poppins" pitchFamily="2" charset="77"/>
                <a:cs typeface="Poppins" pitchFamily="2" charset="77"/>
              </a:rPr>
              <a:t>of the annotators</a:t>
            </a:r>
            <a:r>
              <a:rPr lang="en-GB" sz="1200" dirty="0">
                <a:latin typeface="Poppins" panose="00000500000000000000" pitchFamily="2" charset="0"/>
              </a:rPr>
              <a:t>.</a:t>
            </a:r>
          </a:p>
        </p:txBody>
      </p:sp>
      <p:sp>
        <p:nvSpPr>
          <p:cNvPr id="3" name="Text Placeholder 12">
            <a:extLst>
              <a:ext uri="{FF2B5EF4-FFF2-40B4-BE49-F238E27FC236}">
                <a16:creationId xmlns:a16="http://schemas.microsoft.com/office/drawing/2014/main" id="{EB7A2E7C-71B8-32FE-F741-558B60AB7DCC}"/>
              </a:ext>
            </a:extLst>
          </p:cNvPr>
          <p:cNvSpPr txBox="1">
            <a:spLocks/>
          </p:cNvSpPr>
          <p:nvPr/>
        </p:nvSpPr>
        <p:spPr>
          <a:xfrm>
            <a:off x="5938990" y="1641756"/>
            <a:ext cx="4800203" cy="940080"/>
          </a:xfrm>
          <a:prstGeom prst="rect">
            <a:avLst/>
          </a:prstGeom>
        </p:spPr>
        <p:txBody>
          <a:bodyPr>
            <a:noAutofit/>
          </a:bodyPr>
          <a:lstStyle>
            <a:lvl1pPr marL="0" indent="0" algn="l" defTabSz="914400" rtl="0" eaLnBrk="1" latinLnBrk="0" hangingPunct="1">
              <a:lnSpc>
                <a:spcPct val="110000"/>
              </a:lnSpc>
              <a:spcBef>
                <a:spcPts val="0"/>
              </a:spcBef>
              <a:buFont typeface="Arial" panose="020B0604020202020204" pitchFamily="34" charset="0"/>
              <a:buNone/>
              <a:defRPr sz="1500" b="0" i="0" kern="1200">
                <a:ln>
                  <a:noFill/>
                </a:ln>
                <a:solidFill>
                  <a:srgbClr val="060645"/>
                </a:solidFill>
                <a:latin typeface="Poppins" pitchFamily="2" charset="77"/>
                <a:ea typeface="+mn-ea"/>
                <a:cs typeface="Poppins" pitchFamily="2" charset="77"/>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ln>
                  <a:noFill/>
                </a:ln>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ln>
                  <a:noFill/>
                </a:ln>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pPr>
            <a:r>
              <a:rPr lang="en-GB" sz="1800" b="1" dirty="0">
                <a:latin typeface="Poppins" panose="00000500000000000000" pitchFamily="2" charset="0"/>
                <a:cs typeface="Poppins" panose="00000500000000000000" pitchFamily="2" charset="0"/>
              </a:rPr>
              <a:t>Is the [comment] directed at or about any individuals or groups based on…</a:t>
            </a:r>
          </a:p>
          <a:p>
            <a:pPr marL="171450" indent="-171450">
              <a:lnSpc>
                <a:spcPct val="150000"/>
              </a:lnSpc>
              <a:spcAft>
                <a:spcPts val="600"/>
              </a:spcAft>
              <a:buFont typeface="Arial" panose="020B0604020202020204" pitchFamily="34" charset="0"/>
              <a:buChar char="•"/>
            </a:pPr>
            <a:r>
              <a:rPr lang="en-GB" sz="1200" dirty="0">
                <a:latin typeface="Poppins" panose="00000500000000000000" pitchFamily="2" charset="0"/>
                <a:cs typeface="Poppins" panose="00000500000000000000" pitchFamily="2" charset="0"/>
              </a:rPr>
              <a:t>Race/Ethnicity</a:t>
            </a:r>
          </a:p>
          <a:p>
            <a:pPr marL="171450" indent="-171450">
              <a:lnSpc>
                <a:spcPct val="150000"/>
              </a:lnSpc>
              <a:spcAft>
                <a:spcPts val="600"/>
              </a:spcAft>
              <a:buFont typeface="Arial" panose="020B0604020202020204" pitchFamily="34" charset="0"/>
              <a:buChar char="•"/>
            </a:pPr>
            <a:r>
              <a:rPr lang="en-GB" sz="1200" dirty="0">
                <a:latin typeface="Poppins" panose="00000500000000000000" pitchFamily="2" charset="0"/>
                <a:cs typeface="Poppins" panose="00000500000000000000" pitchFamily="2" charset="0"/>
              </a:rPr>
              <a:t>Religion</a:t>
            </a:r>
          </a:p>
          <a:p>
            <a:pPr marL="171450" indent="-171450">
              <a:lnSpc>
                <a:spcPct val="150000"/>
              </a:lnSpc>
              <a:spcAft>
                <a:spcPts val="600"/>
              </a:spcAft>
              <a:buFont typeface="Arial" panose="020B0604020202020204" pitchFamily="34" charset="0"/>
              <a:buChar char="•"/>
            </a:pPr>
            <a:r>
              <a:rPr lang="en-GB" sz="1200" dirty="0">
                <a:latin typeface="Poppins" panose="00000500000000000000" pitchFamily="2" charset="0"/>
                <a:cs typeface="Poppins" panose="00000500000000000000" pitchFamily="2" charset="0"/>
              </a:rPr>
              <a:t>National Origin or Citizen Status</a:t>
            </a:r>
          </a:p>
          <a:p>
            <a:pPr marL="171450" indent="-171450">
              <a:lnSpc>
                <a:spcPct val="150000"/>
              </a:lnSpc>
              <a:spcAft>
                <a:spcPts val="600"/>
              </a:spcAft>
              <a:buFont typeface="Arial" panose="020B0604020202020204" pitchFamily="34" charset="0"/>
              <a:buChar char="•"/>
            </a:pPr>
            <a:r>
              <a:rPr lang="en-GB" sz="1200" dirty="0">
                <a:latin typeface="Poppins" panose="00000500000000000000" pitchFamily="2" charset="0"/>
                <a:cs typeface="Poppins" panose="00000500000000000000" pitchFamily="2" charset="0"/>
              </a:rPr>
              <a:t>Gender</a:t>
            </a:r>
          </a:p>
          <a:p>
            <a:pPr marL="171450" indent="-171450">
              <a:lnSpc>
                <a:spcPct val="150000"/>
              </a:lnSpc>
              <a:spcAft>
                <a:spcPts val="600"/>
              </a:spcAft>
              <a:buFont typeface="Arial" panose="020B0604020202020204" pitchFamily="34" charset="0"/>
              <a:buChar char="•"/>
            </a:pPr>
            <a:r>
              <a:rPr lang="en-GB" sz="1200" dirty="0">
                <a:latin typeface="Poppins" panose="00000500000000000000" pitchFamily="2" charset="0"/>
                <a:cs typeface="Poppins" panose="00000500000000000000" pitchFamily="2" charset="0"/>
              </a:rPr>
              <a:t>Sexual Orientation</a:t>
            </a:r>
          </a:p>
          <a:p>
            <a:pPr marL="171450" indent="-171450">
              <a:lnSpc>
                <a:spcPct val="150000"/>
              </a:lnSpc>
              <a:spcAft>
                <a:spcPts val="600"/>
              </a:spcAft>
              <a:buFont typeface="Arial" panose="020B0604020202020204" pitchFamily="34" charset="0"/>
              <a:buChar char="•"/>
            </a:pPr>
            <a:r>
              <a:rPr lang="en-GB" sz="1200" dirty="0">
                <a:latin typeface="Poppins" panose="00000500000000000000" pitchFamily="2" charset="0"/>
                <a:cs typeface="Poppins" panose="00000500000000000000" pitchFamily="2" charset="0"/>
              </a:rPr>
              <a:t>Age</a:t>
            </a:r>
          </a:p>
          <a:p>
            <a:pPr marL="171450" indent="-171450">
              <a:lnSpc>
                <a:spcPct val="150000"/>
              </a:lnSpc>
              <a:spcAft>
                <a:spcPts val="600"/>
              </a:spcAft>
              <a:buFont typeface="Arial" panose="020B0604020202020204" pitchFamily="34" charset="0"/>
              <a:buChar char="•"/>
            </a:pPr>
            <a:r>
              <a:rPr lang="en-GB" sz="1200" dirty="0">
                <a:latin typeface="Poppins" panose="00000500000000000000" pitchFamily="2" charset="0"/>
                <a:cs typeface="Poppins" panose="00000500000000000000" pitchFamily="2" charset="0"/>
              </a:rPr>
              <a:t>Disability Status</a:t>
            </a:r>
          </a:p>
        </p:txBody>
      </p:sp>
      <p:sp>
        <p:nvSpPr>
          <p:cNvPr id="18" name="Text Placeholder 12">
            <a:extLst>
              <a:ext uri="{FF2B5EF4-FFF2-40B4-BE49-F238E27FC236}">
                <a16:creationId xmlns:a16="http://schemas.microsoft.com/office/drawing/2014/main" id="{B37F081D-900A-9B43-AD91-A12C0BB465F4}"/>
              </a:ext>
            </a:extLst>
          </p:cNvPr>
          <p:cNvSpPr txBox="1">
            <a:spLocks/>
          </p:cNvSpPr>
          <p:nvPr/>
        </p:nvSpPr>
        <p:spPr>
          <a:xfrm>
            <a:off x="5976657" y="5118847"/>
            <a:ext cx="4800203" cy="940080"/>
          </a:xfrm>
          <a:prstGeom prst="rect">
            <a:avLst/>
          </a:prstGeom>
        </p:spPr>
        <p:txBody>
          <a:bodyPr>
            <a:noAutofit/>
          </a:bodyPr>
          <a:lstStyle>
            <a:lvl1pPr marL="0" indent="0" algn="l" defTabSz="914400" rtl="0" eaLnBrk="1" latinLnBrk="0" hangingPunct="1">
              <a:lnSpc>
                <a:spcPct val="110000"/>
              </a:lnSpc>
              <a:spcBef>
                <a:spcPts val="0"/>
              </a:spcBef>
              <a:buFont typeface="Arial" panose="020B0604020202020204" pitchFamily="34" charset="0"/>
              <a:buNone/>
              <a:defRPr sz="1500" b="0" i="0" kern="1200">
                <a:ln>
                  <a:noFill/>
                </a:ln>
                <a:solidFill>
                  <a:srgbClr val="060645"/>
                </a:solidFill>
                <a:latin typeface="Poppins" pitchFamily="2" charset="77"/>
                <a:ea typeface="+mn-ea"/>
                <a:cs typeface="Poppins" pitchFamily="2" charset="77"/>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ln>
                  <a:noFill/>
                </a:ln>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ln>
                  <a:noFill/>
                </a:ln>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pPr>
            <a:r>
              <a:rPr lang="en-GB" sz="1800" b="1" dirty="0">
                <a:latin typeface="Poppins" panose="00000500000000000000" pitchFamily="2" charset="0"/>
                <a:cs typeface="Poppins" panose="00000500000000000000" pitchFamily="2" charset="0"/>
              </a:rPr>
              <a:t>Annotator demographic information</a:t>
            </a:r>
          </a:p>
          <a:p>
            <a:pPr>
              <a:lnSpc>
                <a:spcPct val="150000"/>
              </a:lnSpc>
              <a:spcAft>
                <a:spcPts val="600"/>
              </a:spcAft>
            </a:pPr>
            <a:r>
              <a:rPr lang="en-GB" sz="1200" dirty="0">
                <a:latin typeface="Poppins" panose="00000500000000000000" pitchFamily="2" charset="0"/>
                <a:cs typeface="Poppins" panose="00000500000000000000" pitchFamily="2" charset="0"/>
              </a:rPr>
              <a:t>Race, Gender, Sexuality, Age, Education, Income, Political ideology.</a:t>
            </a:r>
          </a:p>
        </p:txBody>
      </p:sp>
      <p:sp>
        <p:nvSpPr>
          <p:cNvPr id="4" name="Rectangle 3">
            <a:extLst>
              <a:ext uri="{FF2B5EF4-FFF2-40B4-BE49-F238E27FC236}">
                <a16:creationId xmlns:a16="http://schemas.microsoft.com/office/drawing/2014/main" id="{2C2303FB-098E-FC51-7081-3D172A4075B3}"/>
              </a:ext>
            </a:extLst>
          </p:cNvPr>
          <p:cNvSpPr/>
          <p:nvPr/>
        </p:nvSpPr>
        <p:spPr>
          <a:xfrm>
            <a:off x="412821" y="5629834"/>
            <a:ext cx="2094852" cy="9510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7370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E130F897-A3B1-0224-CAA8-9E34ACC7C407}"/>
              </a:ext>
            </a:extLst>
          </p:cNvPr>
          <p:cNvSpPr txBox="1">
            <a:spLocks noGrp="1"/>
          </p:cNvSpPr>
          <p:nvPr>
            <p:ph type="title" idx="4294967295"/>
          </p:nvPr>
        </p:nvSpPr>
        <p:spPr>
          <a:xfrm>
            <a:off x="0" y="-1325563"/>
            <a:ext cx="10515600" cy="1325563"/>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2000" b="0" i="0" u="none" strike="noStrike" kern="1200" cap="none" spc="0" normalizeH="0" baseline="0" noProof="0" dirty="0">
                <a:ln>
                  <a:noFill/>
                </a:ln>
                <a:solidFill>
                  <a:schemeClr val="tx1"/>
                </a:solidFill>
                <a:effectLst/>
                <a:uLnTx/>
                <a:uFillTx/>
                <a:latin typeface="+mj-lt"/>
                <a:ea typeface="+mj-ea"/>
                <a:cs typeface="+mj-cs"/>
              </a:rPr>
              <a:t>Guidance Slide 8</a:t>
            </a:r>
          </a:p>
        </p:txBody>
      </p:sp>
      <p:sp>
        <p:nvSpPr>
          <p:cNvPr id="7" name="Text Placeholder 12">
            <a:extLst>
              <a:ext uri="{FF2B5EF4-FFF2-40B4-BE49-F238E27FC236}">
                <a16:creationId xmlns:a16="http://schemas.microsoft.com/office/drawing/2014/main" id="{035CD688-3C0D-F337-294B-4B1659968A62}"/>
              </a:ext>
            </a:extLst>
          </p:cNvPr>
          <p:cNvSpPr txBox="1">
            <a:spLocks/>
          </p:cNvSpPr>
          <p:nvPr/>
        </p:nvSpPr>
        <p:spPr>
          <a:xfrm>
            <a:off x="412821" y="1674934"/>
            <a:ext cx="10954833" cy="533345"/>
          </a:xfrm>
          <a:prstGeom prst="rect">
            <a:avLst/>
          </a:prstGeom>
        </p:spPr>
        <p:txBody>
          <a:bodyPr>
            <a:noAutofit/>
          </a:bodyPr>
          <a:lstStyle>
            <a:lvl1pPr marL="0" indent="0" algn="l" defTabSz="914400" rtl="0" eaLnBrk="1" latinLnBrk="0" hangingPunct="1">
              <a:lnSpc>
                <a:spcPct val="110000"/>
              </a:lnSpc>
              <a:spcBef>
                <a:spcPts val="0"/>
              </a:spcBef>
              <a:buFont typeface="Arial" panose="020B0604020202020204" pitchFamily="34" charset="0"/>
              <a:buNone/>
              <a:defRPr sz="1500" b="0" i="0" kern="1200">
                <a:ln>
                  <a:noFill/>
                </a:ln>
                <a:solidFill>
                  <a:srgbClr val="060645"/>
                </a:solidFill>
                <a:latin typeface="Poppins" pitchFamily="2" charset="77"/>
                <a:ea typeface="+mn-ea"/>
                <a:cs typeface="Poppins" pitchFamily="2" charset="77"/>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ln>
                  <a:noFill/>
                </a:ln>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ln>
                  <a:noFill/>
                </a:ln>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pPr>
            <a:r>
              <a:rPr lang="en-GB" sz="1600" dirty="0">
                <a:latin typeface="Poppins" panose="00000500000000000000" pitchFamily="2" charset="0"/>
                <a:cs typeface="Poppins" panose="00000500000000000000" pitchFamily="2" charset="0"/>
              </a:rPr>
              <a:t>Automated detection systems may over-detect or under-detect hate towards specific identity groups</a:t>
            </a:r>
          </a:p>
        </p:txBody>
      </p:sp>
      <p:sp>
        <p:nvSpPr>
          <p:cNvPr id="11" name="Text Placeholder 1">
            <a:extLst>
              <a:ext uri="{FF2B5EF4-FFF2-40B4-BE49-F238E27FC236}">
                <a16:creationId xmlns:a16="http://schemas.microsoft.com/office/drawing/2014/main" id="{BA54F732-9540-3B48-A609-97EE0954CBF8}"/>
              </a:ext>
            </a:extLst>
          </p:cNvPr>
          <p:cNvSpPr txBox="1">
            <a:spLocks/>
          </p:cNvSpPr>
          <p:nvPr/>
        </p:nvSpPr>
        <p:spPr>
          <a:xfrm>
            <a:off x="412822" y="334672"/>
            <a:ext cx="10407578" cy="10885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GB" sz="1800" dirty="0">
                <a:latin typeface="Poppins" panose="00000500000000000000" pitchFamily="2" charset="0"/>
              </a:rPr>
              <a:t>Data Challenge</a:t>
            </a:r>
          </a:p>
          <a:p>
            <a:pPr marL="0" indent="0">
              <a:lnSpc>
                <a:spcPct val="100000"/>
              </a:lnSpc>
              <a:spcBef>
                <a:spcPts val="600"/>
              </a:spcBef>
              <a:buNone/>
            </a:pPr>
            <a:r>
              <a:rPr lang="en-GB" b="1" dirty="0">
                <a:latin typeface="Poppins" panose="00000500000000000000" pitchFamily="2" charset="0"/>
              </a:rPr>
              <a:t>The problem of bias	in hate speech detection system						</a:t>
            </a:r>
          </a:p>
        </p:txBody>
      </p:sp>
      <p:pic>
        <p:nvPicPr>
          <p:cNvPr id="4" name="Picture 3" descr="A picture containing text, screenshot, diagram&#10;&#10;Description automatically generated">
            <a:extLst>
              <a:ext uri="{FF2B5EF4-FFF2-40B4-BE49-F238E27FC236}">
                <a16:creationId xmlns:a16="http://schemas.microsoft.com/office/drawing/2014/main" id="{FB8FF15F-4425-5F4D-B39F-EEA8C79B90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511860"/>
            <a:ext cx="5271654" cy="3599214"/>
          </a:xfrm>
          <a:prstGeom prst="rect">
            <a:avLst/>
          </a:prstGeom>
        </p:spPr>
      </p:pic>
      <p:sp>
        <p:nvSpPr>
          <p:cNvPr id="28" name="Text Placeholder 12">
            <a:extLst>
              <a:ext uri="{FF2B5EF4-FFF2-40B4-BE49-F238E27FC236}">
                <a16:creationId xmlns:a16="http://schemas.microsoft.com/office/drawing/2014/main" id="{DDF33D1C-F892-DC41-8436-F546986B02EE}"/>
              </a:ext>
            </a:extLst>
          </p:cNvPr>
          <p:cNvSpPr txBox="1">
            <a:spLocks/>
          </p:cNvSpPr>
          <p:nvPr/>
        </p:nvSpPr>
        <p:spPr>
          <a:xfrm>
            <a:off x="6096001" y="6057131"/>
            <a:ext cx="5271654" cy="357524"/>
          </a:xfrm>
          <a:prstGeom prst="rect">
            <a:avLst/>
          </a:prstGeom>
        </p:spPr>
        <p:txBody>
          <a:bodyPr>
            <a:noAutofit/>
          </a:bodyPr>
          <a:lstStyle>
            <a:lvl1pPr marL="0" indent="0" algn="l" defTabSz="914400" rtl="0" eaLnBrk="1" latinLnBrk="0" hangingPunct="1">
              <a:lnSpc>
                <a:spcPct val="110000"/>
              </a:lnSpc>
              <a:spcBef>
                <a:spcPts val="0"/>
              </a:spcBef>
              <a:buFont typeface="Arial" panose="020B0604020202020204" pitchFamily="34" charset="0"/>
              <a:buNone/>
              <a:defRPr sz="1500" b="0" i="0" kern="1200">
                <a:ln>
                  <a:noFill/>
                </a:ln>
                <a:solidFill>
                  <a:srgbClr val="060645"/>
                </a:solidFill>
                <a:latin typeface="Poppins" pitchFamily="2" charset="77"/>
                <a:ea typeface="+mn-ea"/>
                <a:cs typeface="Poppins" pitchFamily="2" charset="77"/>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ln>
                  <a:noFill/>
                </a:ln>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ln>
                  <a:noFill/>
                </a:ln>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pPr>
            <a:r>
              <a:rPr lang="en-GB" sz="1100" dirty="0">
                <a:latin typeface="Poppins" panose="00000500000000000000" pitchFamily="2" charset="0"/>
                <a:cs typeface="Poppins" panose="00000500000000000000" pitchFamily="2" charset="0"/>
              </a:rPr>
              <a:t>The Risk of Racial Bias in Hate Speech Detection (2019) </a:t>
            </a:r>
            <a:r>
              <a:rPr lang="en-GB" sz="1100" i="1" dirty="0">
                <a:latin typeface="Poppins" panose="00000500000000000000" pitchFamily="2" charset="0"/>
                <a:cs typeface="Poppins" panose="00000500000000000000" pitchFamily="2" charset="0"/>
              </a:rPr>
              <a:t>Proceedings of the 57th Annual Meeting of the Association for Computational Linguistics </a:t>
            </a:r>
          </a:p>
        </p:txBody>
      </p:sp>
      <p:pic>
        <p:nvPicPr>
          <p:cNvPr id="8" name="Picture 7" descr="A picture containing text, screenshot, font, graphics&#10;&#10;Description automatically generated">
            <a:extLst>
              <a:ext uri="{FF2B5EF4-FFF2-40B4-BE49-F238E27FC236}">
                <a16:creationId xmlns:a16="http://schemas.microsoft.com/office/drawing/2014/main" id="{F1A1BCB7-F68D-204F-BE5A-D32227BF6C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821" y="2721631"/>
            <a:ext cx="3721499" cy="1928091"/>
          </a:xfrm>
          <a:prstGeom prst="rect">
            <a:avLst/>
          </a:prstGeom>
        </p:spPr>
      </p:pic>
      <p:sp>
        <p:nvSpPr>
          <p:cNvPr id="31" name="Text Placeholder 12">
            <a:extLst>
              <a:ext uri="{FF2B5EF4-FFF2-40B4-BE49-F238E27FC236}">
                <a16:creationId xmlns:a16="http://schemas.microsoft.com/office/drawing/2014/main" id="{C0387BB0-2B0B-894A-99B6-DC9890FC1723}"/>
              </a:ext>
            </a:extLst>
          </p:cNvPr>
          <p:cNvSpPr txBox="1">
            <a:spLocks/>
          </p:cNvSpPr>
          <p:nvPr/>
        </p:nvSpPr>
        <p:spPr>
          <a:xfrm>
            <a:off x="667073" y="4649722"/>
            <a:ext cx="3467247" cy="357524"/>
          </a:xfrm>
          <a:prstGeom prst="rect">
            <a:avLst/>
          </a:prstGeom>
        </p:spPr>
        <p:txBody>
          <a:bodyPr>
            <a:noAutofit/>
          </a:bodyPr>
          <a:lstStyle>
            <a:lvl1pPr marL="0" indent="0" algn="l" defTabSz="914400" rtl="0" eaLnBrk="1" latinLnBrk="0" hangingPunct="1">
              <a:lnSpc>
                <a:spcPct val="110000"/>
              </a:lnSpc>
              <a:spcBef>
                <a:spcPts val="0"/>
              </a:spcBef>
              <a:buFont typeface="Arial" panose="020B0604020202020204" pitchFamily="34" charset="0"/>
              <a:buNone/>
              <a:defRPr sz="1500" b="0" i="0" kern="1200">
                <a:ln>
                  <a:noFill/>
                </a:ln>
                <a:solidFill>
                  <a:srgbClr val="060645"/>
                </a:solidFill>
                <a:latin typeface="Poppins" pitchFamily="2" charset="77"/>
                <a:ea typeface="+mn-ea"/>
                <a:cs typeface="Poppins" pitchFamily="2" charset="77"/>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ln>
                  <a:noFill/>
                </a:ln>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ln>
                  <a:noFill/>
                </a:ln>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pPr>
            <a:r>
              <a:rPr lang="en-GB" sz="1100" dirty="0">
                <a:latin typeface="Poppins" panose="00000500000000000000" pitchFamily="2" charset="0"/>
                <a:cs typeface="Poppins" panose="00000500000000000000" pitchFamily="2" charset="0"/>
              </a:rPr>
              <a:t>Entropy-based Attention Regularization Frees Unintended Bias Mitigation from Lists (2022)</a:t>
            </a:r>
            <a:endParaRPr lang="en-GB" sz="1100" i="1" dirty="0">
              <a:latin typeface="Poppins" panose="00000500000000000000" pitchFamily="2" charset="0"/>
              <a:cs typeface="Poppins" panose="00000500000000000000" pitchFamily="2" charset="0"/>
            </a:endParaRPr>
          </a:p>
        </p:txBody>
      </p:sp>
      <p:sp>
        <p:nvSpPr>
          <p:cNvPr id="5" name="Rectangle 4">
            <a:extLst>
              <a:ext uri="{FF2B5EF4-FFF2-40B4-BE49-F238E27FC236}">
                <a16:creationId xmlns:a16="http://schemas.microsoft.com/office/drawing/2014/main" id="{28ADAEE3-B95F-039D-365A-88DAE04F9740}"/>
              </a:ext>
            </a:extLst>
          </p:cNvPr>
          <p:cNvSpPr/>
          <p:nvPr/>
        </p:nvSpPr>
        <p:spPr>
          <a:xfrm>
            <a:off x="305844" y="5643287"/>
            <a:ext cx="2094852" cy="9510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2941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E130F897-A3B1-0224-CAA8-9E34ACC7C407}"/>
              </a:ext>
            </a:extLst>
          </p:cNvPr>
          <p:cNvSpPr txBox="1">
            <a:spLocks noGrp="1"/>
          </p:cNvSpPr>
          <p:nvPr>
            <p:ph type="title" idx="4294967295"/>
          </p:nvPr>
        </p:nvSpPr>
        <p:spPr>
          <a:xfrm>
            <a:off x="0" y="-1325563"/>
            <a:ext cx="10515600" cy="1325563"/>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2000" b="0" i="0" u="none" strike="noStrike" kern="1200" cap="none" spc="0" normalizeH="0" baseline="0" noProof="0" dirty="0">
                <a:ln>
                  <a:noFill/>
                </a:ln>
                <a:solidFill>
                  <a:schemeClr val="tx1"/>
                </a:solidFill>
                <a:effectLst/>
                <a:uLnTx/>
                <a:uFillTx/>
                <a:latin typeface="+mj-lt"/>
                <a:ea typeface="+mj-ea"/>
                <a:cs typeface="+mj-cs"/>
              </a:rPr>
              <a:t>Guidance Slide 8</a:t>
            </a:r>
          </a:p>
        </p:txBody>
      </p:sp>
      <p:sp>
        <p:nvSpPr>
          <p:cNvPr id="7" name="Text Placeholder 12">
            <a:extLst>
              <a:ext uri="{FF2B5EF4-FFF2-40B4-BE49-F238E27FC236}">
                <a16:creationId xmlns:a16="http://schemas.microsoft.com/office/drawing/2014/main" id="{035CD688-3C0D-F337-294B-4B1659968A62}"/>
              </a:ext>
            </a:extLst>
          </p:cNvPr>
          <p:cNvSpPr txBox="1">
            <a:spLocks/>
          </p:cNvSpPr>
          <p:nvPr/>
        </p:nvSpPr>
        <p:spPr>
          <a:xfrm>
            <a:off x="412821" y="1619516"/>
            <a:ext cx="5845103" cy="1601738"/>
          </a:xfrm>
          <a:prstGeom prst="rect">
            <a:avLst/>
          </a:prstGeom>
        </p:spPr>
        <p:txBody>
          <a:bodyPr>
            <a:noAutofit/>
          </a:bodyPr>
          <a:lstStyle>
            <a:lvl1pPr marL="0" indent="0" algn="l" defTabSz="914400" rtl="0" eaLnBrk="1" latinLnBrk="0" hangingPunct="1">
              <a:lnSpc>
                <a:spcPct val="110000"/>
              </a:lnSpc>
              <a:spcBef>
                <a:spcPts val="0"/>
              </a:spcBef>
              <a:buFont typeface="Arial" panose="020B0604020202020204" pitchFamily="34" charset="0"/>
              <a:buNone/>
              <a:defRPr sz="1500" b="0" i="0" kern="1200">
                <a:ln>
                  <a:noFill/>
                </a:ln>
                <a:solidFill>
                  <a:srgbClr val="060645"/>
                </a:solidFill>
                <a:latin typeface="Poppins" pitchFamily="2" charset="77"/>
                <a:ea typeface="+mn-ea"/>
                <a:cs typeface="Poppins" pitchFamily="2" charset="77"/>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ln>
                  <a:noFill/>
                </a:ln>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ln>
                  <a:noFill/>
                </a:ln>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pPr>
            <a:r>
              <a:rPr lang="en-GB" sz="1600" dirty="0">
                <a:latin typeface="Poppins" panose="00000500000000000000" pitchFamily="2" charset="0"/>
                <a:cs typeface="Poppins" panose="00000500000000000000" pitchFamily="2" charset="0"/>
              </a:rPr>
              <a:t>Create your own hate speech detection model,</a:t>
            </a:r>
          </a:p>
          <a:p>
            <a:pPr>
              <a:lnSpc>
                <a:spcPct val="150000"/>
              </a:lnSpc>
              <a:spcAft>
                <a:spcPts val="600"/>
              </a:spcAft>
            </a:pPr>
            <a:endParaRPr lang="en-GB" sz="1600" dirty="0">
              <a:latin typeface="Poppins" panose="00000500000000000000" pitchFamily="2" charset="0"/>
              <a:cs typeface="Poppins" panose="00000500000000000000" pitchFamily="2" charset="0"/>
            </a:endParaRPr>
          </a:p>
          <a:p>
            <a:pPr>
              <a:lnSpc>
                <a:spcPct val="150000"/>
              </a:lnSpc>
              <a:spcAft>
                <a:spcPts val="600"/>
              </a:spcAft>
            </a:pPr>
            <a:endParaRPr lang="en-GB" sz="1600" dirty="0">
              <a:latin typeface="Poppins" panose="00000500000000000000" pitchFamily="2" charset="0"/>
              <a:cs typeface="Poppins" panose="00000500000000000000" pitchFamily="2" charset="0"/>
            </a:endParaRPr>
          </a:p>
          <a:p>
            <a:pPr>
              <a:lnSpc>
                <a:spcPct val="150000"/>
              </a:lnSpc>
              <a:spcAft>
                <a:spcPts val="600"/>
              </a:spcAft>
            </a:pPr>
            <a:endParaRPr lang="en-GB" sz="1600" dirty="0">
              <a:latin typeface="Poppins" panose="00000500000000000000" pitchFamily="2" charset="0"/>
              <a:cs typeface="Poppins" panose="00000500000000000000" pitchFamily="2" charset="0"/>
            </a:endParaRPr>
          </a:p>
          <a:p>
            <a:pPr>
              <a:lnSpc>
                <a:spcPct val="150000"/>
              </a:lnSpc>
              <a:spcAft>
                <a:spcPts val="600"/>
              </a:spcAft>
            </a:pPr>
            <a:endParaRPr lang="en-GB" sz="1600" dirty="0">
              <a:latin typeface="Poppins" panose="00000500000000000000" pitchFamily="2" charset="0"/>
              <a:cs typeface="Poppins" panose="00000500000000000000" pitchFamily="2" charset="0"/>
            </a:endParaRPr>
          </a:p>
          <a:p>
            <a:pPr>
              <a:lnSpc>
                <a:spcPct val="150000"/>
              </a:lnSpc>
              <a:spcAft>
                <a:spcPts val="600"/>
              </a:spcAft>
            </a:pPr>
            <a:endParaRPr lang="en-GB" sz="1600" dirty="0">
              <a:latin typeface="Poppins" panose="00000500000000000000" pitchFamily="2" charset="0"/>
              <a:cs typeface="Poppins" panose="00000500000000000000" pitchFamily="2" charset="0"/>
            </a:endParaRPr>
          </a:p>
          <a:p>
            <a:pPr>
              <a:lnSpc>
                <a:spcPct val="150000"/>
              </a:lnSpc>
              <a:spcAft>
                <a:spcPts val="600"/>
              </a:spcAft>
            </a:pPr>
            <a:endParaRPr lang="en-GB" sz="1600" dirty="0">
              <a:latin typeface="Poppins" panose="00000500000000000000" pitchFamily="2" charset="0"/>
              <a:cs typeface="Poppins" panose="00000500000000000000" pitchFamily="2" charset="0"/>
            </a:endParaRPr>
          </a:p>
          <a:p>
            <a:pPr>
              <a:lnSpc>
                <a:spcPct val="150000"/>
              </a:lnSpc>
              <a:spcAft>
                <a:spcPts val="600"/>
              </a:spcAft>
            </a:pPr>
            <a:endParaRPr lang="en-GB" sz="1600" dirty="0">
              <a:latin typeface="Poppins" panose="00000500000000000000" pitchFamily="2" charset="0"/>
              <a:cs typeface="Poppins" panose="00000500000000000000" pitchFamily="2" charset="0"/>
            </a:endParaRPr>
          </a:p>
          <a:p>
            <a:pPr>
              <a:lnSpc>
                <a:spcPct val="150000"/>
              </a:lnSpc>
              <a:spcAft>
                <a:spcPts val="600"/>
              </a:spcAft>
            </a:pPr>
            <a:r>
              <a:rPr lang="en-GB" sz="1600" dirty="0">
                <a:latin typeface="Poppins" panose="00000500000000000000" pitchFamily="2" charset="0"/>
                <a:cs typeface="Poppins" panose="00000500000000000000" pitchFamily="2" charset="0"/>
              </a:rPr>
              <a:t>… optimise for performance and </a:t>
            </a:r>
            <a:r>
              <a:rPr lang="en-GB" sz="1600" b="1" dirty="0">
                <a:latin typeface="Poppins" panose="00000500000000000000" pitchFamily="2" charset="0"/>
                <a:cs typeface="Poppins" panose="00000500000000000000" pitchFamily="2" charset="0"/>
              </a:rPr>
              <a:t>bias reduction</a:t>
            </a:r>
            <a:r>
              <a:rPr lang="en-GB" sz="1600" dirty="0">
                <a:latin typeface="Poppins" panose="00000500000000000000" pitchFamily="2" charset="0"/>
                <a:cs typeface="Poppins" panose="00000500000000000000" pitchFamily="2" charset="0"/>
              </a:rPr>
              <a:t>!</a:t>
            </a:r>
          </a:p>
        </p:txBody>
      </p:sp>
      <p:sp>
        <p:nvSpPr>
          <p:cNvPr id="10" name="Text Placeholder 12">
            <a:extLst>
              <a:ext uri="{FF2B5EF4-FFF2-40B4-BE49-F238E27FC236}">
                <a16:creationId xmlns:a16="http://schemas.microsoft.com/office/drawing/2014/main" id="{3A367188-8F0D-4D76-B71B-9E4B231081DC}"/>
              </a:ext>
            </a:extLst>
          </p:cNvPr>
          <p:cNvSpPr txBox="1">
            <a:spLocks/>
          </p:cNvSpPr>
          <p:nvPr/>
        </p:nvSpPr>
        <p:spPr>
          <a:xfrm>
            <a:off x="7612362" y="1754217"/>
            <a:ext cx="4389145" cy="4819386"/>
          </a:xfrm>
          <a:prstGeom prst="rect">
            <a:avLst/>
          </a:prstGeom>
        </p:spPr>
        <p:txBody>
          <a:bodyPr>
            <a:noAutofit/>
          </a:bodyPr>
          <a:lstStyle>
            <a:lvl1pPr marL="0" indent="0" algn="l" defTabSz="914400" rtl="0" eaLnBrk="1" latinLnBrk="0" hangingPunct="1">
              <a:lnSpc>
                <a:spcPct val="110000"/>
              </a:lnSpc>
              <a:spcBef>
                <a:spcPts val="0"/>
              </a:spcBef>
              <a:buFont typeface="Arial" panose="020B0604020202020204" pitchFamily="34" charset="0"/>
              <a:buNone/>
              <a:defRPr sz="1500" b="0" i="0" kern="1200">
                <a:ln>
                  <a:noFill/>
                </a:ln>
                <a:solidFill>
                  <a:srgbClr val="060645"/>
                </a:solidFill>
                <a:latin typeface="Poppins" pitchFamily="2" charset="77"/>
                <a:ea typeface="+mn-ea"/>
                <a:cs typeface="Poppins" pitchFamily="2" charset="77"/>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ln>
                  <a:noFill/>
                </a:ln>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ln>
                  <a:noFill/>
                </a:ln>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pPr>
            <a:endParaRPr lang="en-US" sz="1200" dirty="0"/>
          </a:p>
          <a:p>
            <a:pPr>
              <a:lnSpc>
                <a:spcPct val="150000"/>
              </a:lnSpc>
              <a:spcAft>
                <a:spcPts val="600"/>
              </a:spcAft>
            </a:pPr>
            <a:r>
              <a:rPr lang="en-US" sz="1200" dirty="0"/>
              <a:t>Challenge:</a:t>
            </a:r>
          </a:p>
          <a:p>
            <a:pPr>
              <a:lnSpc>
                <a:spcPct val="150000"/>
              </a:lnSpc>
              <a:spcAft>
                <a:spcPts val="600"/>
              </a:spcAft>
            </a:pPr>
            <a:r>
              <a:rPr lang="en-US" sz="1200" i="1" dirty="0"/>
              <a:t>Create a model to detect hateful content (texts).</a:t>
            </a:r>
          </a:p>
          <a:p>
            <a:pPr>
              <a:lnSpc>
                <a:spcPct val="150000"/>
              </a:lnSpc>
              <a:spcAft>
                <a:spcPts val="600"/>
              </a:spcAft>
            </a:pPr>
            <a:endParaRPr lang="en-US" sz="1200" dirty="0"/>
          </a:p>
          <a:p>
            <a:pPr>
              <a:lnSpc>
                <a:spcPct val="150000"/>
              </a:lnSpc>
              <a:spcAft>
                <a:spcPts val="600"/>
              </a:spcAft>
            </a:pPr>
            <a:r>
              <a:rPr lang="en-US" sz="1200" dirty="0"/>
              <a:t>Evaluation:</a:t>
            </a:r>
          </a:p>
          <a:p>
            <a:pPr>
              <a:lnSpc>
                <a:spcPct val="150000"/>
              </a:lnSpc>
              <a:spcAft>
                <a:spcPts val="600"/>
              </a:spcAft>
            </a:pPr>
            <a:r>
              <a:rPr lang="en-US" sz="1200" i="1" dirty="0"/>
              <a:t>Submit answers using the model on evaluation files.</a:t>
            </a:r>
          </a:p>
          <a:p>
            <a:pPr>
              <a:lnSpc>
                <a:spcPct val="150000"/>
              </a:lnSpc>
              <a:spcAft>
                <a:spcPts val="600"/>
              </a:spcAft>
            </a:pPr>
            <a:endParaRPr lang="en-US" sz="1200" dirty="0"/>
          </a:p>
          <a:p>
            <a:pPr>
              <a:lnSpc>
                <a:spcPct val="150000"/>
              </a:lnSpc>
              <a:spcAft>
                <a:spcPts val="600"/>
              </a:spcAft>
            </a:pPr>
            <a:r>
              <a:rPr lang="en-US" sz="1200" dirty="0"/>
              <a:t>Lunch</a:t>
            </a:r>
          </a:p>
          <a:p>
            <a:pPr>
              <a:lnSpc>
                <a:spcPct val="150000"/>
              </a:lnSpc>
              <a:spcAft>
                <a:spcPts val="600"/>
              </a:spcAft>
            </a:pPr>
            <a:endParaRPr lang="en-US" sz="1200" dirty="0"/>
          </a:p>
          <a:p>
            <a:pPr>
              <a:lnSpc>
                <a:spcPct val="150000"/>
              </a:lnSpc>
              <a:spcAft>
                <a:spcPts val="600"/>
              </a:spcAft>
            </a:pPr>
            <a:r>
              <a:rPr lang="en-US" sz="1200" dirty="0" err="1"/>
              <a:t>Results&amp;Bias</a:t>
            </a:r>
            <a:r>
              <a:rPr lang="en-US" sz="1200" dirty="0"/>
              <a:t>:</a:t>
            </a:r>
          </a:p>
          <a:p>
            <a:pPr>
              <a:lnSpc>
                <a:spcPct val="150000"/>
              </a:lnSpc>
              <a:spcAft>
                <a:spcPts val="600"/>
              </a:spcAft>
            </a:pPr>
            <a:r>
              <a:rPr lang="en-US" sz="1200" i="1" dirty="0"/>
              <a:t>Inspect and provide answers in a 10’ presentation.</a:t>
            </a:r>
          </a:p>
          <a:p>
            <a:pPr>
              <a:lnSpc>
                <a:spcPct val="150000"/>
              </a:lnSpc>
              <a:spcAft>
                <a:spcPts val="600"/>
              </a:spcAft>
            </a:pPr>
            <a:endParaRPr lang="en-US" sz="1200" dirty="0">
              <a:latin typeface="Poppins" panose="00000500000000000000" pitchFamily="2" charset="0"/>
              <a:cs typeface="Poppins" panose="00000500000000000000" pitchFamily="2" charset="0"/>
            </a:endParaRPr>
          </a:p>
          <a:p>
            <a:pPr>
              <a:lnSpc>
                <a:spcPct val="150000"/>
              </a:lnSpc>
              <a:spcAft>
                <a:spcPts val="600"/>
              </a:spcAft>
            </a:pPr>
            <a:r>
              <a:rPr lang="en-US" sz="1200" dirty="0">
                <a:latin typeface="Poppins" panose="00000500000000000000" pitchFamily="2" charset="0"/>
                <a:cs typeface="Poppins" panose="00000500000000000000" pitchFamily="2" charset="0"/>
              </a:rPr>
              <a:t>Presentations</a:t>
            </a:r>
            <a:endParaRPr lang="en-GB" sz="1200" dirty="0">
              <a:latin typeface="Poppins" panose="00000500000000000000" pitchFamily="2" charset="0"/>
              <a:cs typeface="Poppins" panose="00000500000000000000" pitchFamily="2" charset="0"/>
            </a:endParaRPr>
          </a:p>
        </p:txBody>
      </p:sp>
      <p:sp>
        <p:nvSpPr>
          <p:cNvPr id="11" name="Text Placeholder 1">
            <a:extLst>
              <a:ext uri="{FF2B5EF4-FFF2-40B4-BE49-F238E27FC236}">
                <a16:creationId xmlns:a16="http://schemas.microsoft.com/office/drawing/2014/main" id="{BA54F732-9540-3B48-A609-97EE0954CBF8}"/>
              </a:ext>
            </a:extLst>
          </p:cNvPr>
          <p:cNvSpPr txBox="1">
            <a:spLocks/>
          </p:cNvSpPr>
          <p:nvPr/>
        </p:nvSpPr>
        <p:spPr>
          <a:xfrm>
            <a:off x="412822" y="334672"/>
            <a:ext cx="4800202" cy="10885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GB" sz="1800" dirty="0">
                <a:latin typeface="Poppins" panose="00000500000000000000" pitchFamily="2" charset="0"/>
              </a:rPr>
              <a:t>Data Challenge</a:t>
            </a:r>
          </a:p>
          <a:p>
            <a:pPr marL="0" indent="0">
              <a:lnSpc>
                <a:spcPct val="100000"/>
              </a:lnSpc>
              <a:spcBef>
                <a:spcPts val="600"/>
              </a:spcBef>
              <a:buNone/>
            </a:pPr>
            <a:r>
              <a:rPr lang="en-GB" b="1" dirty="0">
                <a:latin typeface="Poppins" panose="00000500000000000000" pitchFamily="2" charset="0"/>
              </a:rPr>
              <a:t>Task										</a:t>
            </a:r>
          </a:p>
          <a:p>
            <a:pPr marL="0" indent="0">
              <a:lnSpc>
                <a:spcPct val="100000"/>
              </a:lnSpc>
              <a:buFont typeface="Arial" panose="020B0604020202020204" pitchFamily="34" charset="0"/>
              <a:buNone/>
            </a:pPr>
            <a:endParaRPr lang="en-GB" dirty="0">
              <a:latin typeface="Poppins" panose="00000500000000000000" pitchFamily="2" charset="0"/>
            </a:endParaRPr>
          </a:p>
        </p:txBody>
      </p:sp>
      <p:sp>
        <p:nvSpPr>
          <p:cNvPr id="15" name="Text Placeholder 12">
            <a:extLst>
              <a:ext uri="{FF2B5EF4-FFF2-40B4-BE49-F238E27FC236}">
                <a16:creationId xmlns:a16="http://schemas.microsoft.com/office/drawing/2014/main" id="{D7CDBB13-0806-FA44-BFCD-E2B46D8237FC}"/>
              </a:ext>
            </a:extLst>
          </p:cNvPr>
          <p:cNvSpPr txBox="1">
            <a:spLocks/>
          </p:cNvSpPr>
          <p:nvPr/>
        </p:nvSpPr>
        <p:spPr>
          <a:xfrm>
            <a:off x="6555081" y="1619514"/>
            <a:ext cx="5224097" cy="4819386"/>
          </a:xfrm>
          <a:prstGeom prst="rect">
            <a:avLst/>
          </a:prstGeom>
        </p:spPr>
        <p:txBody>
          <a:bodyPr>
            <a:noAutofit/>
          </a:bodyPr>
          <a:lstStyle>
            <a:lvl1pPr marL="0" indent="0" algn="l" defTabSz="914400" rtl="0" eaLnBrk="1" latinLnBrk="0" hangingPunct="1">
              <a:lnSpc>
                <a:spcPct val="110000"/>
              </a:lnSpc>
              <a:spcBef>
                <a:spcPts val="0"/>
              </a:spcBef>
              <a:buFont typeface="Arial" panose="020B0604020202020204" pitchFamily="34" charset="0"/>
              <a:buNone/>
              <a:defRPr sz="1500" b="0" i="0" kern="1200">
                <a:ln>
                  <a:noFill/>
                </a:ln>
                <a:solidFill>
                  <a:srgbClr val="060645"/>
                </a:solidFill>
                <a:latin typeface="Poppins" pitchFamily="2" charset="77"/>
                <a:ea typeface="+mn-ea"/>
                <a:cs typeface="Poppins" pitchFamily="2" charset="77"/>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ln>
                  <a:noFill/>
                </a:ln>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ln>
                  <a:noFill/>
                </a:ln>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pPr>
            <a:r>
              <a:rPr lang="en-GB" sz="1800" b="1" dirty="0">
                <a:latin typeface="Poppins" panose="00000500000000000000" pitchFamily="2" charset="0"/>
                <a:cs typeface="Poppins" panose="00000500000000000000" pitchFamily="2" charset="0"/>
              </a:rPr>
              <a:t>Schedule</a:t>
            </a:r>
          </a:p>
          <a:p>
            <a:pPr>
              <a:lnSpc>
                <a:spcPct val="150000"/>
              </a:lnSpc>
              <a:spcAft>
                <a:spcPts val="600"/>
              </a:spcAft>
            </a:pPr>
            <a:r>
              <a:rPr lang="en-GB" sz="1200" dirty="0">
                <a:latin typeface="Poppins" panose="00000500000000000000" pitchFamily="2" charset="0"/>
                <a:cs typeface="Poppins" panose="00000500000000000000" pitchFamily="2" charset="0"/>
              </a:rPr>
              <a:t>9:00 – 11: 00</a:t>
            </a:r>
          </a:p>
          <a:p>
            <a:pPr>
              <a:lnSpc>
                <a:spcPct val="150000"/>
              </a:lnSpc>
              <a:spcAft>
                <a:spcPts val="600"/>
              </a:spcAft>
            </a:pPr>
            <a:endParaRPr lang="en-GB" sz="1200" dirty="0">
              <a:latin typeface="Poppins" panose="00000500000000000000" pitchFamily="2" charset="0"/>
              <a:cs typeface="Poppins" panose="00000500000000000000" pitchFamily="2" charset="0"/>
            </a:endParaRPr>
          </a:p>
          <a:p>
            <a:pPr>
              <a:lnSpc>
                <a:spcPct val="150000"/>
              </a:lnSpc>
              <a:spcAft>
                <a:spcPts val="600"/>
              </a:spcAft>
            </a:pPr>
            <a:endParaRPr lang="en-GB" sz="1200" dirty="0">
              <a:latin typeface="Poppins" panose="00000500000000000000" pitchFamily="2" charset="0"/>
              <a:cs typeface="Poppins" panose="00000500000000000000" pitchFamily="2" charset="0"/>
            </a:endParaRPr>
          </a:p>
          <a:p>
            <a:pPr>
              <a:lnSpc>
                <a:spcPct val="150000"/>
              </a:lnSpc>
              <a:spcAft>
                <a:spcPts val="600"/>
              </a:spcAft>
            </a:pPr>
            <a:r>
              <a:rPr lang="en-GB" sz="1200" dirty="0">
                <a:latin typeface="Poppins" panose="00000500000000000000" pitchFamily="2" charset="0"/>
                <a:cs typeface="Poppins" panose="00000500000000000000" pitchFamily="2" charset="0"/>
              </a:rPr>
              <a:t>11:30 – 12:00</a:t>
            </a:r>
          </a:p>
          <a:p>
            <a:pPr>
              <a:lnSpc>
                <a:spcPct val="150000"/>
              </a:lnSpc>
              <a:spcAft>
                <a:spcPts val="600"/>
              </a:spcAft>
            </a:pPr>
            <a:endParaRPr lang="en-GB" sz="1200" dirty="0">
              <a:latin typeface="Poppins" panose="00000500000000000000" pitchFamily="2" charset="0"/>
              <a:cs typeface="Poppins" panose="00000500000000000000" pitchFamily="2" charset="0"/>
            </a:endParaRPr>
          </a:p>
          <a:p>
            <a:pPr>
              <a:lnSpc>
                <a:spcPct val="150000"/>
              </a:lnSpc>
              <a:spcAft>
                <a:spcPts val="600"/>
              </a:spcAft>
            </a:pPr>
            <a:endParaRPr lang="en-GB" sz="1200" dirty="0">
              <a:latin typeface="Poppins" panose="00000500000000000000" pitchFamily="2" charset="0"/>
              <a:cs typeface="Poppins" panose="00000500000000000000" pitchFamily="2" charset="0"/>
            </a:endParaRPr>
          </a:p>
          <a:p>
            <a:pPr>
              <a:lnSpc>
                <a:spcPct val="150000"/>
              </a:lnSpc>
              <a:spcAft>
                <a:spcPts val="600"/>
              </a:spcAft>
            </a:pPr>
            <a:r>
              <a:rPr lang="en-GB" sz="1200" dirty="0">
                <a:latin typeface="Poppins" panose="00000500000000000000" pitchFamily="2" charset="0"/>
                <a:cs typeface="Poppins" panose="00000500000000000000" pitchFamily="2" charset="0"/>
              </a:rPr>
              <a:t>12:00 – 14:00</a:t>
            </a:r>
          </a:p>
          <a:p>
            <a:pPr>
              <a:lnSpc>
                <a:spcPct val="150000"/>
              </a:lnSpc>
              <a:spcAft>
                <a:spcPts val="600"/>
              </a:spcAft>
            </a:pPr>
            <a:endParaRPr lang="en-GB" sz="1200" dirty="0">
              <a:latin typeface="Poppins" panose="00000500000000000000" pitchFamily="2" charset="0"/>
              <a:cs typeface="Poppins" panose="00000500000000000000" pitchFamily="2" charset="0"/>
            </a:endParaRPr>
          </a:p>
          <a:p>
            <a:pPr>
              <a:lnSpc>
                <a:spcPct val="150000"/>
              </a:lnSpc>
              <a:spcAft>
                <a:spcPts val="600"/>
              </a:spcAft>
            </a:pPr>
            <a:r>
              <a:rPr lang="en-GB" sz="1200" dirty="0">
                <a:latin typeface="Poppins" panose="00000500000000000000" pitchFamily="2" charset="0"/>
                <a:cs typeface="Poppins" panose="00000500000000000000" pitchFamily="2" charset="0"/>
              </a:rPr>
              <a:t>14:00 – 15:30</a:t>
            </a:r>
          </a:p>
          <a:p>
            <a:pPr>
              <a:lnSpc>
                <a:spcPct val="150000"/>
              </a:lnSpc>
              <a:spcAft>
                <a:spcPts val="600"/>
              </a:spcAft>
            </a:pPr>
            <a:endParaRPr lang="en-GB" sz="1200" dirty="0">
              <a:latin typeface="Poppins" panose="00000500000000000000" pitchFamily="2" charset="0"/>
              <a:cs typeface="Poppins" panose="00000500000000000000" pitchFamily="2" charset="0"/>
            </a:endParaRPr>
          </a:p>
          <a:p>
            <a:pPr>
              <a:lnSpc>
                <a:spcPct val="150000"/>
              </a:lnSpc>
              <a:spcAft>
                <a:spcPts val="600"/>
              </a:spcAft>
            </a:pPr>
            <a:endParaRPr lang="en-GB" sz="1200" dirty="0">
              <a:latin typeface="Poppins" panose="00000500000000000000" pitchFamily="2" charset="0"/>
              <a:cs typeface="Poppins" panose="00000500000000000000" pitchFamily="2" charset="0"/>
            </a:endParaRPr>
          </a:p>
          <a:p>
            <a:pPr>
              <a:lnSpc>
                <a:spcPct val="150000"/>
              </a:lnSpc>
              <a:spcAft>
                <a:spcPts val="600"/>
              </a:spcAft>
            </a:pPr>
            <a:r>
              <a:rPr lang="en-GB" sz="1200" dirty="0">
                <a:latin typeface="Poppins" panose="00000500000000000000" pitchFamily="2" charset="0"/>
                <a:cs typeface="Poppins" panose="00000500000000000000" pitchFamily="2" charset="0"/>
              </a:rPr>
              <a:t>16:00 – 17:00</a:t>
            </a:r>
          </a:p>
          <a:p>
            <a:pPr>
              <a:lnSpc>
                <a:spcPct val="150000"/>
              </a:lnSpc>
              <a:spcAft>
                <a:spcPts val="600"/>
              </a:spcAft>
            </a:pPr>
            <a:endParaRPr lang="en-GB" sz="1200" dirty="0">
              <a:latin typeface="Poppins" panose="00000500000000000000" pitchFamily="2" charset="0"/>
              <a:cs typeface="Poppins" panose="00000500000000000000" pitchFamily="2" charset="0"/>
            </a:endParaRPr>
          </a:p>
          <a:p>
            <a:pPr>
              <a:lnSpc>
                <a:spcPct val="150000"/>
              </a:lnSpc>
              <a:spcAft>
                <a:spcPts val="600"/>
              </a:spcAft>
            </a:pPr>
            <a:endParaRPr lang="en-GB" sz="1200" dirty="0">
              <a:latin typeface="Poppins" panose="00000500000000000000" pitchFamily="2" charset="0"/>
              <a:cs typeface="Poppins" panose="00000500000000000000" pitchFamily="2" charset="0"/>
            </a:endParaRPr>
          </a:p>
          <a:p>
            <a:pPr>
              <a:lnSpc>
                <a:spcPct val="150000"/>
              </a:lnSpc>
              <a:spcAft>
                <a:spcPts val="600"/>
              </a:spcAft>
            </a:pPr>
            <a:endParaRPr lang="en-GB" sz="1200" dirty="0">
              <a:latin typeface="Poppins" panose="00000500000000000000" pitchFamily="2" charset="0"/>
              <a:cs typeface="Poppins" panose="00000500000000000000" pitchFamily="2" charset="0"/>
            </a:endParaRPr>
          </a:p>
          <a:p>
            <a:pPr>
              <a:lnSpc>
                <a:spcPct val="150000"/>
              </a:lnSpc>
              <a:spcAft>
                <a:spcPts val="600"/>
              </a:spcAft>
            </a:pPr>
            <a:endParaRPr lang="en-GB" sz="1200" dirty="0">
              <a:latin typeface="Poppins" panose="00000500000000000000" pitchFamily="2" charset="0"/>
              <a:cs typeface="Poppins" panose="00000500000000000000" pitchFamily="2" charset="0"/>
            </a:endParaRPr>
          </a:p>
        </p:txBody>
      </p:sp>
      <p:pic>
        <p:nvPicPr>
          <p:cNvPr id="5" name="Graphic 4" descr="Robot outline">
            <a:extLst>
              <a:ext uri="{FF2B5EF4-FFF2-40B4-BE49-F238E27FC236}">
                <a16:creationId xmlns:a16="http://schemas.microsoft.com/office/drawing/2014/main" id="{840478FD-691F-914C-B35B-F7FCE483752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70982" y="3294999"/>
            <a:ext cx="914400" cy="914400"/>
          </a:xfrm>
          <a:prstGeom prst="rect">
            <a:avLst/>
          </a:prstGeom>
        </p:spPr>
      </p:pic>
      <p:sp>
        <p:nvSpPr>
          <p:cNvPr id="9" name="Rectangle 8">
            <a:extLst>
              <a:ext uri="{FF2B5EF4-FFF2-40B4-BE49-F238E27FC236}">
                <a16:creationId xmlns:a16="http://schemas.microsoft.com/office/drawing/2014/main" id="{DC195EE2-DE2C-774B-AB86-B07F262D1A54}"/>
              </a:ext>
            </a:extLst>
          </p:cNvPr>
          <p:cNvSpPr/>
          <p:nvPr/>
        </p:nvSpPr>
        <p:spPr>
          <a:xfrm>
            <a:off x="2122098" y="3273013"/>
            <a:ext cx="1000664" cy="942656"/>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descr="Speech outline">
            <a:extLst>
              <a:ext uri="{FF2B5EF4-FFF2-40B4-BE49-F238E27FC236}">
                <a16:creationId xmlns:a16="http://schemas.microsoft.com/office/drawing/2014/main" id="{84F7770D-9454-CE49-8569-DEFE5B3AB13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21929" y="2194868"/>
            <a:ext cx="534838" cy="534838"/>
          </a:xfrm>
          <a:prstGeom prst="rect">
            <a:avLst/>
          </a:prstGeom>
        </p:spPr>
      </p:pic>
      <p:cxnSp>
        <p:nvCxnSpPr>
          <p:cNvPr id="21" name="Straight Arrow Connector 20">
            <a:extLst>
              <a:ext uri="{FF2B5EF4-FFF2-40B4-BE49-F238E27FC236}">
                <a16:creationId xmlns:a16="http://schemas.microsoft.com/office/drawing/2014/main" id="{0BB2EAAE-2057-F54F-A27F-7CE8A0C930D5}"/>
              </a:ext>
            </a:extLst>
          </p:cNvPr>
          <p:cNvCxnSpPr/>
          <p:nvPr/>
        </p:nvCxnSpPr>
        <p:spPr>
          <a:xfrm>
            <a:off x="2242869" y="2640700"/>
            <a:ext cx="0" cy="361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BF2FFA5-62B5-D048-9AA8-CCAF8C05B40F}"/>
              </a:ext>
            </a:extLst>
          </p:cNvPr>
          <p:cNvCxnSpPr/>
          <p:nvPr/>
        </p:nvCxnSpPr>
        <p:spPr>
          <a:xfrm>
            <a:off x="2239992" y="4294097"/>
            <a:ext cx="0" cy="361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4" name="Graphic 23" descr="Stop with solid fill">
            <a:extLst>
              <a:ext uri="{FF2B5EF4-FFF2-40B4-BE49-F238E27FC236}">
                <a16:creationId xmlns:a16="http://schemas.microsoft.com/office/drawing/2014/main" id="{B879F34A-472C-9945-8D50-BA3030AE5D4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053086" y="4767445"/>
            <a:ext cx="471039" cy="471039"/>
          </a:xfrm>
          <a:prstGeom prst="rect">
            <a:avLst/>
          </a:prstGeom>
        </p:spPr>
      </p:pic>
      <p:pic>
        <p:nvPicPr>
          <p:cNvPr id="26" name="Graphic 25" descr="Leaf outline">
            <a:extLst>
              <a:ext uri="{FF2B5EF4-FFF2-40B4-BE49-F238E27FC236}">
                <a16:creationId xmlns:a16="http://schemas.microsoft.com/office/drawing/2014/main" id="{758E7D34-122E-2A45-A3EB-CF8329084F4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769746" y="4728777"/>
            <a:ext cx="548373" cy="548373"/>
          </a:xfrm>
          <a:prstGeom prst="rect">
            <a:avLst/>
          </a:prstGeom>
        </p:spPr>
      </p:pic>
      <p:pic>
        <p:nvPicPr>
          <p:cNvPr id="29" name="Graphic 28" descr="Speech outline">
            <a:extLst>
              <a:ext uri="{FF2B5EF4-FFF2-40B4-BE49-F238E27FC236}">
                <a16:creationId xmlns:a16="http://schemas.microsoft.com/office/drawing/2014/main" id="{FCB8B173-D0A1-6743-8F2E-062FEEF85C0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740771" y="2186399"/>
            <a:ext cx="534838" cy="534838"/>
          </a:xfrm>
          <a:prstGeom prst="rect">
            <a:avLst/>
          </a:prstGeom>
        </p:spPr>
      </p:pic>
      <p:sp>
        <p:nvSpPr>
          <p:cNvPr id="30" name="Text Placeholder 12">
            <a:extLst>
              <a:ext uri="{FF2B5EF4-FFF2-40B4-BE49-F238E27FC236}">
                <a16:creationId xmlns:a16="http://schemas.microsoft.com/office/drawing/2014/main" id="{AA2CBE1E-7D02-A54D-A15F-CF3284B91B5E}"/>
              </a:ext>
            </a:extLst>
          </p:cNvPr>
          <p:cNvSpPr txBox="1">
            <a:spLocks/>
          </p:cNvSpPr>
          <p:nvPr/>
        </p:nvSpPr>
        <p:spPr>
          <a:xfrm>
            <a:off x="1803588" y="2960411"/>
            <a:ext cx="1932316" cy="260843"/>
          </a:xfrm>
          <a:prstGeom prst="rect">
            <a:avLst/>
          </a:prstGeom>
        </p:spPr>
        <p:txBody>
          <a:bodyPr>
            <a:noAutofit/>
          </a:bodyPr>
          <a:lstStyle>
            <a:lvl1pPr marL="0" indent="0" algn="l" defTabSz="914400" rtl="0" eaLnBrk="1" latinLnBrk="0" hangingPunct="1">
              <a:lnSpc>
                <a:spcPct val="110000"/>
              </a:lnSpc>
              <a:spcBef>
                <a:spcPts val="0"/>
              </a:spcBef>
              <a:buFont typeface="Arial" panose="020B0604020202020204" pitchFamily="34" charset="0"/>
              <a:buNone/>
              <a:defRPr sz="1500" b="0" i="0" kern="1200">
                <a:ln>
                  <a:noFill/>
                </a:ln>
                <a:solidFill>
                  <a:srgbClr val="060645"/>
                </a:solidFill>
                <a:latin typeface="Poppins" pitchFamily="2" charset="77"/>
                <a:ea typeface="+mn-ea"/>
                <a:cs typeface="Poppins" pitchFamily="2" charset="77"/>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ln>
                  <a:noFill/>
                </a:ln>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ln>
                  <a:noFill/>
                </a:ln>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pPr>
            <a:r>
              <a:rPr lang="en-US" sz="1200" dirty="0"/>
              <a:t>Hate Speech Model</a:t>
            </a:r>
            <a:endParaRPr lang="en-GB" sz="1200" dirty="0">
              <a:latin typeface="Poppins" panose="00000500000000000000" pitchFamily="2" charset="0"/>
              <a:cs typeface="Poppins" panose="00000500000000000000" pitchFamily="2" charset="0"/>
            </a:endParaRPr>
          </a:p>
        </p:txBody>
      </p:sp>
      <p:grpSp>
        <p:nvGrpSpPr>
          <p:cNvPr id="33" name="Group 32">
            <a:extLst>
              <a:ext uri="{FF2B5EF4-FFF2-40B4-BE49-F238E27FC236}">
                <a16:creationId xmlns:a16="http://schemas.microsoft.com/office/drawing/2014/main" id="{1E4BC5D1-ED57-0749-994B-2A9A2CD01461}"/>
              </a:ext>
            </a:extLst>
          </p:cNvPr>
          <p:cNvGrpSpPr/>
          <p:nvPr/>
        </p:nvGrpSpPr>
        <p:grpSpPr>
          <a:xfrm>
            <a:off x="6181182" y="2873281"/>
            <a:ext cx="5464478" cy="303139"/>
            <a:chOff x="6181182" y="2873281"/>
            <a:chExt cx="5464478" cy="303139"/>
          </a:xfrm>
        </p:grpSpPr>
        <p:sp>
          <p:nvSpPr>
            <p:cNvPr id="27" name="Rectangle 26">
              <a:extLst>
                <a:ext uri="{FF2B5EF4-FFF2-40B4-BE49-F238E27FC236}">
                  <a16:creationId xmlns:a16="http://schemas.microsoft.com/office/drawing/2014/main" id="{D4C5C936-C94C-BA4E-BC62-A664CA0F37E4}"/>
                </a:ext>
              </a:extLst>
            </p:cNvPr>
            <p:cNvSpPr/>
            <p:nvPr/>
          </p:nvSpPr>
          <p:spPr>
            <a:xfrm>
              <a:off x="6555081" y="3001992"/>
              <a:ext cx="5090579" cy="457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Graphic 31" descr="Coffee with solid fill">
              <a:extLst>
                <a:ext uri="{FF2B5EF4-FFF2-40B4-BE49-F238E27FC236}">
                  <a16:creationId xmlns:a16="http://schemas.microsoft.com/office/drawing/2014/main" id="{53E200FD-8E66-BB4C-9060-9B03FBA26AD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181182" y="2873281"/>
              <a:ext cx="303139" cy="303139"/>
            </a:xfrm>
            <a:prstGeom prst="rect">
              <a:avLst/>
            </a:prstGeom>
          </p:spPr>
        </p:pic>
      </p:grpSp>
      <p:grpSp>
        <p:nvGrpSpPr>
          <p:cNvPr id="34" name="Group 33">
            <a:extLst>
              <a:ext uri="{FF2B5EF4-FFF2-40B4-BE49-F238E27FC236}">
                <a16:creationId xmlns:a16="http://schemas.microsoft.com/office/drawing/2014/main" id="{CB89EE8D-8CF4-594E-93A7-9BCABE47FB7C}"/>
              </a:ext>
            </a:extLst>
          </p:cNvPr>
          <p:cNvGrpSpPr/>
          <p:nvPr/>
        </p:nvGrpSpPr>
        <p:grpSpPr>
          <a:xfrm>
            <a:off x="6178305" y="5751630"/>
            <a:ext cx="5464478" cy="303139"/>
            <a:chOff x="6181182" y="2873281"/>
            <a:chExt cx="5464478" cy="303139"/>
          </a:xfrm>
        </p:grpSpPr>
        <p:sp>
          <p:nvSpPr>
            <p:cNvPr id="35" name="Rectangle 34">
              <a:extLst>
                <a:ext uri="{FF2B5EF4-FFF2-40B4-BE49-F238E27FC236}">
                  <a16:creationId xmlns:a16="http://schemas.microsoft.com/office/drawing/2014/main" id="{9E864317-8469-0640-925F-2C6C5B369E72}"/>
                </a:ext>
              </a:extLst>
            </p:cNvPr>
            <p:cNvSpPr/>
            <p:nvPr/>
          </p:nvSpPr>
          <p:spPr>
            <a:xfrm>
              <a:off x="6555081" y="3001992"/>
              <a:ext cx="5090579" cy="457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Graphic 35" descr="Coffee with solid fill">
              <a:extLst>
                <a:ext uri="{FF2B5EF4-FFF2-40B4-BE49-F238E27FC236}">
                  <a16:creationId xmlns:a16="http://schemas.microsoft.com/office/drawing/2014/main" id="{C43061DE-E5C1-134A-9517-8CC391345E1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181182" y="2873281"/>
              <a:ext cx="303139" cy="303139"/>
            </a:xfrm>
            <a:prstGeom prst="rect">
              <a:avLst/>
            </a:prstGeom>
          </p:spPr>
        </p:pic>
      </p:grpSp>
      <p:cxnSp>
        <p:nvCxnSpPr>
          <p:cNvPr id="37" name="Straight Arrow Connector 36">
            <a:extLst>
              <a:ext uri="{FF2B5EF4-FFF2-40B4-BE49-F238E27FC236}">
                <a16:creationId xmlns:a16="http://schemas.microsoft.com/office/drawing/2014/main" id="{5DFD1016-350A-284B-8327-AAA5BB6BCA6B}"/>
              </a:ext>
            </a:extLst>
          </p:cNvPr>
          <p:cNvCxnSpPr/>
          <p:nvPr/>
        </p:nvCxnSpPr>
        <p:spPr>
          <a:xfrm>
            <a:off x="3016370" y="2637823"/>
            <a:ext cx="0" cy="361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7AC146EC-B668-DF45-AEA4-BF28AE10762D}"/>
              </a:ext>
            </a:extLst>
          </p:cNvPr>
          <p:cNvCxnSpPr/>
          <p:nvPr/>
        </p:nvCxnSpPr>
        <p:spPr>
          <a:xfrm>
            <a:off x="3013493" y="4291220"/>
            <a:ext cx="0" cy="361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26A034BA-1144-D44C-3B43-DE04109507C7}"/>
              </a:ext>
            </a:extLst>
          </p:cNvPr>
          <p:cNvSpPr/>
          <p:nvPr/>
        </p:nvSpPr>
        <p:spPr>
          <a:xfrm>
            <a:off x="412821" y="5629834"/>
            <a:ext cx="2094852" cy="9510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5001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E130F897-A3B1-0224-CAA8-9E34ACC7C407}"/>
              </a:ext>
            </a:extLst>
          </p:cNvPr>
          <p:cNvSpPr txBox="1">
            <a:spLocks noGrp="1"/>
          </p:cNvSpPr>
          <p:nvPr>
            <p:ph type="title" idx="4294967295"/>
          </p:nvPr>
        </p:nvSpPr>
        <p:spPr>
          <a:xfrm>
            <a:off x="0" y="-1325563"/>
            <a:ext cx="10515600" cy="1325563"/>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2000" b="0" i="0" u="none" strike="noStrike" kern="1200" cap="none" spc="0" normalizeH="0" baseline="0" noProof="0" dirty="0">
                <a:ln>
                  <a:noFill/>
                </a:ln>
                <a:solidFill>
                  <a:schemeClr val="tx1"/>
                </a:solidFill>
                <a:effectLst/>
                <a:uLnTx/>
                <a:uFillTx/>
                <a:latin typeface="+mj-lt"/>
                <a:ea typeface="+mj-ea"/>
                <a:cs typeface="+mj-cs"/>
              </a:rPr>
              <a:t>Guidance Slide 8</a:t>
            </a:r>
          </a:p>
        </p:txBody>
      </p:sp>
      <p:sp>
        <p:nvSpPr>
          <p:cNvPr id="11" name="Text Placeholder 1">
            <a:extLst>
              <a:ext uri="{FF2B5EF4-FFF2-40B4-BE49-F238E27FC236}">
                <a16:creationId xmlns:a16="http://schemas.microsoft.com/office/drawing/2014/main" id="{BA54F732-9540-3B48-A609-97EE0954CBF8}"/>
              </a:ext>
            </a:extLst>
          </p:cNvPr>
          <p:cNvSpPr txBox="1">
            <a:spLocks/>
          </p:cNvSpPr>
          <p:nvPr/>
        </p:nvSpPr>
        <p:spPr>
          <a:xfrm>
            <a:off x="412822" y="334672"/>
            <a:ext cx="4800202" cy="10885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GB" sz="1800" dirty="0">
                <a:latin typeface="Poppins" panose="00000500000000000000" pitchFamily="2" charset="0"/>
              </a:rPr>
              <a:t>Data Challenge</a:t>
            </a:r>
          </a:p>
          <a:p>
            <a:pPr marL="0" indent="0">
              <a:lnSpc>
                <a:spcPct val="100000"/>
              </a:lnSpc>
              <a:spcBef>
                <a:spcPts val="600"/>
              </a:spcBef>
              <a:buNone/>
            </a:pPr>
            <a:r>
              <a:rPr lang="en-GB" b="1" dirty="0">
                <a:latin typeface="Poppins" panose="00000500000000000000" pitchFamily="2" charset="0"/>
              </a:rPr>
              <a:t>Task										</a:t>
            </a:r>
          </a:p>
          <a:p>
            <a:pPr marL="0" indent="0">
              <a:lnSpc>
                <a:spcPct val="100000"/>
              </a:lnSpc>
              <a:buFont typeface="Arial" panose="020B0604020202020204" pitchFamily="34" charset="0"/>
              <a:buNone/>
            </a:pPr>
            <a:endParaRPr lang="en-GB" dirty="0">
              <a:latin typeface="Poppins" panose="00000500000000000000" pitchFamily="2" charset="0"/>
            </a:endParaRPr>
          </a:p>
        </p:txBody>
      </p:sp>
      <p:pic>
        <p:nvPicPr>
          <p:cNvPr id="5" name="Graphic 4" descr="Robot outline">
            <a:extLst>
              <a:ext uri="{FF2B5EF4-FFF2-40B4-BE49-F238E27FC236}">
                <a16:creationId xmlns:a16="http://schemas.microsoft.com/office/drawing/2014/main" id="{840478FD-691F-914C-B35B-F7FCE483752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70982" y="3294999"/>
            <a:ext cx="914400" cy="914400"/>
          </a:xfrm>
          <a:prstGeom prst="rect">
            <a:avLst/>
          </a:prstGeom>
        </p:spPr>
      </p:pic>
      <p:sp>
        <p:nvSpPr>
          <p:cNvPr id="9" name="Rectangle 8">
            <a:extLst>
              <a:ext uri="{FF2B5EF4-FFF2-40B4-BE49-F238E27FC236}">
                <a16:creationId xmlns:a16="http://schemas.microsoft.com/office/drawing/2014/main" id="{DC195EE2-DE2C-774B-AB86-B07F262D1A54}"/>
              </a:ext>
            </a:extLst>
          </p:cNvPr>
          <p:cNvSpPr/>
          <p:nvPr/>
        </p:nvSpPr>
        <p:spPr>
          <a:xfrm>
            <a:off x="2122098" y="3273013"/>
            <a:ext cx="1000664" cy="942656"/>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descr="Speech outline">
            <a:extLst>
              <a:ext uri="{FF2B5EF4-FFF2-40B4-BE49-F238E27FC236}">
                <a16:creationId xmlns:a16="http://schemas.microsoft.com/office/drawing/2014/main" id="{84F7770D-9454-CE49-8569-DEFE5B3AB13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21929" y="2194868"/>
            <a:ext cx="534838" cy="534838"/>
          </a:xfrm>
          <a:prstGeom prst="rect">
            <a:avLst/>
          </a:prstGeom>
        </p:spPr>
      </p:pic>
      <p:cxnSp>
        <p:nvCxnSpPr>
          <p:cNvPr id="21" name="Straight Arrow Connector 20">
            <a:extLst>
              <a:ext uri="{FF2B5EF4-FFF2-40B4-BE49-F238E27FC236}">
                <a16:creationId xmlns:a16="http://schemas.microsoft.com/office/drawing/2014/main" id="{0BB2EAAE-2057-F54F-A27F-7CE8A0C930D5}"/>
              </a:ext>
            </a:extLst>
          </p:cNvPr>
          <p:cNvCxnSpPr/>
          <p:nvPr/>
        </p:nvCxnSpPr>
        <p:spPr>
          <a:xfrm>
            <a:off x="2242869" y="2640700"/>
            <a:ext cx="0" cy="361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BF2FFA5-62B5-D048-9AA8-CCAF8C05B40F}"/>
              </a:ext>
            </a:extLst>
          </p:cNvPr>
          <p:cNvCxnSpPr/>
          <p:nvPr/>
        </p:nvCxnSpPr>
        <p:spPr>
          <a:xfrm>
            <a:off x="2239992" y="4294097"/>
            <a:ext cx="0" cy="361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4" name="Graphic 23" descr="Stop with solid fill">
            <a:extLst>
              <a:ext uri="{FF2B5EF4-FFF2-40B4-BE49-F238E27FC236}">
                <a16:creationId xmlns:a16="http://schemas.microsoft.com/office/drawing/2014/main" id="{B879F34A-472C-9945-8D50-BA3030AE5D4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053086" y="4767445"/>
            <a:ext cx="471039" cy="471039"/>
          </a:xfrm>
          <a:prstGeom prst="rect">
            <a:avLst/>
          </a:prstGeom>
        </p:spPr>
      </p:pic>
      <p:pic>
        <p:nvPicPr>
          <p:cNvPr id="26" name="Graphic 25" descr="Leaf outline">
            <a:extLst>
              <a:ext uri="{FF2B5EF4-FFF2-40B4-BE49-F238E27FC236}">
                <a16:creationId xmlns:a16="http://schemas.microsoft.com/office/drawing/2014/main" id="{758E7D34-122E-2A45-A3EB-CF8329084F4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769746" y="4728777"/>
            <a:ext cx="548373" cy="548373"/>
          </a:xfrm>
          <a:prstGeom prst="rect">
            <a:avLst/>
          </a:prstGeom>
        </p:spPr>
      </p:pic>
      <p:pic>
        <p:nvPicPr>
          <p:cNvPr id="29" name="Graphic 28" descr="Speech outline">
            <a:extLst>
              <a:ext uri="{FF2B5EF4-FFF2-40B4-BE49-F238E27FC236}">
                <a16:creationId xmlns:a16="http://schemas.microsoft.com/office/drawing/2014/main" id="{FCB8B173-D0A1-6743-8F2E-062FEEF85C0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740771" y="2186399"/>
            <a:ext cx="534838" cy="534838"/>
          </a:xfrm>
          <a:prstGeom prst="rect">
            <a:avLst/>
          </a:prstGeom>
        </p:spPr>
      </p:pic>
      <p:sp>
        <p:nvSpPr>
          <p:cNvPr id="30" name="Text Placeholder 12">
            <a:extLst>
              <a:ext uri="{FF2B5EF4-FFF2-40B4-BE49-F238E27FC236}">
                <a16:creationId xmlns:a16="http://schemas.microsoft.com/office/drawing/2014/main" id="{AA2CBE1E-7D02-A54D-A15F-CF3284B91B5E}"/>
              </a:ext>
            </a:extLst>
          </p:cNvPr>
          <p:cNvSpPr txBox="1">
            <a:spLocks/>
          </p:cNvSpPr>
          <p:nvPr/>
        </p:nvSpPr>
        <p:spPr>
          <a:xfrm>
            <a:off x="1803588" y="2960411"/>
            <a:ext cx="1932316" cy="260843"/>
          </a:xfrm>
          <a:prstGeom prst="rect">
            <a:avLst/>
          </a:prstGeom>
        </p:spPr>
        <p:txBody>
          <a:bodyPr>
            <a:noAutofit/>
          </a:bodyPr>
          <a:lstStyle>
            <a:lvl1pPr marL="0" indent="0" algn="l" defTabSz="914400" rtl="0" eaLnBrk="1" latinLnBrk="0" hangingPunct="1">
              <a:lnSpc>
                <a:spcPct val="110000"/>
              </a:lnSpc>
              <a:spcBef>
                <a:spcPts val="0"/>
              </a:spcBef>
              <a:buFont typeface="Arial" panose="020B0604020202020204" pitchFamily="34" charset="0"/>
              <a:buNone/>
              <a:defRPr sz="1500" b="0" i="0" kern="1200">
                <a:ln>
                  <a:noFill/>
                </a:ln>
                <a:solidFill>
                  <a:srgbClr val="060645"/>
                </a:solidFill>
                <a:latin typeface="Poppins" pitchFamily="2" charset="77"/>
                <a:ea typeface="+mn-ea"/>
                <a:cs typeface="Poppins" pitchFamily="2" charset="77"/>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ln>
                  <a:noFill/>
                </a:ln>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ln>
                  <a:noFill/>
                </a:ln>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pPr>
            <a:r>
              <a:rPr lang="en-US" sz="1200" dirty="0"/>
              <a:t>Hate Speech Model</a:t>
            </a:r>
            <a:endParaRPr lang="en-GB" sz="1200" dirty="0">
              <a:latin typeface="Poppins" panose="00000500000000000000" pitchFamily="2" charset="0"/>
              <a:cs typeface="Poppins" panose="00000500000000000000" pitchFamily="2" charset="0"/>
            </a:endParaRPr>
          </a:p>
        </p:txBody>
      </p:sp>
      <p:cxnSp>
        <p:nvCxnSpPr>
          <p:cNvPr id="37" name="Straight Arrow Connector 36">
            <a:extLst>
              <a:ext uri="{FF2B5EF4-FFF2-40B4-BE49-F238E27FC236}">
                <a16:creationId xmlns:a16="http://schemas.microsoft.com/office/drawing/2014/main" id="{5DFD1016-350A-284B-8327-AAA5BB6BCA6B}"/>
              </a:ext>
            </a:extLst>
          </p:cNvPr>
          <p:cNvCxnSpPr/>
          <p:nvPr/>
        </p:nvCxnSpPr>
        <p:spPr>
          <a:xfrm>
            <a:off x="3016370" y="2637823"/>
            <a:ext cx="0" cy="361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7AC146EC-B668-DF45-AEA4-BF28AE10762D}"/>
              </a:ext>
            </a:extLst>
          </p:cNvPr>
          <p:cNvCxnSpPr/>
          <p:nvPr/>
        </p:nvCxnSpPr>
        <p:spPr>
          <a:xfrm>
            <a:off x="3013493" y="4291220"/>
            <a:ext cx="0" cy="361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 name="Picture 5" descr="A picture containing text, receipt, font, white&#10;&#10;Description automatically generated">
            <a:extLst>
              <a:ext uri="{FF2B5EF4-FFF2-40B4-BE49-F238E27FC236}">
                <a16:creationId xmlns:a16="http://schemas.microsoft.com/office/drawing/2014/main" id="{3FDD5000-5E45-A548-9962-8DC907A95E3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63740" y="5093747"/>
            <a:ext cx="6436362" cy="1206818"/>
          </a:xfrm>
          <a:prstGeom prst="rect">
            <a:avLst/>
          </a:prstGeom>
        </p:spPr>
      </p:pic>
      <p:pic>
        <p:nvPicPr>
          <p:cNvPr id="13" name="Picture 12" descr="A screenshot of a table&#10;&#10;Description automatically generated with low confidence">
            <a:extLst>
              <a:ext uri="{FF2B5EF4-FFF2-40B4-BE49-F238E27FC236}">
                <a16:creationId xmlns:a16="http://schemas.microsoft.com/office/drawing/2014/main" id="{279A85AB-E7C7-0E4C-A45F-91AFC9C1182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556000" y="692993"/>
            <a:ext cx="8636000" cy="1460500"/>
          </a:xfrm>
          <a:prstGeom prst="rect">
            <a:avLst/>
          </a:prstGeom>
        </p:spPr>
      </p:pic>
      <p:sp>
        <p:nvSpPr>
          <p:cNvPr id="19" name="Text Placeholder 12">
            <a:extLst>
              <a:ext uri="{FF2B5EF4-FFF2-40B4-BE49-F238E27FC236}">
                <a16:creationId xmlns:a16="http://schemas.microsoft.com/office/drawing/2014/main" id="{D4C12259-4DE6-594D-83F9-745BAF6E7C57}"/>
              </a:ext>
            </a:extLst>
          </p:cNvPr>
          <p:cNvSpPr txBox="1">
            <a:spLocks/>
          </p:cNvSpPr>
          <p:nvPr/>
        </p:nvSpPr>
        <p:spPr>
          <a:xfrm>
            <a:off x="412822" y="1440570"/>
            <a:ext cx="5845103" cy="515124"/>
          </a:xfrm>
          <a:prstGeom prst="rect">
            <a:avLst/>
          </a:prstGeom>
        </p:spPr>
        <p:txBody>
          <a:bodyPr>
            <a:noAutofit/>
          </a:bodyPr>
          <a:lstStyle>
            <a:lvl1pPr marL="0" indent="0" algn="l" defTabSz="914400" rtl="0" eaLnBrk="1" latinLnBrk="0" hangingPunct="1">
              <a:lnSpc>
                <a:spcPct val="110000"/>
              </a:lnSpc>
              <a:spcBef>
                <a:spcPts val="0"/>
              </a:spcBef>
              <a:buFont typeface="Arial" panose="020B0604020202020204" pitchFamily="34" charset="0"/>
              <a:buNone/>
              <a:defRPr sz="1500" b="0" i="0" kern="1200">
                <a:ln>
                  <a:noFill/>
                </a:ln>
                <a:solidFill>
                  <a:srgbClr val="060645"/>
                </a:solidFill>
                <a:latin typeface="Poppins" pitchFamily="2" charset="77"/>
                <a:ea typeface="+mn-ea"/>
                <a:cs typeface="Poppins" pitchFamily="2" charset="77"/>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ln>
                  <a:noFill/>
                </a:ln>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ln>
                  <a:noFill/>
                </a:ln>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pPr>
            <a:r>
              <a:rPr lang="en-GB" sz="1600" dirty="0">
                <a:latin typeface="Poppins" panose="00000500000000000000" pitchFamily="2" charset="0"/>
                <a:cs typeface="Poppins" panose="00000500000000000000" pitchFamily="2" charset="0"/>
              </a:rPr>
              <a:t>Input</a:t>
            </a:r>
          </a:p>
        </p:txBody>
      </p:sp>
      <p:sp>
        <p:nvSpPr>
          <p:cNvPr id="20" name="Text Placeholder 12">
            <a:extLst>
              <a:ext uri="{FF2B5EF4-FFF2-40B4-BE49-F238E27FC236}">
                <a16:creationId xmlns:a16="http://schemas.microsoft.com/office/drawing/2014/main" id="{35F3E849-B523-314B-8100-48584E09B2D7}"/>
              </a:ext>
            </a:extLst>
          </p:cNvPr>
          <p:cNvSpPr txBox="1">
            <a:spLocks/>
          </p:cNvSpPr>
          <p:nvPr/>
        </p:nvSpPr>
        <p:spPr>
          <a:xfrm>
            <a:off x="412822" y="5167052"/>
            <a:ext cx="5845103" cy="515124"/>
          </a:xfrm>
          <a:prstGeom prst="rect">
            <a:avLst/>
          </a:prstGeom>
        </p:spPr>
        <p:txBody>
          <a:bodyPr>
            <a:noAutofit/>
          </a:bodyPr>
          <a:lstStyle>
            <a:lvl1pPr marL="0" indent="0" algn="l" defTabSz="914400" rtl="0" eaLnBrk="1" latinLnBrk="0" hangingPunct="1">
              <a:lnSpc>
                <a:spcPct val="110000"/>
              </a:lnSpc>
              <a:spcBef>
                <a:spcPts val="0"/>
              </a:spcBef>
              <a:buFont typeface="Arial" panose="020B0604020202020204" pitchFamily="34" charset="0"/>
              <a:buNone/>
              <a:defRPr sz="1500" b="0" i="0" kern="1200">
                <a:ln>
                  <a:noFill/>
                </a:ln>
                <a:solidFill>
                  <a:srgbClr val="060645"/>
                </a:solidFill>
                <a:latin typeface="Poppins" pitchFamily="2" charset="77"/>
                <a:ea typeface="+mn-ea"/>
                <a:cs typeface="Poppins" pitchFamily="2" charset="77"/>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ln>
                  <a:noFill/>
                </a:ln>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ln>
                  <a:noFill/>
                </a:ln>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pPr>
            <a:r>
              <a:rPr lang="en-GB" sz="1600" dirty="0">
                <a:latin typeface="Poppins" panose="00000500000000000000" pitchFamily="2" charset="0"/>
                <a:cs typeface="Poppins" panose="00000500000000000000" pitchFamily="2" charset="0"/>
              </a:rPr>
              <a:t>Output</a:t>
            </a:r>
          </a:p>
        </p:txBody>
      </p:sp>
      <p:cxnSp>
        <p:nvCxnSpPr>
          <p:cNvPr id="4" name="Straight Arrow Connector 3">
            <a:extLst>
              <a:ext uri="{FF2B5EF4-FFF2-40B4-BE49-F238E27FC236}">
                <a16:creationId xmlns:a16="http://schemas.microsoft.com/office/drawing/2014/main" id="{66FC746F-A17F-B54A-8605-A38168C001DB}"/>
              </a:ext>
            </a:extLst>
          </p:cNvPr>
          <p:cNvCxnSpPr/>
          <p:nvPr/>
        </p:nvCxnSpPr>
        <p:spPr>
          <a:xfrm>
            <a:off x="1510145" y="5389206"/>
            <a:ext cx="19257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6F387BB-7EFB-8E4E-AA80-9F866AC91585}"/>
              </a:ext>
            </a:extLst>
          </p:cNvPr>
          <p:cNvCxnSpPr/>
          <p:nvPr/>
        </p:nvCxnSpPr>
        <p:spPr>
          <a:xfrm>
            <a:off x="1595886" y="1684065"/>
            <a:ext cx="19257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D680141-B261-E76D-4EAC-1F97A5E38A8B}"/>
              </a:ext>
            </a:extLst>
          </p:cNvPr>
          <p:cNvSpPr/>
          <p:nvPr/>
        </p:nvSpPr>
        <p:spPr>
          <a:xfrm>
            <a:off x="412821" y="5629834"/>
            <a:ext cx="2094852" cy="9510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1486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Text Placeholder 10">
            <a:extLst>
              <a:ext uri="{FF2B5EF4-FFF2-40B4-BE49-F238E27FC236}">
                <a16:creationId xmlns:a16="http://schemas.microsoft.com/office/drawing/2014/main" id="{7FC5105B-C53F-3740-7D33-386DE24C0ED2}"/>
              </a:ext>
            </a:extLst>
          </p:cNvPr>
          <p:cNvSpPr>
            <a:spLocks noGrp="1"/>
          </p:cNvSpPr>
          <p:nvPr>
            <p:ph type="body" sz="quarter" idx="21"/>
          </p:nvPr>
        </p:nvSpPr>
        <p:spPr>
          <a:xfrm>
            <a:off x="413915" y="404664"/>
            <a:ext cx="10797426" cy="497161"/>
          </a:xfrm>
        </p:spPr>
        <p:txBody>
          <a:bodyPr/>
          <a:lstStyle/>
          <a:p>
            <a:r>
              <a:rPr lang="en-GB" dirty="0"/>
              <a:t>Open questions</a:t>
            </a:r>
          </a:p>
        </p:txBody>
      </p:sp>
      <p:sp>
        <p:nvSpPr>
          <p:cNvPr id="19" name="Text Placeholder 11">
            <a:extLst>
              <a:ext uri="{FF2B5EF4-FFF2-40B4-BE49-F238E27FC236}">
                <a16:creationId xmlns:a16="http://schemas.microsoft.com/office/drawing/2014/main" id="{F3D14C78-AF9D-91EB-BB8B-498C981E5059}"/>
              </a:ext>
            </a:extLst>
          </p:cNvPr>
          <p:cNvSpPr>
            <a:spLocks noGrp="1"/>
          </p:cNvSpPr>
          <p:nvPr>
            <p:ph type="body" sz="quarter" idx="22"/>
          </p:nvPr>
        </p:nvSpPr>
        <p:spPr>
          <a:xfrm>
            <a:off x="413915" y="912168"/>
            <a:ext cx="10797426" cy="289311"/>
          </a:xfrm>
        </p:spPr>
        <p:txBody>
          <a:bodyPr/>
          <a:lstStyle/>
          <a:p>
            <a:pPr marL="0" indent="0">
              <a:lnSpc>
                <a:spcPct val="100000"/>
              </a:lnSpc>
              <a:buNone/>
            </a:pPr>
            <a:r>
              <a:rPr lang="en-GB" sz="2000" dirty="0">
                <a:solidFill>
                  <a:srgbClr val="002060"/>
                </a:solidFill>
                <a:latin typeface="Poppins" panose="00000500000000000000" pitchFamily="2" charset="0"/>
              </a:rPr>
              <a:t>Data Challenge</a:t>
            </a:r>
          </a:p>
        </p:txBody>
      </p:sp>
      <p:sp>
        <p:nvSpPr>
          <p:cNvPr id="5" name="Text Placeholder 2">
            <a:extLst>
              <a:ext uri="{FF2B5EF4-FFF2-40B4-BE49-F238E27FC236}">
                <a16:creationId xmlns:a16="http://schemas.microsoft.com/office/drawing/2014/main" id="{059F89FB-C6C8-BB8D-C190-0614B33C878C}"/>
              </a:ext>
            </a:extLst>
          </p:cNvPr>
          <p:cNvSpPr>
            <a:spLocks noGrp="1"/>
          </p:cNvSpPr>
          <p:nvPr>
            <p:ph type="body" sz="quarter" idx="12"/>
          </p:nvPr>
        </p:nvSpPr>
        <p:spPr>
          <a:xfrm>
            <a:off x="1001105" y="1676669"/>
            <a:ext cx="4128571" cy="276120"/>
          </a:xfrm>
        </p:spPr>
        <p:txBody>
          <a:bodyPr/>
          <a:lstStyle/>
          <a:p>
            <a:r>
              <a:rPr lang="en-GB" dirty="0"/>
              <a:t>Identify bias</a:t>
            </a:r>
          </a:p>
        </p:txBody>
      </p:sp>
      <p:sp>
        <p:nvSpPr>
          <p:cNvPr id="12" name="Text Placeholder 5">
            <a:extLst>
              <a:ext uri="{FF2B5EF4-FFF2-40B4-BE49-F238E27FC236}">
                <a16:creationId xmlns:a16="http://schemas.microsoft.com/office/drawing/2014/main" id="{F60CA977-FD1B-A4D9-DA10-8EAC99DC6AB1}"/>
              </a:ext>
            </a:extLst>
          </p:cNvPr>
          <p:cNvSpPr>
            <a:spLocks noGrp="1"/>
          </p:cNvSpPr>
          <p:nvPr>
            <p:ph type="body" sz="quarter" idx="14"/>
          </p:nvPr>
        </p:nvSpPr>
        <p:spPr>
          <a:xfrm>
            <a:off x="1001105" y="2093471"/>
            <a:ext cx="4922617" cy="474148"/>
          </a:xfrm>
        </p:spPr>
        <p:txBody>
          <a:bodyPr/>
          <a:lstStyle/>
          <a:p>
            <a:r>
              <a:rPr lang="en-GB" dirty="0"/>
              <a:t>Present examples of biased predictions</a:t>
            </a:r>
          </a:p>
        </p:txBody>
      </p:sp>
      <p:sp>
        <p:nvSpPr>
          <p:cNvPr id="13" name="Content Placeholder 1">
            <a:extLst>
              <a:ext uri="{FF2B5EF4-FFF2-40B4-BE49-F238E27FC236}">
                <a16:creationId xmlns:a16="http://schemas.microsoft.com/office/drawing/2014/main" id="{9FF81229-8531-0010-2E12-C8B0A3CAA5D6}"/>
              </a:ext>
            </a:extLst>
          </p:cNvPr>
          <p:cNvSpPr>
            <a:spLocks noGrp="1"/>
          </p:cNvSpPr>
          <p:nvPr>
            <p:ph sz="half" idx="2"/>
          </p:nvPr>
        </p:nvSpPr>
        <p:spPr>
          <a:xfrm>
            <a:off x="1001104" y="4205610"/>
            <a:ext cx="4922617" cy="817306"/>
          </a:xfrm>
        </p:spPr>
        <p:txBody>
          <a:bodyPr/>
          <a:lstStyle/>
          <a:p>
            <a:r>
              <a:rPr lang="en-GB" dirty="0"/>
              <a:t>How would you </a:t>
            </a:r>
            <a:r>
              <a:rPr lang="en-GB" b="1" dirty="0"/>
              <a:t>change</a:t>
            </a:r>
            <a:r>
              <a:rPr lang="en-GB" dirty="0"/>
              <a:t> the data or the system to reduce bias?</a:t>
            </a:r>
          </a:p>
          <a:p>
            <a:r>
              <a:rPr lang="en-GB" dirty="0"/>
              <a:t>Could you explain why the system may be biased?</a:t>
            </a:r>
          </a:p>
        </p:txBody>
      </p:sp>
      <p:sp>
        <p:nvSpPr>
          <p:cNvPr id="15" name="Text Placeholder 7">
            <a:extLst>
              <a:ext uri="{FF2B5EF4-FFF2-40B4-BE49-F238E27FC236}">
                <a16:creationId xmlns:a16="http://schemas.microsoft.com/office/drawing/2014/main" id="{11D36F20-0536-6E01-F778-80427ED398F1}"/>
              </a:ext>
            </a:extLst>
          </p:cNvPr>
          <p:cNvSpPr>
            <a:spLocks noGrp="1"/>
          </p:cNvSpPr>
          <p:nvPr>
            <p:ph type="body" sz="quarter" idx="19"/>
          </p:nvPr>
        </p:nvSpPr>
        <p:spPr>
          <a:xfrm>
            <a:off x="6288724" y="1676669"/>
            <a:ext cx="4128571" cy="276120"/>
          </a:xfrm>
        </p:spPr>
        <p:txBody>
          <a:bodyPr/>
          <a:lstStyle/>
          <a:p>
            <a:r>
              <a:rPr lang="en-GB" dirty="0"/>
              <a:t>Regulation</a:t>
            </a:r>
          </a:p>
        </p:txBody>
      </p:sp>
      <p:sp>
        <p:nvSpPr>
          <p:cNvPr id="16" name="Text Placeholder 8">
            <a:extLst>
              <a:ext uri="{FF2B5EF4-FFF2-40B4-BE49-F238E27FC236}">
                <a16:creationId xmlns:a16="http://schemas.microsoft.com/office/drawing/2014/main" id="{DEA220B7-7358-7D79-3AD3-8A697AC2A175}"/>
              </a:ext>
            </a:extLst>
          </p:cNvPr>
          <p:cNvSpPr>
            <a:spLocks noGrp="1"/>
          </p:cNvSpPr>
          <p:nvPr>
            <p:ph type="body" sz="quarter" idx="20"/>
          </p:nvPr>
        </p:nvSpPr>
        <p:spPr>
          <a:xfrm>
            <a:off x="6288724" y="2093471"/>
            <a:ext cx="4922617" cy="474148"/>
          </a:xfrm>
        </p:spPr>
        <p:txBody>
          <a:bodyPr/>
          <a:lstStyle/>
          <a:p>
            <a:r>
              <a:rPr lang="en-GB" dirty="0"/>
              <a:t>Regulate the use of a hate speech detection system</a:t>
            </a:r>
          </a:p>
        </p:txBody>
      </p:sp>
      <p:sp>
        <p:nvSpPr>
          <p:cNvPr id="17" name="Content Placeholder 6">
            <a:extLst>
              <a:ext uri="{FF2B5EF4-FFF2-40B4-BE49-F238E27FC236}">
                <a16:creationId xmlns:a16="http://schemas.microsoft.com/office/drawing/2014/main" id="{4016ADBA-6DDE-76DD-4E17-7DD24EB5867E}"/>
              </a:ext>
            </a:extLst>
          </p:cNvPr>
          <p:cNvSpPr>
            <a:spLocks noGrp="1"/>
          </p:cNvSpPr>
          <p:nvPr>
            <p:ph sz="half" idx="18"/>
          </p:nvPr>
        </p:nvSpPr>
        <p:spPr>
          <a:xfrm>
            <a:off x="1028810" y="2574284"/>
            <a:ext cx="4922617" cy="817306"/>
          </a:xfrm>
        </p:spPr>
        <p:txBody>
          <a:bodyPr/>
          <a:lstStyle/>
          <a:p>
            <a:r>
              <a:rPr lang="en-GB" dirty="0"/>
              <a:t>What evaluation instruments are more useful to identify bias?</a:t>
            </a:r>
          </a:p>
          <a:p>
            <a:r>
              <a:rPr lang="en-GB" dirty="0"/>
              <a:t>What key </a:t>
            </a:r>
            <a:r>
              <a:rPr lang="en-GB"/>
              <a:t>aspects are they missing?</a:t>
            </a:r>
            <a:endParaRPr lang="en-GB" dirty="0"/>
          </a:p>
        </p:txBody>
      </p:sp>
      <p:sp>
        <p:nvSpPr>
          <p:cNvPr id="11" name="Text Placeholder 2">
            <a:extLst>
              <a:ext uri="{FF2B5EF4-FFF2-40B4-BE49-F238E27FC236}">
                <a16:creationId xmlns:a16="http://schemas.microsoft.com/office/drawing/2014/main" id="{7654106A-C5C1-1B43-8DFD-131763F796E1}"/>
              </a:ext>
            </a:extLst>
          </p:cNvPr>
          <p:cNvSpPr txBox="1">
            <a:spLocks/>
          </p:cNvSpPr>
          <p:nvPr/>
        </p:nvSpPr>
        <p:spPr>
          <a:xfrm>
            <a:off x="1028810" y="3727147"/>
            <a:ext cx="4128571" cy="276120"/>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0"/>
              </a:spcBef>
              <a:spcAft>
                <a:spcPts val="600"/>
              </a:spcAft>
              <a:buFont typeface="Arial" panose="020B0604020202020204" pitchFamily="34" charset="0"/>
              <a:buNone/>
              <a:defRPr sz="1800" b="1" i="0" kern="1200">
                <a:ln>
                  <a:noFill/>
                </a:ln>
                <a:solidFill>
                  <a:srgbClr val="060645"/>
                </a:solidFill>
                <a:latin typeface="Poppins" panose="00000500000000000000" pitchFamily="2" charset="0"/>
                <a:ea typeface="+mn-ea"/>
                <a:cs typeface="Poppins" panose="000005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ln>
                  <a:noFill/>
                </a:ln>
                <a:solidFill>
                  <a:schemeClr val="bg1"/>
                </a:solidFill>
                <a:latin typeface="Poppins" panose="000005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ln>
                  <a:noFill/>
                </a:ln>
                <a:solidFill>
                  <a:schemeClr val="bg1"/>
                </a:solidFill>
                <a:latin typeface="Poppins" panose="000005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Poppins" panose="000005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Poppins"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Addressing bias</a:t>
            </a:r>
          </a:p>
        </p:txBody>
      </p:sp>
      <p:sp>
        <p:nvSpPr>
          <p:cNvPr id="20" name="Text Placeholder 7">
            <a:extLst>
              <a:ext uri="{FF2B5EF4-FFF2-40B4-BE49-F238E27FC236}">
                <a16:creationId xmlns:a16="http://schemas.microsoft.com/office/drawing/2014/main" id="{FC97AD7B-FE4D-9F47-B60C-21B3E6C3D366}"/>
              </a:ext>
            </a:extLst>
          </p:cNvPr>
          <p:cNvSpPr txBox="1">
            <a:spLocks/>
          </p:cNvSpPr>
          <p:nvPr/>
        </p:nvSpPr>
        <p:spPr>
          <a:xfrm>
            <a:off x="6288724" y="3727147"/>
            <a:ext cx="4128571" cy="276120"/>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0"/>
              </a:spcBef>
              <a:spcAft>
                <a:spcPts val="600"/>
              </a:spcAft>
              <a:buFont typeface="Arial" panose="020B0604020202020204" pitchFamily="34" charset="0"/>
              <a:buNone/>
              <a:defRPr sz="1800" b="1" i="0" kern="1200">
                <a:ln>
                  <a:noFill/>
                </a:ln>
                <a:solidFill>
                  <a:srgbClr val="060645"/>
                </a:solidFill>
                <a:latin typeface="Poppins" panose="00000500000000000000" pitchFamily="2" charset="0"/>
                <a:ea typeface="+mn-ea"/>
                <a:cs typeface="Poppins" panose="000005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ln>
                  <a:noFill/>
                </a:ln>
                <a:solidFill>
                  <a:schemeClr val="bg1"/>
                </a:solidFill>
                <a:latin typeface="Poppins" panose="000005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ln>
                  <a:noFill/>
                </a:ln>
                <a:solidFill>
                  <a:schemeClr val="bg1"/>
                </a:solidFill>
                <a:latin typeface="Poppins" panose="000005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Poppins" panose="000005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Poppins"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Or anything that may be missing!</a:t>
            </a:r>
          </a:p>
        </p:txBody>
      </p:sp>
      <p:sp>
        <p:nvSpPr>
          <p:cNvPr id="3" name="Rectangle 2">
            <a:extLst>
              <a:ext uri="{FF2B5EF4-FFF2-40B4-BE49-F238E27FC236}">
                <a16:creationId xmlns:a16="http://schemas.microsoft.com/office/drawing/2014/main" id="{D537E7C9-95FB-1DE1-96A3-65D2B8EDFD4C}"/>
              </a:ext>
            </a:extLst>
          </p:cNvPr>
          <p:cNvSpPr/>
          <p:nvPr/>
        </p:nvSpPr>
        <p:spPr>
          <a:xfrm>
            <a:off x="412821" y="5629834"/>
            <a:ext cx="2094852" cy="9510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4708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2FDAA22-4F66-BF70-E18E-FDF65E751451}"/>
              </a:ext>
            </a:extLst>
          </p:cNvPr>
          <p:cNvSpPr txBox="1">
            <a:spLocks noGrp="1"/>
          </p:cNvSpPr>
          <p:nvPr>
            <p:ph type="title" idx="4294967295"/>
          </p:nvPr>
        </p:nvSpPr>
        <p:spPr>
          <a:xfrm>
            <a:off x="0" y="-425903"/>
            <a:ext cx="10515600" cy="347039"/>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2000" b="1" i="0" u="none" strike="noStrike" kern="1200" cap="none" spc="0" normalizeH="0" baseline="0" noProof="0">
                <a:ln>
                  <a:noFill/>
                </a:ln>
                <a:solidFill>
                  <a:schemeClr val="tx1"/>
                </a:solidFill>
                <a:effectLst/>
                <a:uLnTx/>
                <a:uFillTx/>
                <a:latin typeface="Poppins SemiBold" panose="00000700000000000000" pitchFamily="50" charset="0"/>
                <a:ea typeface="+mj-ea"/>
                <a:cs typeface="Poppins SemiBold" panose="00000700000000000000" pitchFamily="50" charset="0"/>
              </a:rPr>
              <a:t>Slide Title 13</a:t>
            </a:r>
          </a:p>
        </p:txBody>
      </p:sp>
      <p:sp>
        <p:nvSpPr>
          <p:cNvPr id="23" name="Text Placeholder 22">
            <a:extLst>
              <a:ext uri="{FF2B5EF4-FFF2-40B4-BE49-F238E27FC236}">
                <a16:creationId xmlns:a16="http://schemas.microsoft.com/office/drawing/2014/main" id="{4DCF4599-94AE-841B-DC3D-B75B0111A0C5}"/>
              </a:ext>
            </a:extLst>
          </p:cNvPr>
          <p:cNvSpPr>
            <a:spLocks noGrp="1"/>
          </p:cNvSpPr>
          <p:nvPr>
            <p:ph type="body" sz="quarter" idx="12"/>
          </p:nvPr>
        </p:nvSpPr>
        <p:spPr>
          <a:xfrm>
            <a:off x="887895" y="1558879"/>
            <a:ext cx="2313071" cy="1238427"/>
          </a:xfrm>
        </p:spPr>
        <p:txBody>
          <a:bodyPr/>
          <a:lstStyle/>
          <a:p>
            <a:r>
              <a:rPr lang="en-GB" dirty="0"/>
              <a:t>Drive</a:t>
            </a:r>
          </a:p>
        </p:txBody>
      </p:sp>
      <p:sp>
        <p:nvSpPr>
          <p:cNvPr id="26" name="Text Placeholder 25">
            <a:extLst>
              <a:ext uri="{FF2B5EF4-FFF2-40B4-BE49-F238E27FC236}">
                <a16:creationId xmlns:a16="http://schemas.microsoft.com/office/drawing/2014/main" id="{83578277-CEE8-F157-4661-5938D288B374}"/>
              </a:ext>
            </a:extLst>
          </p:cNvPr>
          <p:cNvSpPr>
            <a:spLocks noGrp="1"/>
          </p:cNvSpPr>
          <p:nvPr>
            <p:ph type="body" sz="quarter" idx="27"/>
          </p:nvPr>
        </p:nvSpPr>
        <p:spPr>
          <a:xfrm>
            <a:off x="3286746" y="1562444"/>
            <a:ext cx="7739063" cy="1232513"/>
          </a:xfrm>
        </p:spPr>
        <p:txBody>
          <a:bodyPr/>
          <a:lstStyle/>
          <a:p>
            <a:r>
              <a:rPr lang="en-GB" dirty="0"/>
              <a:t>Project:</a:t>
            </a:r>
          </a:p>
          <a:p>
            <a:pPr marL="285750" indent="-285750">
              <a:buFont typeface="Wingdings" pitchFamily="2" charset="2"/>
              <a:buChar char="q"/>
            </a:pPr>
            <a:r>
              <a:rPr lang="en-GB" dirty="0"/>
              <a:t>Google </a:t>
            </a:r>
            <a:r>
              <a:rPr lang="en-GB" dirty="0" err="1"/>
              <a:t>colab</a:t>
            </a:r>
            <a:r>
              <a:rPr lang="en-GB" dirty="0"/>
              <a:t> notebooks</a:t>
            </a:r>
          </a:p>
          <a:p>
            <a:pPr marL="285750" indent="-285750">
              <a:buFont typeface="Wingdings" pitchFamily="2" charset="2"/>
              <a:buChar char="q"/>
            </a:pPr>
            <a:r>
              <a:rPr lang="en-GB" dirty="0"/>
              <a:t>Data</a:t>
            </a:r>
          </a:p>
          <a:p>
            <a:pPr marL="285750" indent="-285750">
              <a:buFont typeface="Wingdings" pitchFamily="2" charset="2"/>
              <a:buChar char="q"/>
            </a:pPr>
            <a:endParaRPr lang="en-GB" dirty="0"/>
          </a:p>
        </p:txBody>
      </p:sp>
      <p:sp>
        <p:nvSpPr>
          <p:cNvPr id="28" name="Text Placeholder 27">
            <a:extLst>
              <a:ext uri="{FF2B5EF4-FFF2-40B4-BE49-F238E27FC236}">
                <a16:creationId xmlns:a16="http://schemas.microsoft.com/office/drawing/2014/main" id="{E95C9409-83BF-0393-751E-383790087EA5}"/>
              </a:ext>
            </a:extLst>
          </p:cNvPr>
          <p:cNvSpPr>
            <a:spLocks noGrp="1"/>
          </p:cNvSpPr>
          <p:nvPr>
            <p:ph type="body" sz="quarter" idx="29"/>
          </p:nvPr>
        </p:nvSpPr>
        <p:spPr>
          <a:xfrm>
            <a:off x="887895" y="3076871"/>
            <a:ext cx="2313071" cy="987323"/>
          </a:xfrm>
        </p:spPr>
        <p:txBody>
          <a:bodyPr/>
          <a:lstStyle/>
          <a:p>
            <a:r>
              <a:rPr lang="en-GB" dirty="0"/>
              <a:t>Teams</a:t>
            </a:r>
          </a:p>
        </p:txBody>
      </p:sp>
      <p:sp>
        <p:nvSpPr>
          <p:cNvPr id="27" name="Text Placeholder 26">
            <a:extLst>
              <a:ext uri="{FF2B5EF4-FFF2-40B4-BE49-F238E27FC236}">
                <a16:creationId xmlns:a16="http://schemas.microsoft.com/office/drawing/2014/main" id="{C34FED13-7279-9ADF-AA31-56DE2E27B362}"/>
              </a:ext>
            </a:extLst>
          </p:cNvPr>
          <p:cNvSpPr>
            <a:spLocks noGrp="1"/>
          </p:cNvSpPr>
          <p:nvPr>
            <p:ph type="body" sz="quarter" idx="28"/>
          </p:nvPr>
        </p:nvSpPr>
        <p:spPr>
          <a:xfrm>
            <a:off x="3286746" y="3080437"/>
            <a:ext cx="7739063" cy="982607"/>
          </a:xfrm>
        </p:spPr>
        <p:txBody>
          <a:bodyPr/>
          <a:lstStyle/>
          <a:p>
            <a:r>
              <a:rPr lang="en-GB" dirty="0"/>
              <a:t>Submissions folder</a:t>
            </a:r>
          </a:p>
          <a:p>
            <a:r>
              <a:rPr lang="en-GB" dirty="0"/>
              <a:t>Project folder (for Drive)</a:t>
            </a:r>
          </a:p>
        </p:txBody>
      </p:sp>
      <p:sp>
        <p:nvSpPr>
          <p:cNvPr id="13" name="Text Placeholder 1">
            <a:extLst>
              <a:ext uri="{FF2B5EF4-FFF2-40B4-BE49-F238E27FC236}">
                <a16:creationId xmlns:a16="http://schemas.microsoft.com/office/drawing/2014/main" id="{92709D1D-6052-1B40-9312-B266052C2DD0}"/>
              </a:ext>
            </a:extLst>
          </p:cNvPr>
          <p:cNvSpPr txBox="1">
            <a:spLocks/>
          </p:cNvSpPr>
          <p:nvPr/>
        </p:nvSpPr>
        <p:spPr>
          <a:xfrm>
            <a:off x="412822" y="334672"/>
            <a:ext cx="4800202" cy="10885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GB" sz="1800" dirty="0">
                <a:latin typeface="Poppins" panose="00000500000000000000" pitchFamily="2" charset="0"/>
              </a:rPr>
              <a:t>Data Challenge</a:t>
            </a:r>
          </a:p>
          <a:p>
            <a:pPr marL="0" indent="0">
              <a:lnSpc>
                <a:spcPct val="100000"/>
              </a:lnSpc>
              <a:spcBef>
                <a:spcPts val="600"/>
              </a:spcBef>
              <a:buNone/>
            </a:pPr>
            <a:r>
              <a:rPr lang="en-GB" b="1" dirty="0">
                <a:latin typeface="Poppins" panose="00000500000000000000" pitchFamily="2" charset="0"/>
              </a:rPr>
              <a:t>Materials</a:t>
            </a:r>
          </a:p>
          <a:p>
            <a:pPr marL="0" indent="0">
              <a:lnSpc>
                <a:spcPct val="100000"/>
              </a:lnSpc>
              <a:buFont typeface="Arial" panose="020B0604020202020204" pitchFamily="34" charset="0"/>
              <a:buNone/>
            </a:pPr>
            <a:endParaRPr lang="en-GB" dirty="0">
              <a:latin typeface="Poppins" panose="00000500000000000000" pitchFamily="2" charset="0"/>
            </a:endParaRPr>
          </a:p>
        </p:txBody>
      </p:sp>
      <p:sp>
        <p:nvSpPr>
          <p:cNvPr id="2" name="Rectangle 1">
            <a:extLst>
              <a:ext uri="{FF2B5EF4-FFF2-40B4-BE49-F238E27FC236}">
                <a16:creationId xmlns:a16="http://schemas.microsoft.com/office/drawing/2014/main" id="{BF0479FE-4DD6-63C2-BBE6-D96171A08D4E}"/>
              </a:ext>
            </a:extLst>
          </p:cNvPr>
          <p:cNvSpPr/>
          <p:nvPr/>
        </p:nvSpPr>
        <p:spPr>
          <a:xfrm>
            <a:off x="412821" y="5629834"/>
            <a:ext cx="2094852" cy="9510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7937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2FDAA22-4F66-BF70-E18E-FDF65E751451}"/>
              </a:ext>
            </a:extLst>
          </p:cNvPr>
          <p:cNvSpPr txBox="1">
            <a:spLocks noGrp="1"/>
          </p:cNvSpPr>
          <p:nvPr>
            <p:ph type="title" idx="4294967295"/>
          </p:nvPr>
        </p:nvSpPr>
        <p:spPr>
          <a:xfrm>
            <a:off x="0" y="-425903"/>
            <a:ext cx="10515600" cy="347039"/>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2000" b="1" i="0" u="none" strike="noStrike" kern="1200" cap="none" spc="0" normalizeH="0" baseline="0" noProof="0">
                <a:ln>
                  <a:noFill/>
                </a:ln>
                <a:solidFill>
                  <a:schemeClr val="tx1"/>
                </a:solidFill>
                <a:effectLst/>
                <a:uLnTx/>
                <a:uFillTx/>
                <a:latin typeface="Poppins SemiBold" panose="00000700000000000000" pitchFamily="50" charset="0"/>
                <a:ea typeface="+mj-ea"/>
                <a:cs typeface="Poppins SemiBold" panose="00000700000000000000" pitchFamily="50" charset="0"/>
              </a:rPr>
              <a:t>Slide Title 13</a:t>
            </a:r>
          </a:p>
        </p:txBody>
      </p:sp>
      <p:sp>
        <p:nvSpPr>
          <p:cNvPr id="23" name="Text Placeholder 22">
            <a:extLst>
              <a:ext uri="{FF2B5EF4-FFF2-40B4-BE49-F238E27FC236}">
                <a16:creationId xmlns:a16="http://schemas.microsoft.com/office/drawing/2014/main" id="{4DCF4599-94AE-841B-DC3D-B75B0111A0C5}"/>
              </a:ext>
            </a:extLst>
          </p:cNvPr>
          <p:cNvSpPr>
            <a:spLocks noGrp="1"/>
          </p:cNvSpPr>
          <p:nvPr>
            <p:ph type="body" sz="quarter" idx="12"/>
          </p:nvPr>
        </p:nvSpPr>
        <p:spPr>
          <a:xfrm>
            <a:off x="887895" y="1558879"/>
            <a:ext cx="2313071" cy="1238427"/>
          </a:xfrm>
        </p:spPr>
        <p:txBody>
          <a:bodyPr/>
          <a:lstStyle/>
          <a:p>
            <a:r>
              <a:rPr lang="en-GB" dirty="0"/>
              <a:t>Drive</a:t>
            </a:r>
          </a:p>
        </p:txBody>
      </p:sp>
      <p:sp>
        <p:nvSpPr>
          <p:cNvPr id="26" name="Text Placeholder 25">
            <a:extLst>
              <a:ext uri="{FF2B5EF4-FFF2-40B4-BE49-F238E27FC236}">
                <a16:creationId xmlns:a16="http://schemas.microsoft.com/office/drawing/2014/main" id="{83578277-CEE8-F157-4661-5938D288B374}"/>
              </a:ext>
            </a:extLst>
          </p:cNvPr>
          <p:cNvSpPr>
            <a:spLocks noGrp="1"/>
          </p:cNvSpPr>
          <p:nvPr>
            <p:ph type="body" sz="quarter" idx="27"/>
          </p:nvPr>
        </p:nvSpPr>
        <p:spPr>
          <a:xfrm>
            <a:off x="3286746" y="1562444"/>
            <a:ext cx="7739063" cy="1232513"/>
          </a:xfrm>
        </p:spPr>
        <p:txBody>
          <a:bodyPr/>
          <a:lstStyle/>
          <a:p>
            <a:r>
              <a:rPr lang="en-GB" dirty="0"/>
              <a:t>Project:</a:t>
            </a:r>
          </a:p>
          <a:p>
            <a:pPr marL="285750" indent="-285750">
              <a:buFont typeface="Wingdings" pitchFamily="2" charset="2"/>
              <a:buChar char="q"/>
            </a:pPr>
            <a:r>
              <a:rPr lang="en-GB" dirty="0"/>
              <a:t>Google </a:t>
            </a:r>
            <a:r>
              <a:rPr lang="en-GB" dirty="0" err="1"/>
              <a:t>colab</a:t>
            </a:r>
            <a:r>
              <a:rPr lang="en-GB" dirty="0"/>
              <a:t> notebooks</a:t>
            </a:r>
          </a:p>
          <a:p>
            <a:pPr marL="285750" indent="-285750">
              <a:buFont typeface="Wingdings" pitchFamily="2" charset="2"/>
              <a:buChar char="q"/>
            </a:pPr>
            <a:r>
              <a:rPr lang="en-GB" dirty="0">
                <a:solidFill>
                  <a:schemeClr val="bg1">
                    <a:lumMod val="85000"/>
                  </a:schemeClr>
                </a:solidFill>
              </a:rPr>
              <a:t>Data</a:t>
            </a:r>
          </a:p>
          <a:p>
            <a:pPr marL="285750" indent="-285750">
              <a:buFont typeface="Wingdings" pitchFamily="2" charset="2"/>
              <a:buChar char="q"/>
            </a:pPr>
            <a:endParaRPr lang="en-GB" dirty="0"/>
          </a:p>
        </p:txBody>
      </p:sp>
      <p:sp>
        <p:nvSpPr>
          <p:cNvPr id="28" name="Text Placeholder 27">
            <a:extLst>
              <a:ext uri="{FF2B5EF4-FFF2-40B4-BE49-F238E27FC236}">
                <a16:creationId xmlns:a16="http://schemas.microsoft.com/office/drawing/2014/main" id="{E95C9409-83BF-0393-751E-383790087EA5}"/>
              </a:ext>
            </a:extLst>
          </p:cNvPr>
          <p:cNvSpPr>
            <a:spLocks noGrp="1"/>
          </p:cNvSpPr>
          <p:nvPr>
            <p:ph type="body" sz="quarter" idx="29"/>
          </p:nvPr>
        </p:nvSpPr>
        <p:spPr>
          <a:xfrm>
            <a:off x="887895" y="3076871"/>
            <a:ext cx="2313071" cy="987323"/>
          </a:xfrm>
        </p:spPr>
        <p:txBody>
          <a:bodyPr/>
          <a:lstStyle/>
          <a:p>
            <a:r>
              <a:rPr lang="en-GB" dirty="0"/>
              <a:t>Teams</a:t>
            </a:r>
          </a:p>
        </p:txBody>
      </p:sp>
      <p:sp>
        <p:nvSpPr>
          <p:cNvPr id="27" name="Text Placeholder 26">
            <a:extLst>
              <a:ext uri="{FF2B5EF4-FFF2-40B4-BE49-F238E27FC236}">
                <a16:creationId xmlns:a16="http://schemas.microsoft.com/office/drawing/2014/main" id="{C34FED13-7279-9ADF-AA31-56DE2E27B362}"/>
              </a:ext>
            </a:extLst>
          </p:cNvPr>
          <p:cNvSpPr>
            <a:spLocks noGrp="1"/>
          </p:cNvSpPr>
          <p:nvPr>
            <p:ph type="body" sz="quarter" idx="28"/>
          </p:nvPr>
        </p:nvSpPr>
        <p:spPr>
          <a:xfrm>
            <a:off x="3286746" y="3080437"/>
            <a:ext cx="7739063" cy="982607"/>
          </a:xfrm>
        </p:spPr>
        <p:txBody>
          <a:bodyPr/>
          <a:lstStyle/>
          <a:p>
            <a:r>
              <a:rPr lang="en-GB" dirty="0">
                <a:solidFill>
                  <a:schemeClr val="bg1">
                    <a:lumMod val="85000"/>
                  </a:schemeClr>
                </a:solidFill>
              </a:rPr>
              <a:t>Submissions folder</a:t>
            </a:r>
          </a:p>
          <a:p>
            <a:r>
              <a:rPr lang="en-GB" dirty="0">
                <a:solidFill>
                  <a:schemeClr val="bg1">
                    <a:lumMod val="85000"/>
                  </a:schemeClr>
                </a:solidFill>
              </a:rPr>
              <a:t>Project folder (for Drive)</a:t>
            </a:r>
          </a:p>
        </p:txBody>
      </p:sp>
      <p:sp>
        <p:nvSpPr>
          <p:cNvPr id="13" name="Text Placeholder 1">
            <a:extLst>
              <a:ext uri="{FF2B5EF4-FFF2-40B4-BE49-F238E27FC236}">
                <a16:creationId xmlns:a16="http://schemas.microsoft.com/office/drawing/2014/main" id="{92709D1D-6052-1B40-9312-B266052C2DD0}"/>
              </a:ext>
            </a:extLst>
          </p:cNvPr>
          <p:cNvSpPr txBox="1">
            <a:spLocks/>
          </p:cNvSpPr>
          <p:nvPr/>
        </p:nvSpPr>
        <p:spPr>
          <a:xfrm>
            <a:off x="412822" y="334672"/>
            <a:ext cx="4800202" cy="10885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GB" sz="1800" dirty="0">
                <a:latin typeface="Poppins" panose="00000500000000000000" pitchFamily="2" charset="0"/>
              </a:rPr>
              <a:t>Data Challenge</a:t>
            </a:r>
          </a:p>
          <a:p>
            <a:pPr marL="0" indent="0">
              <a:lnSpc>
                <a:spcPct val="100000"/>
              </a:lnSpc>
              <a:spcBef>
                <a:spcPts val="600"/>
              </a:spcBef>
              <a:buNone/>
            </a:pPr>
            <a:r>
              <a:rPr lang="en-GB" b="1" dirty="0">
                <a:latin typeface="Poppins" panose="00000500000000000000" pitchFamily="2" charset="0"/>
              </a:rPr>
              <a:t>Materials</a:t>
            </a:r>
          </a:p>
          <a:p>
            <a:pPr marL="0" indent="0">
              <a:lnSpc>
                <a:spcPct val="100000"/>
              </a:lnSpc>
              <a:buFont typeface="Arial" panose="020B0604020202020204" pitchFamily="34" charset="0"/>
              <a:buNone/>
            </a:pPr>
            <a:endParaRPr lang="en-GB" dirty="0">
              <a:latin typeface="Poppins" panose="00000500000000000000" pitchFamily="2" charset="0"/>
            </a:endParaRPr>
          </a:p>
        </p:txBody>
      </p:sp>
      <p:pic>
        <p:nvPicPr>
          <p:cNvPr id="6" name="Picture 5">
            <a:extLst>
              <a:ext uri="{FF2B5EF4-FFF2-40B4-BE49-F238E27FC236}">
                <a16:creationId xmlns:a16="http://schemas.microsoft.com/office/drawing/2014/main" id="{D4AD2B66-B4D6-414D-9C88-F52D6655BC1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200966" y="4169904"/>
            <a:ext cx="5319384" cy="2563249"/>
          </a:xfrm>
          <a:prstGeom prst="rect">
            <a:avLst/>
          </a:prstGeom>
        </p:spPr>
      </p:pic>
      <p:sp>
        <p:nvSpPr>
          <p:cNvPr id="2" name="Rectangle 1">
            <a:extLst>
              <a:ext uri="{FF2B5EF4-FFF2-40B4-BE49-F238E27FC236}">
                <a16:creationId xmlns:a16="http://schemas.microsoft.com/office/drawing/2014/main" id="{6FF7A0F9-5AC5-71C8-F2CD-2571FB988017}"/>
              </a:ext>
            </a:extLst>
          </p:cNvPr>
          <p:cNvSpPr/>
          <p:nvPr/>
        </p:nvSpPr>
        <p:spPr>
          <a:xfrm>
            <a:off x="412821" y="5629834"/>
            <a:ext cx="2094852" cy="9510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2306335"/>
      </p:ext>
    </p:extLst>
  </p:cSld>
  <p:clrMapOvr>
    <a:masterClrMapping/>
  </p:clrMapOvr>
</p:sld>
</file>

<file path=ppt/theme/theme1.xml><?xml version="1.0" encoding="utf-8"?>
<a:theme xmlns:a="http://schemas.openxmlformats.org/drawingml/2006/main" name="Covers">
  <a:themeElements>
    <a:clrScheme name="Open University ">
      <a:dk1>
        <a:srgbClr val="060645"/>
      </a:dk1>
      <a:lt1>
        <a:srgbClr val="FFFFFF"/>
      </a:lt1>
      <a:dk2>
        <a:srgbClr val="060645"/>
      </a:dk2>
      <a:lt2>
        <a:srgbClr val="FEFFFF"/>
      </a:lt2>
      <a:accent1>
        <a:srgbClr val="1C46C0"/>
      </a:accent1>
      <a:accent2>
        <a:srgbClr val="66EEFA"/>
      </a:accent2>
      <a:accent3>
        <a:srgbClr val="7DFFD3"/>
      </a:accent3>
      <a:accent4>
        <a:srgbClr val="FF8A77"/>
      </a:accent4>
      <a:accent5>
        <a:srgbClr val="FFB3FF"/>
      </a:accent5>
      <a:accent6>
        <a:srgbClr val="FFF388"/>
      </a:accent6>
      <a:hlink>
        <a:srgbClr val="FF8A77"/>
      </a:hlink>
      <a:folHlink>
        <a:srgbClr val="7DFFD3"/>
      </a:folHlink>
    </a:clrScheme>
    <a:fontScheme name="Custom 7">
      <a:majorFont>
        <a:latin typeface="Poppins"/>
        <a:ea typeface=""/>
        <a:cs typeface=""/>
      </a:majorFont>
      <a:minorFont>
        <a:latin typeface="Poppi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U_Powerpoint Template_England_Accessable.potx" id="{2A2DC71C-83A7-4503-A10A-9A2277307DA4}" vid="{94E85A0E-8E0A-45F9-81BA-B6ED124559CC}"/>
    </a:ext>
  </a:extLst>
</a:theme>
</file>

<file path=ppt/theme/theme2.xml><?xml version="1.0" encoding="utf-8"?>
<a:theme xmlns:a="http://schemas.openxmlformats.org/drawingml/2006/main" name="Contents Slides">
  <a:themeElements>
    <a:clrScheme name="Open University ">
      <a:dk1>
        <a:srgbClr val="060645"/>
      </a:dk1>
      <a:lt1>
        <a:srgbClr val="FFFFFF"/>
      </a:lt1>
      <a:dk2>
        <a:srgbClr val="060645"/>
      </a:dk2>
      <a:lt2>
        <a:srgbClr val="FEFFFF"/>
      </a:lt2>
      <a:accent1>
        <a:srgbClr val="1C46C0"/>
      </a:accent1>
      <a:accent2>
        <a:srgbClr val="66EEFA"/>
      </a:accent2>
      <a:accent3>
        <a:srgbClr val="7DFFD3"/>
      </a:accent3>
      <a:accent4>
        <a:srgbClr val="FF8A77"/>
      </a:accent4>
      <a:accent5>
        <a:srgbClr val="FFB3FF"/>
      </a:accent5>
      <a:accent6>
        <a:srgbClr val="FFF388"/>
      </a:accent6>
      <a:hlink>
        <a:srgbClr val="FF8A77"/>
      </a:hlink>
      <a:folHlink>
        <a:srgbClr val="7DFFD3"/>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U_Powerpoint Template_England_Accessable.potx" id="{2A2DC71C-83A7-4503-A10A-9A2277307DA4}" vid="{4BB12A69-2195-4393-8DC0-EB9EE8397D91}"/>
    </a:ext>
  </a:extLst>
</a:theme>
</file>

<file path=ppt/theme/theme3.xml><?xml version="1.0" encoding="utf-8"?>
<a:theme xmlns:a="http://schemas.openxmlformats.org/drawingml/2006/main" name="Chapter Headings / Dividers">
  <a:themeElements>
    <a:clrScheme name="Open University ">
      <a:dk1>
        <a:srgbClr val="060645"/>
      </a:dk1>
      <a:lt1>
        <a:srgbClr val="FFFFFF"/>
      </a:lt1>
      <a:dk2>
        <a:srgbClr val="060645"/>
      </a:dk2>
      <a:lt2>
        <a:srgbClr val="FEFFFF"/>
      </a:lt2>
      <a:accent1>
        <a:srgbClr val="1C46C0"/>
      </a:accent1>
      <a:accent2>
        <a:srgbClr val="66EEFA"/>
      </a:accent2>
      <a:accent3>
        <a:srgbClr val="7DFFD3"/>
      </a:accent3>
      <a:accent4>
        <a:srgbClr val="FF8A77"/>
      </a:accent4>
      <a:accent5>
        <a:srgbClr val="FFB3FF"/>
      </a:accent5>
      <a:accent6>
        <a:srgbClr val="FFF388"/>
      </a:accent6>
      <a:hlink>
        <a:srgbClr val="FF8A77"/>
      </a:hlink>
      <a:folHlink>
        <a:srgbClr val="7DFFD3"/>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U_Powerpoint Template_England_Accessable.potx" id="{2A2DC71C-83A7-4503-A10A-9A2277307DA4}" vid="{E6697964-0098-45A5-A68F-45809E852513}"/>
    </a:ext>
  </a:extLst>
</a:theme>
</file>

<file path=ppt/theme/theme4.xml><?xml version="1.0" encoding="utf-8"?>
<a:theme xmlns:a="http://schemas.openxmlformats.org/drawingml/2006/main" name="Slide Options">
  <a:themeElements>
    <a:clrScheme name="Custom 1">
      <a:dk1>
        <a:srgbClr val="060645"/>
      </a:dk1>
      <a:lt1>
        <a:srgbClr val="FFFFFF"/>
      </a:lt1>
      <a:dk2>
        <a:srgbClr val="060645"/>
      </a:dk2>
      <a:lt2>
        <a:srgbClr val="FEFFFF"/>
      </a:lt2>
      <a:accent1>
        <a:srgbClr val="1C46C0"/>
      </a:accent1>
      <a:accent2>
        <a:srgbClr val="66EEFA"/>
      </a:accent2>
      <a:accent3>
        <a:srgbClr val="FF8A77"/>
      </a:accent3>
      <a:accent4>
        <a:srgbClr val="7DFFD3"/>
      </a:accent4>
      <a:accent5>
        <a:srgbClr val="FFB3FF"/>
      </a:accent5>
      <a:accent6>
        <a:srgbClr val="FFF388"/>
      </a:accent6>
      <a:hlink>
        <a:srgbClr val="1C46C0"/>
      </a:hlink>
      <a:folHlink>
        <a:srgbClr val="FF8A77"/>
      </a:folHlink>
    </a:clrScheme>
    <a:fontScheme name="Custom 2">
      <a:majorFont>
        <a:latin typeface="Poppins SemiBold"/>
        <a:ea typeface=""/>
        <a:cs typeface=""/>
      </a:majorFont>
      <a:minorFont>
        <a:latin typeface="Poppi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U_Powerpoint Template_England_Accessable.potx" id="{2A2DC71C-83A7-4503-A10A-9A2277307DA4}" vid="{BF0D45D2-C1FF-4D88-9D45-1B3B67EB2D7C}"/>
    </a:ext>
  </a:extLst>
</a:theme>
</file>

<file path=ppt/theme/theme5.xml><?xml version="1.0" encoding="utf-8"?>
<a:theme xmlns:a="http://schemas.openxmlformats.org/drawingml/2006/main" name="End Slides">
  <a:themeElements>
    <a:clrScheme name="Open University ">
      <a:dk1>
        <a:srgbClr val="060645"/>
      </a:dk1>
      <a:lt1>
        <a:srgbClr val="FFFFFF"/>
      </a:lt1>
      <a:dk2>
        <a:srgbClr val="060645"/>
      </a:dk2>
      <a:lt2>
        <a:srgbClr val="FEFFFF"/>
      </a:lt2>
      <a:accent1>
        <a:srgbClr val="1C46C0"/>
      </a:accent1>
      <a:accent2>
        <a:srgbClr val="66EEFA"/>
      </a:accent2>
      <a:accent3>
        <a:srgbClr val="7DFFD3"/>
      </a:accent3>
      <a:accent4>
        <a:srgbClr val="FF8A77"/>
      </a:accent4>
      <a:accent5>
        <a:srgbClr val="FFB3FF"/>
      </a:accent5>
      <a:accent6>
        <a:srgbClr val="FFF388"/>
      </a:accent6>
      <a:hlink>
        <a:srgbClr val="FF8A77"/>
      </a:hlink>
      <a:folHlink>
        <a:srgbClr val="7DFFD3"/>
      </a:folHlink>
    </a:clrScheme>
    <a:fontScheme name="OU Poppins">
      <a:majorFont>
        <a:latin typeface="Poppins SemiBold"/>
        <a:ea typeface=""/>
        <a:cs typeface=""/>
      </a:majorFont>
      <a:minorFont>
        <a:latin typeface="Poppi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U_Powerpoint Template_England_Accessable.potx" id="{2A2DC71C-83A7-4503-A10A-9A2277307DA4}" vid="{CB3D32D0-10AB-4988-B46F-32A3F4ABFA9B}"/>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e4476828-269d-41e7-8c7f-463a607b843c" xsi:nil="true"/>
    <lcf76f155ced4ddcb4097134ff3c332f xmlns="4ed73a0e-c0f4-4682-9833-b80ae4bd0773">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3E7A8613C21C848AD2F91B91A9AAB64" ma:contentTypeVersion="20" ma:contentTypeDescription="Create a new document." ma:contentTypeScope="" ma:versionID="c1d9353f12382b36ac3f9f5b2f1dd716">
  <xsd:schema xmlns:xsd="http://www.w3.org/2001/XMLSchema" xmlns:xs="http://www.w3.org/2001/XMLSchema" xmlns:p="http://schemas.microsoft.com/office/2006/metadata/properties" xmlns:ns2="4ed73a0e-c0f4-4682-9833-b80ae4bd0773" xmlns:ns3="23060362-3cc1-48ff-8e33-88570e39b161" xmlns:ns4="e4476828-269d-41e7-8c7f-463a607b843c" targetNamespace="http://schemas.microsoft.com/office/2006/metadata/properties" ma:root="true" ma:fieldsID="c254bfd5ec353ffdfb8a6f8fbb6c5717" ns2:_="" ns3:_="" ns4:_="">
    <xsd:import namespace="4ed73a0e-c0f4-4682-9833-b80ae4bd0773"/>
    <xsd:import namespace="23060362-3cc1-48ff-8e33-88570e39b161"/>
    <xsd:import namespace="e4476828-269d-41e7-8c7f-463a607b843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Location" minOccurs="0"/>
                <xsd:element ref="ns4:TaxCatchAll" minOccurs="0"/>
                <xsd:element ref="ns2:lcf76f155ced4ddcb4097134ff3c332f"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ed73a0e-c0f4-4682-9833-b80ae4bd07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bfb35f09-1364-44fa-bda6-079b81d03a24"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3060362-3cc1-48ff-8e33-88570e39b16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4476828-269d-41e7-8c7f-463a607b843c" elementFormDefault="qualified">
    <xsd:import namespace="http://schemas.microsoft.com/office/2006/documentManagement/types"/>
    <xsd:import namespace="http://schemas.microsoft.com/office/infopath/2007/PartnerControls"/>
    <xsd:element name="TaxCatchAll" ma:index="21" nillable="true" ma:displayName="Taxonomy Catch All Column" ma:hidden="true" ma:list="{d206e9e1-5a8f-47ca-9c1f-db2539ee6553}" ma:internalName="TaxCatchAll" ma:showField="CatchAllData" ma:web="23060362-3cc1-48ff-8e33-88570e39b16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D1F123D-72E4-47AA-AF87-050EE8541186}">
  <ds:schemaRefs>
    <ds:schemaRef ds:uri="37366ac4-c030-4543-8cc8-88329e81ec50"/>
    <ds:schemaRef ds:uri="4ed73a0e-c0f4-4682-9833-b80ae4bd0773"/>
    <ds:schemaRef ds:uri="a4bbcd8a-0e99-45ba-ba54-c1f6b28a9aac"/>
    <ds:schemaRef ds:uri="e4476828-269d-41e7-8c7f-463a607b843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ADD03CB-2A88-4644-BBA9-D7ABCC1D4135}">
  <ds:schemaRefs>
    <ds:schemaRef ds:uri="23060362-3cc1-48ff-8e33-88570e39b161"/>
    <ds:schemaRef ds:uri="4ed73a0e-c0f4-4682-9833-b80ae4bd0773"/>
    <ds:schemaRef ds:uri="e4476828-269d-41e7-8c7f-463a607b843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6CD3E3-2AD4-4BFA-B062-CD9F3FC377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1604</TotalTime>
  <Words>1062</Words>
  <Application>Microsoft Macintosh PowerPoint</Application>
  <PresentationFormat>Widescreen</PresentationFormat>
  <Paragraphs>224</Paragraphs>
  <Slides>11</Slides>
  <Notes>11</Notes>
  <HiddenSlides>0</HiddenSlides>
  <MMClips>0</MMClips>
  <ScaleCrop>false</ScaleCrop>
  <HeadingPairs>
    <vt:vector size="6" baseType="variant">
      <vt:variant>
        <vt:lpstr>Fonts Used</vt:lpstr>
      </vt:variant>
      <vt:variant>
        <vt:i4>5</vt:i4>
      </vt:variant>
      <vt:variant>
        <vt:lpstr>Theme</vt:lpstr>
      </vt:variant>
      <vt:variant>
        <vt:i4>5</vt:i4>
      </vt:variant>
      <vt:variant>
        <vt:lpstr>Slide Titles</vt:lpstr>
      </vt:variant>
      <vt:variant>
        <vt:i4>11</vt:i4>
      </vt:variant>
    </vt:vector>
  </HeadingPairs>
  <TitlesOfParts>
    <vt:vector size="21" baseType="lpstr">
      <vt:lpstr>Arial</vt:lpstr>
      <vt:lpstr>Helvetica</vt:lpstr>
      <vt:lpstr>Poppins</vt:lpstr>
      <vt:lpstr>Poppins SemiBold</vt:lpstr>
      <vt:lpstr>Wingdings</vt:lpstr>
      <vt:lpstr>Covers</vt:lpstr>
      <vt:lpstr>Contents Slides</vt:lpstr>
      <vt:lpstr>Chapter Headings / Dividers</vt:lpstr>
      <vt:lpstr>Slide Options</vt:lpstr>
      <vt:lpstr>End Slides</vt:lpstr>
      <vt:lpstr>Slide Title 2</vt:lpstr>
      <vt:lpstr>Guidance Slide 1</vt:lpstr>
      <vt:lpstr>Guidance Slide 1</vt:lpstr>
      <vt:lpstr>Guidance Slide 8</vt:lpstr>
      <vt:lpstr>Guidance Slide 8</vt:lpstr>
      <vt:lpstr>Guidance Slide 8</vt:lpstr>
      <vt:lpstr>PowerPoint Presentation</vt:lpstr>
      <vt:lpstr>Slide Title 13</vt:lpstr>
      <vt:lpstr>Slide Title 13</vt:lpstr>
      <vt:lpstr>Slide Title 13</vt:lpstr>
      <vt:lpstr>Slide Title 13</vt:lpstr>
    </vt:vector>
  </TitlesOfParts>
  <Manager/>
  <Company>The Open University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 Master PowerPoint Template</dc:title>
  <dc:subject>OU Master PowerPoint Template with accessibility guidance and best practice tips</dc:subject>
  <dc:creator>brand-enquiries@open.ac.uk</dc:creator>
  <cp:keywords>OU Master PowerPoint Template</cp:keywords>
  <dc:description/>
  <cp:lastModifiedBy>Paula.Reyero-Lobo</cp:lastModifiedBy>
  <cp:revision>30</cp:revision>
  <dcterms:created xsi:type="dcterms:W3CDTF">2022-10-21T14:33:01Z</dcterms:created>
  <dcterms:modified xsi:type="dcterms:W3CDTF">2023-07-12T11:54:25Z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0x01010003E7A8613C21C848AD2F91B91A9AAB64</vt:lpwstr>
  </property>
  <property fmtid="{D5CDD505-2E9C-101B-9397-08002B2CF9AE}" pid="3" name="MediaServiceImageTags">
    <vt:lpwstr/>
  </property>
</Properties>
</file>