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114B-9872-320F-2258-F5879FF14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5B34E-AA96-5E1F-4003-2B6EE74B5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20417-5EEA-904E-75D7-2A176335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E00B-6A58-44C7-8E1E-C4EB3471823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63BF0-DB15-D6F1-D24A-3C2EF46B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EC9F2-7C4C-7F68-81D4-A9B52DAA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D6BA-9D4F-4DFD-AF08-7BBD7511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9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89917-8E65-1F21-35AB-4ADBA4E3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27825-01BD-F0B7-33A5-6652AF82C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1E546-2717-7484-3757-ACF12283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E00B-6A58-44C7-8E1E-C4EB3471823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E418C-5401-D720-AFD0-C754FDC5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81700-4E8C-A31E-A864-4B2CC252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D6BA-9D4F-4DFD-AF08-7BBD7511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4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C0F29-FEF2-7637-7806-D225EB7DC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2A105-870F-C86D-3242-C68872E84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27FAB-809E-FD0B-1636-C16610AA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E00B-6A58-44C7-8E1E-C4EB3471823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D973A-B0D6-046D-8EBB-B8DCE7DF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C7BAA-329F-6F16-6078-152D6732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D6BA-9D4F-4DFD-AF08-7BBD7511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6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493E-1B6C-09A3-E5CE-9701A0CD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08D60-09CE-97F6-D7FC-C3C9A3A85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67A32-D005-0A25-65FD-8460526B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E00B-6A58-44C7-8E1E-C4EB3471823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E74AA-F68D-018E-E675-1A5A6872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8A5D0-FE4D-DE70-BBA6-FDE0C855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D6BA-9D4F-4DFD-AF08-7BBD7511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6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FE51-FD66-35F4-95B1-8DBCC287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3FDAB-79DE-3B1D-5F39-62D6DC1C6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6675E-F4DC-05BA-9427-93535148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E00B-6A58-44C7-8E1E-C4EB3471823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9EF95-987C-9485-729A-44119128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BDABC-79E5-0476-BCC8-C262F1F9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D6BA-9D4F-4DFD-AF08-7BBD7511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F2CB-CCBC-F318-9A08-F85EB5BC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7078A-6024-D8D0-8497-6BF30B872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665BF-EDD6-7663-CD47-9814F6A25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EBBCB-8076-1869-6076-A14AF15B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E00B-6A58-44C7-8E1E-C4EB3471823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F3390-46BF-F4A2-59DB-1B36C2F3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42A39-06D1-95CE-DB10-E235E7CD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D6BA-9D4F-4DFD-AF08-7BBD7511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4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26DCE-3A30-7B6A-19CB-89203834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F7D09-7336-AF60-ED9D-1734EF2A4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4A3FE-1B6F-154F-289A-1CE9EA098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B6C14-A699-B18A-286B-2CF653DEC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82A45-B166-CCE6-3C79-713860644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00477-223D-BA72-0EEB-FD14EA3C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E00B-6A58-44C7-8E1E-C4EB3471823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F23AD-C095-519B-1735-BF0E339B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671DB-51BE-385D-83E0-9138D831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D6BA-9D4F-4DFD-AF08-7BBD7511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3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2746-19CC-3150-B96D-39116AE3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9F56F-3FA1-963F-7BEF-E07F623C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E00B-6A58-44C7-8E1E-C4EB3471823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69CC2-B92C-6CD3-1E37-33DDB021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A20E2-EA8C-5D21-CF6C-43D793A6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D6BA-9D4F-4DFD-AF08-7BBD7511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2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F3A65-6E18-5F5B-3F22-3D26D651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E00B-6A58-44C7-8E1E-C4EB3471823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4DA61-05D2-8CA9-E12A-18AADD4B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F15F6-4F23-89EB-38E5-AFB0B821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D6BA-9D4F-4DFD-AF08-7BBD7511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FEBA-3472-F26E-0108-9FBA1787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BBB2-B78D-8663-5729-E837B9B6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0C7FF-D4F2-E280-6563-0B0751D5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BEE41-0E58-174B-9283-A29FED71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E00B-6A58-44C7-8E1E-C4EB3471823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2700B-7EC8-DED0-AB53-ECAE59FF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CF949-4D0F-813F-69EE-8BC28C4C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D6BA-9D4F-4DFD-AF08-7BBD7511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1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2B29-AAB6-E9AB-516F-B2AC3583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1320D-3425-3B08-3A34-E6B4539DC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9FD4C-C47D-AE75-1BB8-94976E540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06C5D-893E-FB3D-4425-EEE8596D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E00B-6A58-44C7-8E1E-C4EB3471823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86469-64DE-A95A-282F-5383EFA2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C8FAB-0077-F575-C8A6-E993812A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D6BA-9D4F-4DFD-AF08-7BBD7511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916DA-1DB5-24BE-3ECB-34AA2D06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992EA-9191-D769-A4EE-92D3DE53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49E59-B6BB-A947-A38A-A2AC65D55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4E00B-6A58-44C7-8E1E-C4EB3471823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EBDFA-CCBA-DFA5-10A8-B28E6057E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FE289-2294-F944-A5EC-9F216F0CC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2D6BA-9D4F-4DFD-AF08-7BBD7511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3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FAFB27-900E-FA0D-D3FE-EE55C3DA1EE7}"/>
              </a:ext>
            </a:extLst>
          </p:cNvPr>
          <p:cNvSpPr/>
          <p:nvPr/>
        </p:nvSpPr>
        <p:spPr>
          <a:xfrm>
            <a:off x="1733909" y="1682151"/>
            <a:ext cx="1035170" cy="1164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file in ADLS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FBF1F-3255-E238-02BB-2F2F0F06E8E2}"/>
              </a:ext>
            </a:extLst>
          </p:cNvPr>
          <p:cNvSpPr/>
          <p:nvPr/>
        </p:nvSpPr>
        <p:spPr>
          <a:xfrm>
            <a:off x="1086928" y="1285335"/>
            <a:ext cx="2467155" cy="1966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D1654-B773-AB8B-D107-06218DB17B35}"/>
              </a:ext>
            </a:extLst>
          </p:cNvPr>
          <p:cNvSpPr txBox="1"/>
          <p:nvPr/>
        </p:nvSpPr>
        <p:spPr>
          <a:xfrm>
            <a:off x="1086928" y="966158"/>
            <a:ext cx="246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folder</a:t>
            </a:r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2FE06325-CBB4-D091-A7A6-30E3AD1E419E}"/>
              </a:ext>
            </a:extLst>
          </p:cNvPr>
          <p:cNvSpPr/>
          <p:nvPr/>
        </p:nvSpPr>
        <p:spPr>
          <a:xfrm>
            <a:off x="5891844" y="1463782"/>
            <a:ext cx="1483743" cy="1811547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ADF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E5921A9-6C9B-B8F1-8884-ADD5A1E43CA7}"/>
              </a:ext>
            </a:extLst>
          </p:cNvPr>
          <p:cNvSpPr/>
          <p:nvPr/>
        </p:nvSpPr>
        <p:spPr>
          <a:xfrm>
            <a:off x="3752491" y="2303253"/>
            <a:ext cx="2078966" cy="207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401E685-CE39-222E-D2DB-AB56CCEDD0FE}"/>
              </a:ext>
            </a:extLst>
          </p:cNvPr>
          <p:cNvSpPr/>
          <p:nvPr/>
        </p:nvSpPr>
        <p:spPr>
          <a:xfrm>
            <a:off x="9066363" y="1000664"/>
            <a:ext cx="2596550" cy="25275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F80AB2-62F3-E1A6-5447-8CCA91B826FE}"/>
              </a:ext>
            </a:extLst>
          </p:cNvPr>
          <p:cNvSpPr/>
          <p:nvPr/>
        </p:nvSpPr>
        <p:spPr>
          <a:xfrm>
            <a:off x="9351033" y="2113472"/>
            <a:ext cx="810883" cy="948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6922D9-98DD-93E8-17E3-69BA97A7614A}"/>
              </a:ext>
            </a:extLst>
          </p:cNvPr>
          <p:cNvSpPr/>
          <p:nvPr/>
        </p:nvSpPr>
        <p:spPr>
          <a:xfrm>
            <a:off x="10699630" y="2113472"/>
            <a:ext cx="810883" cy="948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67666F-434D-E24F-06BF-70443CA4C7F5}"/>
              </a:ext>
            </a:extLst>
          </p:cNvPr>
          <p:cNvSpPr/>
          <p:nvPr/>
        </p:nvSpPr>
        <p:spPr>
          <a:xfrm>
            <a:off x="7401464" y="2264434"/>
            <a:ext cx="1595887" cy="444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33602A-4B8B-6085-93B4-61C598F2E5A3}"/>
              </a:ext>
            </a:extLst>
          </p:cNvPr>
          <p:cNvSpPr txBox="1"/>
          <p:nvPr/>
        </p:nvSpPr>
        <p:spPr>
          <a:xfrm>
            <a:off x="4882551" y="4540226"/>
            <a:ext cx="39940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Stage table is a kill/fill or truncate and load</a:t>
            </a:r>
          </a:p>
          <a:p>
            <a:pPr marL="342900" indent="-342900">
              <a:buAutoNum type="arabicPeriod"/>
            </a:pPr>
            <a:r>
              <a:rPr lang="en-US" dirty="0"/>
              <a:t>Do a sub query to get latest version of record per business key in Source stage table</a:t>
            </a:r>
          </a:p>
          <a:p>
            <a:pPr marL="342900" indent="-342900">
              <a:buAutoNum type="arabicPeriod"/>
            </a:pPr>
            <a:r>
              <a:rPr lang="en-US" dirty="0"/>
              <a:t>Use a Merge statement to </a:t>
            </a:r>
            <a:r>
              <a:rPr lang="en-US" dirty="0" err="1"/>
              <a:t>Upsert</a:t>
            </a:r>
            <a:r>
              <a:rPr lang="en-US" dirty="0"/>
              <a:t> into the Target using the data from the stage table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5C07B1-C623-A822-4737-8D5BB2082495}"/>
              </a:ext>
            </a:extLst>
          </p:cNvPr>
          <p:cNvSpPr txBox="1"/>
          <p:nvPr/>
        </p:nvSpPr>
        <p:spPr>
          <a:xfrm>
            <a:off x="9782355" y="1095555"/>
            <a:ext cx="110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Synapse </a:t>
            </a:r>
            <a:r>
              <a:rPr lang="en-US" dirty="0" err="1"/>
              <a:t>sql</a:t>
            </a:r>
            <a:r>
              <a:rPr lang="en-US" dirty="0"/>
              <a:t> pool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E07BD4-4CDC-629C-3827-348373216085}"/>
              </a:ext>
            </a:extLst>
          </p:cNvPr>
          <p:cNvSpPr txBox="1"/>
          <p:nvPr/>
        </p:nvSpPr>
        <p:spPr>
          <a:xfrm>
            <a:off x="2838091" y="586596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B0913D-B52B-F1DE-294C-C748E8196D7F}"/>
              </a:ext>
            </a:extLst>
          </p:cNvPr>
          <p:cNvSpPr txBox="1"/>
          <p:nvPr/>
        </p:nvSpPr>
        <p:spPr>
          <a:xfrm>
            <a:off x="5917723" y="726223"/>
            <a:ext cx="230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D6855-CFF6-ED61-0978-17F450E98DAD}"/>
              </a:ext>
            </a:extLst>
          </p:cNvPr>
          <p:cNvSpPr txBox="1"/>
          <p:nvPr/>
        </p:nvSpPr>
        <p:spPr>
          <a:xfrm>
            <a:off x="9756474" y="494112"/>
            <a:ext cx="230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E0784A-60E0-2760-2E35-3F0413E05F92}"/>
              </a:ext>
            </a:extLst>
          </p:cNvPr>
          <p:cNvSpPr/>
          <p:nvPr/>
        </p:nvSpPr>
        <p:spPr>
          <a:xfrm>
            <a:off x="1039483" y="3436271"/>
            <a:ext cx="2467155" cy="487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462E21-8A6E-BFE4-69B7-D180F0C96D93}"/>
              </a:ext>
            </a:extLst>
          </p:cNvPr>
          <p:cNvSpPr txBox="1"/>
          <p:nvPr/>
        </p:nvSpPr>
        <p:spPr>
          <a:xfrm>
            <a:off x="1285336" y="3531162"/>
            <a:ext cx="246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archive folder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750946C-9A2A-D5E8-1061-A467F3F1A4B4}"/>
              </a:ext>
            </a:extLst>
          </p:cNvPr>
          <p:cNvSpPr/>
          <p:nvPr/>
        </p:nvSpPr>
        <p:spPr>
          <a:xfrm>
            <a:off x="2160918" y="3275329"/>
            <a:ext cx="219973" cy="252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7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CF72-DDB3-CA40-DB76-FB58EA7E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C1612-4D5E-1791-A7E2-0D61902D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Archive the data from input folder after processing</a:t>
            </a:r>
          </a:p>
          <a:p>
            <a:r>
              <a:rPr lang="en-US" dirty="0"/>
              <a:t>Check if any input file exists before processing. If not don’t run pipeline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3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85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Additional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Nnaemezue.Obi-eyisi@spsmail.cuny.edu</dc:creator>
  <cp:lastModifiedBy>Nnaemezue.Obi-eyisi@spsmail.cuny.edu</cp:lastModifiedBy>
  <cp:revision>4</cp:revision>
  <dcterms:created xsi:type="dcterms:W3CDTF">2022-08-04T18:29:11Z</dcterms:created>
  <dcterms:modified xsi:type="dcterms:W3CDTF">2022-08-04T23:53:05Z</dcterms:modified>
</cp:coreProperties>
</file>