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Giambattista Nobile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O46002144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 Marzo 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Il sito web di questo progetto è il portale di una casa farmaceutica, in cui l’utente potrà consultare tutti i prodotti (eventualmente in futuro separati nelle rispettive categorie), le ricerche e le sedi dell’azienda. In futuro potrebbe anche essere implementato un pannello ad accesso riservato per gestire le informazioni visualizzate.</a:t>
            </a:r>
          </a:p>
          <a:p>
            <a:pPr marL="0" indent="0" algn="just">
              <a:buNone/>
            </a:pPr>
            <a:r>
              <a:rPr lang="it-IT" sz="2000" dirty="0"/>
              <a:t>In questo </a:t>
            </a:r>
            <a:r>
              <a:rPr lang="it-IT" sz="2000" dirty="0" err="1"/>
              <a:t>Homework</a:t>
            </a:r>
            <a:r>
              <a:rPr lang="it-IT" sz="2000" dirty="0"/>
              <a:t> è stato implementato un prototipo della pagina dei Prodotti.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280F5E9-4522-49AD-8E5A-BD4633194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71" y="-10142"/>
            <a:ext cx="6253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4193B82-D405-45F0-9754-0C659A22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70" y="105730"/>
            <a:ext cx="8934453" cy="18908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50214E-5A34-480B-910D-7A62D318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527" y="2167257"/>
            <a:ext cx="2787777" cy="45200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3E5BF4C-F716-49BD-9E92-939677F4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01" y="3059197"/>
            <a:ext cx="3705742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69B356-FD9A-4149-9833-4564DA566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81" y="314250"/>
            <a:ext cx="5791200" cy="5715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B8C7DCF-102B-4983-99CE-2B1CD49CB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8" y="1418845"/>
            <a:ext cx="3324689" cy="49060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9A10D88-23DF-435D-A0E2-3C5E47E12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1" y="2796111"/>
            <a:ext cx="310558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448D200-D456-47BF-A9BD-D14757DFB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8" y="63963"/>
            <a:ext cx="4037840" cy="443328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FCE0027-3B8E-469D-8A91-E12E836EA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30" y="2707204"/>
            <a:ext cx="2018022" cy="40712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5C50C7B-6B31-494C-A76F-7A0D19AAB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465" y="2707204"/>
            <a:ext cx="1939581" cy="40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6A0A43-1C20-480A-BBB6-C63848193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72" y="1824271"/>
            <a:ext cx="2463607" cy="486543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8403389-849D-4E8D-9B45-34712E011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787" y="1752097"/>
            <a:ext cx="2237072" cy="50097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3D364B4-3DD2-4F69-8ADA-59EB35EF0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4" y="130937"/>
            <a:ext cx="11504791" cy="15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Mobile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88C67EB-0938-4B93-92D8-DD2F82A5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72" y="280244"/>
            <a:ext cx="3779807" cy="63177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793E0B-23B2-4B17-8FD8-BE2F57CD8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17" y="270106"/>
            <a:ext cx="3787568" cy="63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0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  <vt:lpstr>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GIAMBATTISTA NOBILE</cp:lastModifiedBy>
  <cp:revision>7</cp:revision>
  <dcterms:created xsi:type="dcterms:W3CDTF">2021-03-24T16:57:46Z</dcterms:created>
  <dcterms:modified xsi:type="dcterms:W3CDTF">2021-03-27T11:54:17Z</dcterms:modified>
</cp:coreProperties>
</file>