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Giambattista Nobile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O46002144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12 Aprile 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Il sito web di questo progetto è il portale di una casa farmaceutica, in cui l’utente potrà consultare tutti i prodotti, le ricerche e le sedi dell’azienda.</a:t>
            </a:r>
          </a:p>
          <a:p>
            <a:pPr marL="0" indent="0" algn="just">
              <a:buNone/>
            </a:pPr>
            <a:r>
              <a:rPr lang="it-IT" sz="2000" dirty="0"/>
              <a:t>In questo </a:t>
            </a:r>
            <a:r>
              <a:rPr lang="it-IT" sz="2000" dirty="0" err="1"/>
              <a:t>Homework</a:t>
            </a:r>
            <a:r>
              <a:rPr lang="it-IT" sz="2000" dirty="0"/>
              <a:t> è stata implementata la pagina dei Prodotti riservata ai rivenditori, nella quale è possibile selezionare i prodotti di cui si vuole effettuare l’ordine. Tale funzione, in futuro, sarà sbloccata solo in seguito ad un login.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F2C21A-27AA-4B31-8B61-81FD0CB30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301" y="-1753"/>
            <a:ext cx="3538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Caricamento dinamico (CODICE)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D5B0038-C658-4F0C-A577-E29C755F6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240" y="118408"/>
            <a:ext cx="3875691" cy="9368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1F0A3B-0F56-4877-BD03-180E5C4F2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68" y="483519"/>
            <a:ext cx="3954092" cy="627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5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Funzione di ricerca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6C83103-401A-40A9-9BAC-108750004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37" y="162755"/>
            <a:ext cx="7606695" cy="398140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5F4AC33-513C-4C8B-BF0F-531E4B535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37" y="4928268"/>
            <a:ext cx="7606696" cy="14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Funzione di ricerca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(CODICE)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1A721D3-9D1C-455D-9DC7-3F8255548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855" y="197019"/>
            <a:ext cx="5087060" cy="6287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3BE81A6-F4B7-4633-B324-A37C3B77B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855" y="1407006"/>
            <a:ext cx="5077534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1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Funzione di gestione ordini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34E996E-E2B6-4B20-9995-CA0808BB2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40" y="1786036"/>
            <a:ext cx="7676670" cy="32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Funzione di gestione ordini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(CODICE)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D70E92-1128-4C39-978C-5A9F5F312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14" y="303745"/>
            <a:ext cx="3567235" cy="293231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EC13F9C-CCF1-4FB9-8AC2-7A3231134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213" y="3375160"/>
            <a:ext cx="4834637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7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MHW2</vt:lpstr>
      <vt:lpstr>Descrizione del progetto</vt:lpstr>
      <vt:lpstr>Layout complessivo</vt:lpstr>
      <vt:lpstr>Caricamento dinamico (CODICE)</vt:lpstr>
      <vt:lpstr>Funzione di ricerca</vt:lpstr>
      <vt:lpstr>Funzione di ricerca (CODICE)</vt:lpstr>
      <vt:lpstr>Funzione di gestione ordini</vt:lpstr>
      <vt:lpstr>Funzione di gestione ordini (CODICE)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GIAMBATTISTA NOBILE</cp:lastModifiedBy>
  <cp:revision>11</cp:revision>
  <dcterms:created xsi:type="dcterms:W3CDTF">2021-03-24T16:57:46Z</dcterms:created>
  <dcterms:modified xsi:type="dcterms:W3CDTF">2021-04-12T10:28:36Z</dcterms:modified>
</cp:coreProperties>
</file>