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hyperlink" Target="https://cors-anywhere.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Giambattista Nobile</a:t>
            </a:r>
          </a:p>
          <a:p>
            <a:pPr algn="l"/>
            <a:r>
              <a:rPr lang="it-IT" dirty="0">
                <a:solidFill>
                  <a:srgbClr val="FFFFFF"/>
                </a:solidFill>
              </a:rPr>
              <a:t>O46002144</a:t>
            </a:r>
          </a:p>
          <a:p>
            <a:pPr algn="l"/>
            <a:r>
              <a:rPr lang="it-IT" dirty="0">
                <a:solidFill>
                  <a:srgbClr val="FFFFFF"/>
                </a:solidFill>
              </a:rPr>
              <a:t>25 Aprile 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0" indent="0" algn="just">
              <a:buNone/>
            </a:pPr>
            <a:r>
              <a:rPr lang="it-IT" sz="2000" dirty="0"/>
              <a:t>Il sito web di questo progetto è il portale di una casa farmaceutica, in cui l’utente potrà consultare tutti i prodotti, le ricerche e le sedi dell’azienda.</a:t>
            </a:r>
          </a:p>
          <a:p>
            <a:pPr marL="0" indent="0" algn="just">
              <a:buNone/>
            </a:pPr>
            <a:r>
              <a:rPr lang="it-IT" sz="2000" dirty="0"/>
              <a:t>In questo </a:t>
            </a:r>
            <a:r>
              <a:rPr lang="it-IT" sz="2000" dirty="0" err="1"/>
              <a:t>Homework</a:t>
            </a:r>
            <a:r>
              <a:rPr lang="it-IT" sz="2000" dirty="0"/>
              <a:t> è stata implementata la pagina delle sedi, in cui l’utente può visualizzare tutte le informazioni (indirizzo, email, telefono) di una sede, inclusa la posizione sulla mappa implementata grazie alle API di Google Maps.</a:t>
            </a:r>
          </a:p>
          <a:p>
            <a:pPr marL="0" indent="0" algn="just">
              <a:buNone/>
            </a:pPr>
            <a:r>
              <a:rPr lang="it-IT" sz="2000" dirty="0"/>
              <a:t>Inoltre, grazie ad un’altra API di Google, è possibile trovare la sede più vicina per mezzo di un apposito </a:t>
            </a:r>
            <a:r>
              <a:rPr lang="it-IT" sz="2000" dirty="0" err="1"/>
              <a:t>form</a:t>
            </a:r>
            <a:r>
              <a:rPr lang="it-IT" sz="2000" dirty="0"/>
              <a:t>.</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a:t>
            </a:r>
          </a:p>
        </p:txBody>
      </p:sp>
      <p:pic>
        <p:nvPicPr>
          <p:cNvPr id="5" name="Immagine 4">
            <a:extLst>
              <a:ext uri="{FF2B5EF4-FFF2-40B4-BE49-F238E27FC236}">
                <a16:creationId xmlns:a16="http://schemas.microsoft.com/office/drawing/2014/main" id="{1C6231F9-65DC-437D-A1A6-CA0C7921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127" y="483577"/>
            <a:ext cx="8084516" cy="5911121"/>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Maps </a:t>
            </a:r>
            <a:r>
              <a:rPr lang="it-IT" sz="4000" dirty="0" err="1">
                <a:solidFill>
                  <a:srgbClr val="FFFFFF"/>
                </a:solidFill>
              </a:rPr>
              <a:t>Embed</a:t>
            </a:r>
            <a:r>
              <a:rPr lang="it-IT" sz="4000" dirty="0">
                <a:solidFill>
                  <a:srgbClr val="FFFFFF"/>
                </a:solidFill>
              </a:rPr>
              <a:t> API</a:t>
            </a:r>
          </a:p>
        </p:txBody>
      </p:sp>
      <p:pic>
        <p:nvPicPr>
          <p:cNvPr id="4" name="Immagine 3">
            <a:extLst>
              <a:ext uri="{FF2B5EF4-FFF2-40B4-BE49-F238E27FC236}">
                <a16:creationId xmlns:a16="http://schemas.microsoft.com/office/drawing/2014/main" id="{34BEF22C-218B-465D-86E5-4B015DF99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466" y="889266"/>
            <a:ext cx="10031225" cy="952633"/>
          </a:xfrm>
          <a:prstGeom prst="rect">
            <a:avLst/>
          </a:prstGeom>
        </p:spPr>
      </p:pic>
      <p:pic>
        <p:nvPicPr>
          <p:cNvPr id="9" name="Immagine 8">
            <a:extLst>
              <a:ext uri="{FF2B5EF4-FFF2-40B4-BE49-F238E27FC236}">
                <a16:creationId xmlns:a16="http://schemas.microsoft.com/office/drawing/2014/main" id="{F46291DA-749B-427A-A2C5-A03BA04AC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825" y="2731165"/>
            <a:ext cx="3448531" cy="2486372"/>
          </a:xfrm>
          <a:prstGeom prst="rect">
            <a:avLst/>
          </a:prstGeom>
        </p:spPr>
      </p:pic>
      <p:sp>
        <p:nvSpPr>
          <p:cNvPr id="11" name="CasellaDiTesto 10">
            <a:extLst>
              <a:ext uri="{FF2B5EF4-FFF2-40B4-BE49-F238E27FC236}">
                <a16:creationId xmlns:a16="http://schemas.microsoft.com/office/drawing/2014/main" id="{B6368AAD-E2DB-4B6D-B558-439E4D522549}"/>
              </a:ext>
            </a:extLst>
          </p:cNvPr>
          <p:cNvSpPr txBox="1"/>
          <p:nvPr/>
        </p:nvSpPr>
        <p:spPr>
          <a:xfrm>
            <a:off x="7750061" y="3374187"/>
            <a:ext cx="4175186" cy="1200329"/>
          </a:xfrm>
          <a:prstGeom prst="rect">
            <a:avLst/>
          </a:prstGeom>
          <a:noFill/>
        </p:spPr>
        <p:txBody>
          <a:bodyPr wrap="square" rtlCol="0">
            <a:spAutoFit/>
          </a:bodyPr>
          <a:lstStyle/>
          <a:p>
            <a:r>
              <a:rPr lang="it-IT" dirty="0"/>
              <a:t>La Maps </a:t>
            </a:r>
            <a:r>
              <a:rPr lang="it-IT" dirty="0" err="1"/>
              <a:t>Embed</a:t>
            </a:r>
            <a:r>
              <a:rPr lang="it-IT" dirty="0"/>
              <a:t> API di Google viene implementata direttamente nel codice HTML per mezzo del tag </a:t>
            </a:r>
            <a:r>
              <a:rPr lang="it-IT" dirty="0" err="1"/>
              <a:t>iframe</a:t>
            </a:r>
            <a:r>
              <a:rPr lang="it-IT" dirty="0"/>
              <a:t>.</a:t>
            </a:r>
          </a:p>
          <a:p>
            <a:r>
              <a:rPr lang="it-IT" dirty="0"/>
              <a:t>Il metodo di autenticazione è </a:t>
            </a:r>
            <a:r>
              <a:rPr lang="it-IT" dirty="0" err="1"/>
              <a:t>apiKey</a:t>
            </a:r>
            <a:r>
              <a:rPr lang="it-IT" dirty="0"/>
              <a:t>.</a:t>
            </a:r>
          </a:p>
        </p:txBody>
      </p:sp>
    </p:spTree>
    <p:extLst>
      <p:ext uri="{BB962C8B-B14F-4D97-AF65-F5344CB8AC3E}">
        <p14:creationId xmlns:p14="http://schemas.microsoft.com/office/powerpoint/2010/main" val="76565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Distance</a:t>
            </a:r>
            <a:r>
              <a:rPr lang="it-IT" sz="4000" dirty="0">
                <a:solidFill>
                  <a:srgbClr val="FFFFFF"/>
                </a:solidFill>
              </a:rPr>
              <a:t> Matrix API</a:t>
            </a:r>
          </a:p>
        </p:txBody>
      </p:sp>
      <p:sp>
        <p:nvSpPr>
          <p:cNvPr id="11" name="CasellaDiTesto 10">
            <a:extLst>
              <a:ext uri="{FF2B5EF4-FFF2-40B4-BE49-F238E27FC236}">
                <a16:creationId xmlns:a16="http://schemas.microsoft.com/office/drawing/2014/main" id="{B6368AAD-E2DB-4B6D-B558-439E4D522549}"/>
              </a:ext>
            </a:extLst>
          </p:cNvPr>
          <p:cNvSpPr txBox="1"/>
          <p:nvPr/>
        </p:nvSpPr>
        <p:spPr>
          <a:xfrm>
            <a:off x="4134810" y="171951"/>
            <a:ext cx="7894389" cy="1200329"/>
          </a:xfrm>
          <a:prstGeom prst="rect">
            <a:avLst/>
          </a:prstGeom>
          <a:noFill/>
        </p:spPr>
        <p:txBody>
          <a:bodyPr wrap="square" rtlCol="0">
            <a:spAutoFit/>
          </a:bodyPr>
          <a:lstStyle/>
          <a:p>
            <a:r>
              <a:rPr lang="it-IT" dirty="0"/>
              <a:t>La </a:t>
            </a:r>
            <a:r>
              <a:rPr lang="it-IT" dirty="0" err="1"/>
              <a:t>Distance</a:t>
            </a:r>
            <a:r>
              <a:rPr lang="it-IT" dirty="0"/>
              <a:t> Matrix API di Google calcola e restituisce la distanza tra due luoghi.</a:t>
            </a:r>
          </a:p>
          <a:p>
            <a:r>
              <a:rPr lang="it-IT" dirty="0"/>
              <a:t>L’API è stata utilizzata per calcolare la distanza tra la posizione indicata dall’utente e quella di tutte le sedi, per poi trovare quella più vicina grazie ad una ricerca del valore minimo.</a:t>
            </a:r>
          </a:p>
        </p:txBody>
      </p:sp>
      <p:pic>
        <p:nvPicPr>
          <p:cNvPr id="5" name="Immagine 4">
            <a:extLst>
              <a:ext uri="{FF2B5EF4-FFF2-40B4-BE49-F238E27FC236}">
                <a16:creationId xmlns:a16="http://schemas.microsoft.com/office/drawing/2014/main" id="{8C2B6BC5-74EA-48F0-BE9E-2EBC3F6F6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906" y="1372280"/>
            <a:ext cx="8060196" cy="1009819"/>
          </a:xfrm>
          <a:prstGeom prst="rect">
            <a:avLst/>
          </a:prstGeom>
        </p:spPr>
      </p:pic>
      <p:pic>
        <p:nvPicPr>
          <p:cNvPr id="7" name="Immagine 6">
            <a:extLst>
              <a:ext uri="{FF2B5EF4-FFF2-40B4-BE49-F238E27FC236}">
                <a16:creationId xmlns:a16="http://schemas.microsoft.com/office/drawing/2014/main" id="{9AA734ED-B75C-49FF-9098-2D967706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621" y="2414671"/>
            <a:ext cx="4823944" cy="1359941"/>
          </a:xfrm>
          <a:prstGeom prst="rect">
            <a:avLst/>
          </a:prstGeom>
        </p:spPr>
      </p:pic>
      <p:pic>
        <p:nvPicPr>
          <p:cNvPr id="15" name="Immagine 14">
            <a:extLst>
              <a:ext uri="{FF2B5EF4-FFF2-40B4-BE49-F238E27FC236}">
                <a16:creationId xmlns:a16="http://schemas.microsoft.com/office/drawing/2014/main" id="{735F8D37-63FB-40E3-8931-3CD7BF597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621" y="3854960"/>
            <a:ext cx="3686678" cy="2922691"/>
          </a:xfrm>
          <a:prstGeom prst="rect">
            <a:avLst/>
          </a:prstGeom>
        </p:spPr>
      </p:pic>
      <p:pic>
        <p:nvPicPr>
          <p:cNvPr id="19" name="Immagine 18">
            <a:extLst>
              <a:ext uri="{FF2B5EF4-FFF2-40B4-BE49-F238E27FC236}">
                <a16:creationId xmlns:a16="http://schemas.microsoft.com/office/drawing/2014/main" id="{483F7EFF-7632-4702-BE33-E1D496812A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558" y="4937501"/>
            <a:ext cx="4278134" cy="1849638"/>
          </a:xfrm>
          <a:prstGeom prst="rect">
            <a:avLst/>
          </a:prstGeom>
        </p:spPr>
      </p:pic>
    </p:spTree>
    <p:extLst>
      <p:ext uri="{BB962C8B-B14F-4D97-AF65-F5344CB8AC3E}">
        <p14:creationId xmlns:p14="http://schemas.microsoft.com/office/powerpoint/2010/main" val="78622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Note</a:t>
            </a:r>
          </a:p>
        </p:txBody>
      </p:sp>
      <p:sp>
        <p:nvSpPr>
          <p:cNvPr id="11" name="CasellaDiTesto 10">
            <a:extLst>
              <a:ext uri="{FF2B5EF4-FFF2-40B4-BE49-F238E27FC236}">
                <a16:creationId xmlns:a16="http://schemas.microsoft.com/office/drawing/2014/main" id="{B6368AAD-E2DB-4B6D-B558-439E4D522549}"/>
              </a:ext>
            </a:extLst>
          </p:cNvPr>
          <p:cNvSpPr txBox="1"/>
          <p:nvPr/>
        </p:nvSpPr>
        <p:spPr>
          <a:xfrm>
            <a:off x="4267028" y="3204786"/>
            <a:ext cx="7295701" cy="923330"/>
          </a:xfrm>
          <a:prstGeom prst="rect">
            <a:avLst/>
          </a:prstGeom>
          <a:noFill/>
        </p:spPr>
        <p:txBody>
          <a:bodyPr wrap="square" rtlCol="0">
            <a:spAutoFit/>
          </a:bodyPr>
          <a:lstStyle/>
          <a:p>
            <a:r>
              <a:rPr lang="it-IT" dirty="0"/>
              <a:t>A causa delle restrizioni CORS delle API di Google che impediscono di inviare richieste da </a:t>
            </a:r>
            <a:r>
              <a:rPr lang="it-IT" dirty="0" err="1"/>
              <a:t>localhost</a:t>
            </a:r>
            <a:r>
              <a:rPr lang="it-IT" dirty="0"/>
              <a:t>, ho utilizzato questo proxy per inoltrare le mie richieste: </a:t>
            </a:r>
            <a:r>
              <a:rPr lang="it-IT" dirty="0">
                <a:hlinkClick r:id="rId2"/>
              </a:rPr>
              <a:t>https://cors-anywhere.herokuapp.com/</a:t>
            </a:r>
            <a:endParaRPr lang="it-IT" dirty="0"/>
          </a:p>
        </p:txBody>
      </p:sp>
    </p:spTree>
    <p:extLst>
      <p:ext uri="{BB962C8B-B14F-4D97-AF65-F5344CB8AC3E}">
        <p14:creationId xmlns:p14="http://schemas.microsoft.com/office/powerpoint/2010/main" val="251803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224</Words>
  <Application>Microsoft Office PowerPoint</Application>
  <PresentationFormat>Widescreen</PresentationFormat>
  <Paragraphs>17</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Office Theme</vt:lpstr>
      <vt:lpstr>MHW3</vt:lpstr>
      <vt:lpstr>Descrizione del progetto</vt:lpstr>
      <vt:lpstr>Layout complessivo</vt:lpstr>
      <vt:lpstr>Maps Embed API</vt:lpstr>
      <vt:lpstr>Distance Matrix API</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GIAMBATTISTA NOBILE</cp:lastModifiedBy>
  <cp:revision>16</cp:revision>
  <dcterms:created xsi:type="dcterms:W3CDTF">2021-03-24T16:57:46Z</dcterms:created>
  <dcterms:modified xsi:type="dcterms:W3CDTF">2021-04-26T20:32:17Z</dcterms:modified>
</cp:coreProperties>
</file>