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76E9-F3E0-4945-BFE7-6815E8D496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4B0-1C60-4EF9-B731-F69C3B07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8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76E9-F3E0-4945-BFE7-6815E8D496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4B0-1C60-4EF9-B731-F69C3B07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1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76E9-F3E0-4945-BFE7-6815E8D496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4B0-1C60-4EF9-B731-F69C3B07AD6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0983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76E9-F3E0-4945-BFE7-6815E8D496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4B0-1C60-4EF9-B731-F69C3B07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76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76E9-F3E0-4945-BFE7-6815E8D496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4B0-1C60-4EF9-B731-F69C3B07AD6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083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76E9-F3E0-4945-BFE7-6815E8D496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4B0-1C60-4EF9-B731-F69C3B07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3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76E9-F3E0-4945-BFE7-6815E8D496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4B0-1C60-4EF9-B731-F69C3B07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86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76E9-F3E0-4945-BFE7-6815E8D496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4B0-1C60-4EF9-B731-F69C3B07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76E9-F3E0-4945-BFE7-6815E8D496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4B0-1C60-4EF9-B731-F69C3B07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76E9-F3E0-4945-BFE7-6815E8D496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4B0-1C60-4EF9-B731-F69C3B07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2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76E9-F3E0-4945-BFE7-6815E8D496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4B0-1C60-4EF9-B731-F69C3B07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7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76E9-F3E0-4945-BFE7-6815E8D496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4B0-1C60-4EF9-B731-F69C3B07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76E9-F3E0-4945-BFE7-6815E8D496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4B0-1C60-4EF9-B731-F69C3B07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76E9-F3E0-4945-BFE7-6815E8D496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4B0-1C60-4EF9-B731-F69C3B07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76E9-F3E0-4945-BFE7-6815E8D496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4B0-1C60-4EF9-B731-F69C3B07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0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76E9-F3E0-4945-BFE7-6815E8D496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64B0-1C60-4EF9-B731-F69C3B07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45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076E9-F3E0-4945-BFE7-6815E8D4963D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29264B0-1C60-4EF9-B731-F69C3B07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96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984D-C9E8-40EC-87EA-D729977B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Presentation</a:t>
            </a:r>
          </a:p>
        </p:txBody>
      </p:sp>
    </p:spTree>
    <p:extLst>
      <p:ext uri="{BB962C8B-B14F-4D97-AF65-F5344CB8AC3E}">
        <p14:creationId xmlns:p14="http://schemas.microsoft.com/office/powerpoint/2010/main" val="376619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4591-D65E-4853-B0BE-834862DE3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Amar sonar </a:t>
            </a:r>
            <a:r>
              <a:rPr lang="en-US" dirty="0" err="1"/>
              <a:t>bangla</a:t>
            </a:r>
            <a:r>
              <a:rPr lang="en-US" dirty="0"/>
              <a:t>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tomay</a:t>
            </a:r>
            <a:r>
              <a:rPr lang="en-US" dirty="0"/>
              <a:t> </a:t>
            </a:r>
            <a:r>
              <a:rPr lang="en-US" dirty="0" err="1"/>
              <a:t>vhalobasi</a:t>
            </a:r>
            <a:r>
              <a:rPr lang="en-US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CB49C-EB07-4B03-AE9B-8D91B1348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022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Welcome to Presentation</vt:lpstr>
      <vt:lpstr>Amar sonar bangla ami tomay vhalobasi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toPresentation</dc:title>
  <dc:creator>bu cse</dc:creator>
  <cp:lastModifiedBy>bu cse</cp:lastModifiedBy>
  <cp:revision>3</cp:revision>
  <dcterms:created xsi:type="dcterms:W3CDTF">2024-12-06T09:29:52Z</dcterms:created>
  <dcterms:modified xsi:type="dcterms:W3CDTF">2024-12-06T11:36:31Z</dcterms:modified>
</cp:coreProperties>
</file>