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36000">
              <a:schemeClr val="bg1">
                <a:tint val="45000"/>
                <a:shade val="99000"/>
                <a:satMod val="3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«Автоматизация бизнес-процессов компании по сортировке и логистике массовой продукции»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4293096"/>
            <a:ext cx="2624336" cy="232866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i="1" dirty="0">
                <a:solidFill>
                  <a:schemeClr val="tx1"/>
                </a:solidFill>
              </a:rPr>
              <a:t>Выполнил:	</a:t>
            </a:r>
            <a:endParaRPr lang="ru-RU" i="1" dirty="0" smtClean="0">
              <a:solidFill>
                <a:schemeClr val="tx1"/>
              </a:solidFill>
            </a:endParaRPr>
          </a:p>
          <a:p>
            <a:pPr algn="just"/>
            <a:r>
              <a:rPr lang="ru-RU" i="1" dirty="0" smtClean="0">
                <a:solidFill>
                  <a:schemeClr val="tx1"/>
                </a:solidFill>
              </a:rPr>
              <a:t>студент </a:t>
            </a:r>
            <a:r>
              <a:rPr lang="ru-RU" i="1" dirty="0">
                <a:solidFill>
                  <a:schemeClr val="tx1"/>
                </a:solidFill>
              </a:rPr>
              <a:t>гр. </a:t>
            </a:r>
            <a:r>
              <a:rPr lang="ru-RU" i="1" dirty="0" smtClean="0">
                <a:solidFill>
                  <a:schemeClr val="tx1"/>
                </a:solidFill>
              </a:rPr>
              <a:t>ИСТ-120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i="1" dirty="0">
                <a:solidFill>
                  <a:schemeClr val="tx1"/>
                </a:solidFill>
              </a:rPr>
              <a:t>Румянцев В.И.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i="1" dirty="0">
                <a:solidFill>
                  <a:schemeClr val="tx1"/>
                </a:solidFill>
              </a:rPr>
              <a:t>студентка </a:t>
            </a:r>
            <a:r>
              <a:rPr lang="ru-RU" i="1" dirty="0" smtClean="0">
                <a:solidFill>
                  <a:schemeClr val="tx1"/>
                </a:solidFill>
              </a:rPr>
              <a:t>гр. ПРИ-120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i="1" dirty="0">
                <a:solidFill>
                  <a:schemeClr val="tx1"/>
                </a:solidFill>
              </a:rPr>
              <a:t>Никитина И.С.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i="1" dirty="0">
                <a:solidFill>
                  <a:schemeClr val="tx1"/>
                </a:solidFill>
              </a:rPr>
              <a:t>	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i="1" dirty="0" smtClean="0">
                <a:solidFill>
                  <a:schemeClr val="tx1"/>
                </a:solidFill>
              </a:rPr>
              <a:t>Принял</a:t>
            </a:r>
            <a:r>
              <a:rPr lang="ru-RU" i="1" dirty="0">
                <a:solidFill>
                  <a:schemeClr val="tx1"/>
                </a:solidFill>
              </a:rPr>
              <a:t>:	доц. Тимофеев А. </a:t>
            </a:r>
            <a:r>
              <a:rPr lang="ru-RU" i="1" dirty="0" smtClean="0">
                <a:solidFill>
                  <a:schemeClr val="tx1"/>
                </a:solidFill>
              </a:rPr>
              <a:t>А</a:t>
            </a:r>
            <a:r>
              <a:rPr lang="ru-RU" i="1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4375734" cy="291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456384" cy="1008112"/>
          </a:xfrm>
        </p:spPr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5256584" cy="54006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Цель работы: создать </a:t>
            </a:r>
            <a:r>
              <a:rPr lang="en-US" sz="2800" dirty="0"/>
              <a:t>web</a:t>
            </a:r>
            <a:r>
              <a:rPr lang="ru-RU" sz="2800" dirty="0"/>
              <a:t>-приложение, позволяющее делать </a:t>
            </a:r>
            <a:r>
              <a:rPr lang="ru-RU" sz="2800" dirty="0" smtClean="0"/>
              <a:t>обновления </a:t>
            </a:r>
            <a:r>
              <a:rPr lang="ru-RU" sz="2800" dirty="0"/>
              <a:t>в прямом времени и имеющее функционал для редактирования складов с любого современного устройства. 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Предоставить работу для 5 пользователей одновременно и для 15 пользователей в разные промежутки времени, пользователи должны иметь разные привилегии.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05" y="1916832"/>
            <a:ext cx="3923927" cy="371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https://ssoft.su/uploads/posts/2020-10/1603131443_say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pPr algn="l"/>
            <a:r>
              <a:rPr lang="ru-RU" dirty="0" smtClean="0"/>
              <a:t>Необходимые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501008"/>
            <a:ext cx="8363272" cy="28369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хранение личных данных пользователей;</a:t>
            </a:r>
          </a:p>
          <a:p>
            <a:pPr lvl="0"/>
            <a:r>
              <a:rPr lang="ru-RU" dirty="0"/>
              <a:t>хранение данных о товарах и их описание;</a:t>
            </a:r>
          </a:p>
          <a:p>
            <a:pPr lvl="0"/>
            <a:r>
              <a:rPr lang="ru-RU" dirty="0"/>
              <a:t>функционал редактирования склада и создание заказа для новых товаров;</a:t>
            </a:r>
          </a:p>
          <a:p>
            <a:pPr lvl="0"/>
            <a:r>
              <a:rPr lang="ru-RU" dirty="0"/>
              <a:t>функционал отображения товаров и их актуализации.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6909"/>
            <a:ext cx="2726432" cy="272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61405"/>
            <a:ext cx="2801936" cy="280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64901"/>
            <a:ext cx="2798440" cy="279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3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3762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Автоматизация бизнес-процессов компании по сортировке и логистике массовой продукции — это веб-приложение позволяющее редактировать склад с любого устройства, вносить изменения и ставить задачи на выполнение для сотрудников.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453650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1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05064"/>
            <a:ext cx="8229600" cy="24768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Наша разработка позволит подключиться с любого устройства и будет иметь подсказки при работе с приложением, что позволит пользователям в любой момент времени подключиться к системе и выполнить свою работу, при этом нужно будет тратить меньше времени для подготовки пользователя к работе.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8431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2599993" cy="25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1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112" y="44624"/>
            <a:ext cx="8229600" cy="1143000"/>
          </a:xfrm>
        </p:spPr>
        <p:txBody>
          <a:bodyPr/>
          <a:lstStyle/>
          <a:p>
            <a:r>
              <a:rPr lang="ru-RU" dirty="0" smtClean="0"/>
              <a:t>Аналогичное приложение: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b="4634"/>
          <a:stretch/>
        </p:blipFill>
        <p:spPr bwMode="auto">
          <a:xfrm>
            <a:off x="114748" y="1556792"/>
            <a:ext cx="8885609" cy="46085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19000"/>
              </a:schemeClr>
            </a:glow>
            <a:outerShdw dist="35921" dir="2700000" algn="ctr" rotWithShape="0">
              <a:schemeClr val="bg2"/>
            </a:outerShdw>
            <a:reflection endPos="0" dist="508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ru-RU" dirty="0"/>
              <a:t>Веб-офис </a:t>
            </a:r>
            <a:r>
              <a:rPr lang="en-US" dirty="0" err="1"/>
              <a:t>iiko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5400600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Веб-офис </a:t>
            </a:r>
            <a:r>
              <a:rPr lang="ru-RU" dirty="0" err="1"/>
              <a:t>iiko</a:t>
            </a:r>
            <a:r>
              <a:rPr lang="ru-RU" dirty="0"/>
              <a:t> помогает управлять рестораном и в онлайн режиме анализировать результаты его работы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 состав веб-офиса </a:t>
            </a:r>
            <a:r>
              <a:rPr lang="ru-RU" dirty="0" err="1"/>
              <a:t>iiko</a:t>
            </a:r>
            <a:r>
              <a:rPr lang="ru-RU" dirty="0"/>
              <a:t> входят приложения:</a:t>
            </a:r>
          </a:p>
          <a:p>
            <a:r>
              <a:rPr lang="ru-RU" b="1" dirty="0"/>
              <a:t>Настройки и обслуживание системы</a:t>
            </a:r>
            <a:r>
              <a:rPr lang="ru-RU" dirty="0"/>
              <a:t>: настройки и обслуживание системы, история продаж, редактор схемы зала, экран покупателя.</a:t>
            </a:r>
          </a:p>
          <a:p>
            <a:r>
              <a:rPr lang="ru-RU" b="1" dirty="0"/>
              <a:t>Ежедневные операции в ресторане</a:t>
            </a:r>
            <a:r>
              <a:rPr lang="ru-RU" dirty="0"/>
              <a:t>: прогноз продаж, управление складом, план на кухню, персонал, кассовые смены, отчеты.</a:t>
            </a:r>
          </a:p>
          <a:p>
            <a:r>
              <a:rPr lang="ru-RU" b="1" dirty="0"/>
              <a:t>Внешние заказы:</a:t>
            </a:r>
            <a:r>
              <a:rPr lang="ru-RU" dirty="0"/>
              <a:t> </a:t>
            </a:r>
            <a:r>
              <a:rPr lang="ru-RU" dirty="0" err="1"/>
              <a:t>iikoTransport</a:t>
            </a:r>
            <a:r>
              <a:rPr lang="ru-RU" dirty="0"/>
              <a:t> API, внешние заказы, внешние меню, </a:t>
            </a:r>
            <a:r>
              <a:rPr lang="ru-RU" dirty="0" err="1"/>
              <a:t>колл</a:t>
            </a:r>
            <a:r>
              <a:rPr lang="ru-RU" dirty="0"/>
              <a:t>-центр, конструктор сайтов, внешние курьеры.</a:t>
            </a:r>
          </a:p>
          <a:p>
            <a:r>
              <a:rPr lang="ru-RU" b="1" dirty="0"/>
              <a:t>Управление бизнесом:</a:t>
            </a:r>
            <a:r>
              <a:rPr lang="ru-RU" dirty="0"/>
              <a:t> лояльность, отчеты, закупки и перемещения.</a:t>
            </a:r>
          </a:p>
          <a:p>
            <a:r>
              <a:rPr lang="ru-RU" b="1" dirty="0"/>
              <a:t>Интеграции</a:t>
            </a:r>
            <a:r>
              <a:rPr lang="ru-RU" dirty="0"/>
              <a:t> (если ресторан использует интеграции со сторонними сервисами).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96" y="1268760"/>
            <a:ext cx="2122837" cy="21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61" y="3110258"/>
            <a:ext cx="19442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44496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4968552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Управление процессами </a:t>
            </a:r>
          </a:p>
          <a:p>
            <a:r>
              <a:rPr lang="ru-RU" dirty="0"/>
              <a:t>Контролируйте процессы ресторана в браузере из любой точки планеты.</a:t>
            </a:r>
          </a:p>
          <a:p>
            <a:r>
              <a:rPr lang="ru-RU" dirty="0"/>
              <a:t>Заранее настройте процессы закупки и инвентаризации, это поможет сотрудникам делать меньше ошибок в работе.</a:t>
            </a:r>
          </a:p>
          <a:p>
            <a:pPr marL="0" indent="0">
              <a:buNone/>
            </a:pPr>
            <a:r>
              <a:rPr lang="ru-RU" b="1" dirty="0"/>
              <a:t>Закупка продуктов </a:t>
            </a:r>
          </a:p>
          <a:p>
            <a:r>
              <a:rPr lang="ru-RU" dirty="0"/>
              <a:t>Гибкая настройка закупки — решайте сами, какие стадии должен пройти заказ.</a:t>
            </a:r>
          </a:p>
          <a:p>
            <a:r>
              <a:rPr lang="ru-RU" dirty="0"/>
              <a:t>Максимально автоматизируйте закупку продуктов: система сама подскажет, сколько товаров нужно заказать, отправит заказ поставщику по электронной почте, упростит </a:t>
            </a:r>
            <a:r>
              <a:rPr lang="ru-RU" dirty="0" smtClean="0"/>
              <a:t>доставку и прием </a:t>
            </a:r>
            <a:r>
              <a:rPr lang="ru-RU" dirty="0"/>
              <a:t>товаров на склад.</a:t>
            </a:r>
          </a:p>
          <a:p>
            <a:r>
              <a:rPr lang="ru-RU" dirty="0"/>
              <a:t>Составляйте расписание закупок, чтобы всегда иметь нужные продукты на складе. </a:t>
            </a:r>
          </a:p>
          <a:p>
            <a:r>
              <a:rPr lang="ru-RU" dirty="0"/>
              <a:t>Заказывайте товары по заранее составленному списку или прайс-листу поставщика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Прогнозирование </a:t>
            </a:r>
            <a:r>
              <a:rPr lang="ru-RU" b="1" dirty="0"/>
              <a:t>и планирование продаж </a:t>
            </a:r>
          </a:p>
          <a:p>
            <a:r>
              <a:rPr lang="ru-RU" dirty="0"/>
              <a:t>Система автоматически рассчитает прогноз продаж, при необходимости корректируйте его вручную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63805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12" y="2725517"/>
            <a:ext cx="2316088" cy="23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0"/>
          <a:stretch/>
        </p:blipFill>
        <p:spPr bwMode="auto">
          <a:xfrm>
            <a:off x="4932040" y="4581128"/>
            <a:ext cx="2232248" cy="209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85</TotalTime>
  <Words>246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«Автоматизация бизнес-процессов компании по сортировке и логистике массовой продукции»</vt:lpstr>
      <vt:lpstr>Цель работы</vt:lpstr>
      <vt:lpstr>Необходимые задачи:</vt:lpstr>
      <vt:lpstr>Описание предметной области</vt:lpstr>
      <vt:lpstr>Описание предметной области</vt:lpstr>
      <vt:lpstr>Аналогичное приложение:</vt:lpstr>
      <vt:lpstr>Веб-офис iiko </vt:lpstr>
      <vt:lpstr>Возможности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«Автоматизация бизнес-процессов компании по сортировке и логистике массовой продукции»</dc:title>
  <dc:creator>noblackir</dc:creator>
  <cp:lastModifiedBy>noblackir</cp:lastModifiedBy>
  <cp:revision>9</cp:revision>
  <dcterms:created xsi:type="dcterms:W3CDTF">2022-09-27T13:01:55Z</dcterms:created>
  <dcterms:modified xsi:type="dcterms:W3CDTF">2022-09-27T14:37:33Z</dcterms:modified>
</cp:coreProperties>
</file>