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83D10"/>
    <a:srgbClr val="F1A57F"/>
    <a:srgbClr val="49494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35F5-F7C2-1A1A-D675-05255759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7F594-F505-A682-875A-B4056A08C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08C8-B234-42C8-214B-C4C75D7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892A-9D8F-4938-F9D6-60576649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BC0B-6487-FF71-584E-9F110E6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09A9-A156-34DF-B5DB-B3A09475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F11D9-7CAE-36C0-0F44-EC3A46A74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1385-6B4B-F561-8C3B-1A7C4618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849-9658-0627-C713-07E4333C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F259-EF0C-B4BC-806C-E7DB6A2C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0A347-351F-19B4-ECDB-864A15DDE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49CDB-E3BC-48C4-A39B-05F3855F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1D04E-31E9-148A-FC05-12D3F2B1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6431A-6792-BFD7-38BA-4200AC50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AE490-9A49-5957-1DA9-DF08301F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4FAD-2E68-EBFD-80DA-4EC33009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B933-E40C-6678-A92E-F8487914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6A5-C77A-BF85-1A87-89FDD716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A425-9AC1-BA8B-F2FF-CFE8B1B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D86A-C957-4601-3F22-67E3AF6B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EAD-020F-CDA5-92CD-30B3A272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7795-8800-DD1F-0539-2EAC880D2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FB91-9B48-A4B8-FC9B-D8D3361B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51E9-2227-A77C-08E7-7176843C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2743-762D-166F-1653-777DC902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B6FE-1007-CF98-FDB5-E7C85F4F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A009-D19B-6897-24FF-20173D46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FC13-9C60-FF36-0C16-C63B924AE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96E7-1FE4-2AA1-5160-61CF26E9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DC28-C712-8AD1-6EF0-FF66726A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942BB-420F-7D0C-A4EA-9D10C13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BA98-0757-071B-BA45-32F61DC5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21A8-CADA-FC53-FD72-042F7945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DCD3F-C92F-7C16-A606-3482256D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4C4BA-F8B8-5B1D-3F02-97CA742F1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BA0E2-426E-DE5A-00DC-966846176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05D06-2983-7727-CAE0-B336C4E7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2B3EC-131C-F69E-0807-4D122D67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EE895-5AFD-B1F4-B89E-2EA9603D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3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E43A-C615-82DB-EFDC-A315AA45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5CE0-743F-DF4F-1AAA-22CBD9F0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F106B-3995-2B7B-7996-995EAE32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FCEE-CB51-4C3D-DDC8-DE06DE4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9F249-F1BE-3DA1-1D1A-D3992BE8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AD452-9F51-FFA3-D16F-982E2D66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25EC3-FDC2-49B0-4AAD-8E08B41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EB9F-2E6D-8ADF-C771-5A02304D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D93F-6536-F310-D54A-3583991D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57FA2-8F60-08D9-8470-109B320E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E320-ED6F-94F4-3E57-8812109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CDD45-093D-3873-CF75-E86EBA48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8CD1-7B22-D34F-AE9B-DA86290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4B1-4114-C27D-9106-432D88FF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8FEA5-65EF-2C17-CEC2-455476BF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C3969-8F10-5E69-D4FA-5CAE77E8C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EFE16-DA86-08C9-E94A-29097778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6599E-F87D-ECAA-077B-42353E1D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5783F-364B-B8F0-2A43-8D3B4F2A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49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5065-7DE6-F72B-6E86-33D16162D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9C7F6-86F3-4BAF-A4C2-FF13BE6E79F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90BE-93E6-D72C-FEEA-59286B3E0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BD011-F08B-B077-3344-6DF278406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93490-EF04-460B-B3CD-EC92442A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7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56123E-6F71-F5A0-F9A8-9B380B9042D2}"/>
              </a:ext>
            </a:extLst>
          </p:cNvPr>
          <p:cNvSpPr txBox="1"/>
          <p:nvPr/>
        </p:nvSpPr>
        <p:spPr>
          <a:xfrm>
            <a:off x="4868741" y="3136613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MATLAB</a:t>
            </a:r>
            <a:r>
              <a:rPr lang="en-US" sz="3200" dirty="0">
                <a:solidFill>
                  <a:srgbClr val="FFFFFF"/>
                </a:solidFill>
                <a:latin typeface="Arial Nova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GP</a:t>
            </a:r>
          </a:p>
        </p:txBody>
      </p:sp>
    </p:spTree>
    <p:extLst>
      <p:ext uri="{BB962C8B-B14F-4D97-AF65-F5344CB8AC3E}">
        <p14:creationId xmlns:p14="http://schemas.microsoft.com/office/powerpoint/2010/main" val="325486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053-502C-27CE-A4E3-131BD6AB6F65}"/>
              </a:ext>
            </a:extLst>
          </p:cNvPr>
          <p:cNvSpPr txBox="1"/>
          <p:nvPr/>
        </p:nvSpPr>
        <p:spPr>
          <a:xfrm>
            <a:off x="0" y="4826675"/>
            <a:ext cx="1033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+BO</a:t>
            </a:r>
          </a:p>
          <a:p>
            <a:r>
              <a:rPr lang="en-US" dirty="0">
                <a:solidFill>
                  <a:srgbClr val="FFFFFF"/>
                </a:solidFill>
              </a:rPr>
              <a:t>+means</a:t>
            </a:r>
          </a:p>
          <a:p>
            <a:r>
              <a:rPr lang="en-US" dirty="0">
                <a:solidFill>
                  <a:srgbClr val="FFFFFF"/>
                </a:solidFill>
              </a:rPr>
              <a:t>+kernels</a:t>
            </a:r>
          </a:p>
          <a:p>
            <a:r>
              <a:rPr lang="en-US" dirty="0">
                <a:solidFill>
                  <a:srgbClr val="FFFFFF"/>
                </a:solidFill>
              </a:rPr>
              <a:t>+NN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optim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+utils</a:t>
            </a:r>
          </a:p>
          <a:p>
            <a:r>
              <a:rPr lang="en-US" dirty="0" err="1">
                <a:solidFill>
                  <a:srgbClr val="FFFFFF"/>
                </a:solidFill>
              </a:rPr>
              <a:t>autodiff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9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1D053-502C-27CE-A4E3-131BD6AB6F65}"/>
              </a:ext>
            </a:extLst>
          </p:cNvPr>
          <p:cNvSpPr txBox="1"/>
          <p:nvPr/>
        </p:nvSpPr>
        <p:spPr>
          <a:xfrm>
            <a:off x="0" y="4826675"/>
            <a:ext cx="10827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+BO</a:t>
            </a:r>
          </a:p>
          <a:p>
            <a:r>
              <a:rPr lang="en-US" dirty="0">
                <a:solidFill>
                  <a:srgbClr val="FFFFFF"/>
                </a:solidFill>
              </a:rPr>
              <a:t>+means</a:t>
            </a:r>
          </a:p>
          <a:p>
            <a:r>
              <a:rPr lang="en-US" dirty="0">
                <a:solidFill>
                  <a:srgbClr val="FFFFFF"/>
                </a:solidFill>
              </a:rPr>
              <a:t>+kernels</a:t>
            </a:r>
          </a:p>
          <a:p>
            <a:r>
              <a:rPr lang="en-US" dirty="0">
                <a:solidFill>
                  <a:srgbClr val="FFFFFF"/>
                </a:solidFill>
              </a:rPr>
              <a:t>+NN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optim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+utils</a:t>
            </a:r>
          </a:p>
          <a:p>
            <a:r>
              <a:rPr lang="en-US" dirty="0">
                <a:solidFill>
                  <a:srgbClr val="FFFFFF"/>
                </a:solidFill>
              </a:rPr>
              <a:t>+</a:t>
            </a:r>
            <a:r>
              <a:rPr lang="en-US" dirty="0" err="1">
                <a:solidFill>
                  <a:srgbClr val="FFFFFF"/>
                </a:solidFill>
              </a:rPr>
              <a:t>autodiff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5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Noble, Christopher - (cdnoble)</dc:creator>
  <cp:lastModifiedBy>Noble, Christopher - (cdnoble)</cp:lastModifiedBy>
  <cp:revision>3</cp:revision>
  <dcterms:created xsi:type="dcterms:W3CDTF">2024-08-17T06:39:06Z</dcterms:created>
  <dcterms:modified xsi:type="dcterms:W3CDTF">2024-08-23T02:09:20Z</dcterms:modified>
</cp:coreProperties>
</file>