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3112"/>
  </p:normalViewPr>
  <p:slideViewPr>
    <p:cSldViewPr snapToGrid="0" snapToObjects="1">
      <p:cViewPr varScale="1">
        <p:scale>
          <a:sx n="59" d="100"/>
          <a:sy n="59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56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32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07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72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834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13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03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96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28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15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4EFE-6A2F-724C-9E54-55887E8BBD40}" type="datetimeFigureOut">
              <a:rPr lang="es-ES_tradnl" smtClean="0"/>
              <a:t>9/1/18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A576-E3C6-894D-8109-8AB6FDC64C5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17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Proyecto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Ponga los datos en R</a:t>
            </a:r>
          </a:p>
          <a:p>
            <a:r>
              <a:rPr lang="es-ES_tradnl" dirty="0" smtClean="0"/>
              <a:t>Use </a:t>
            </a:r>
            <a:r>
              <a:rPr lang="es-ES_tradnl" dirty="0" err="1" smtClean="0"/>
              <a:t>pairs</a:t>
            </a:r>
            <a:r>
              <a:rPr lang="es-ES_tradnl" dirty="0" smtClean="0"/>
              <a:t>() para hacer una figura de los datos</a:t>
            </a:r>
          </a:p>
          <a:p>
            <a:r>
              <a:rPr lang="es-ES_tradnl" dirty="0" smtClean="0"/>
              <a:t>¿Cuáles son las variables independientes?</a:t>
            </a:r>
          </a:p>
          <a:p>
            <a:r>
              <a:rPr lang="es-ES_tradnl" dirty="0" smtClean="0"/>
              <a:t>¿Cuál es la variable dependiente?</a:t>
            </a:r>
          </a:p>
          <a:p>
            <a:r>
              <a:rPr lang="es-ES_tradnl" dirty="0" smtClean="0"/>
              <a:t>Escriba una hipótesis del proceso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Proyecto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N. HENDRIX</dc:creator>
  <cp:lastModifiedBy>ALBERT N. HENDRIX</cp:lastModifiedBy>
  <cp:revision>3</cp:revision>
  <dcterms:created xsi:type="dcterms:W3CDTF">2018-01-09T13:27:44Z</dcterms:created>
  <dcterms:modified xsi:type="dcterms:W3CDTF">2018-01-09T17:02:27Z</dcterms:modified>
</cp:coreProperties>
</file>