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6"/>
    <p:restoredTop sz="93112"/>
  </p:normalViewPr>
  <p:slideViewPr>
    <p:cSldViewPr snapToGrid="0" snapToObjects="1">
      <p:cViewPr varScale="1">
        <p:scale>
          <a:sx n="60" d="100"/>
          <a:sy n="60" d="100"/>
        </p:scale>
        <p:origin x="20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B8CA09-300B-364E-80EF-78018D8F3A80}" type="datetimeFigureOut">
              <a:rPr lang="en-US" smtClean="0"/>
              <a:t>1/8/18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8CA09-300B-364E-80EF-78018D8F3A80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8CA09-300B-364E-80EF-78018D8F3A80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8CA09-300B-364E-80EF-78018D8F3A80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8CA09-300B-364E-80EF-78018D8F3A80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8CA09-300B-364E-80EF-78018D8F3A80}" type="datetimeFigureOut">
              <a:rPr lang="en-US" smtClean="0"/>
              <a:t>1/8/18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8CA09-300B-364E-80EF-78018D8F3A80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8CA09-300B-364E-80EF-78018D8F3A80}" type="datetimeFigureOut">
              <a:rPr lang="en-US" smtClean="0"/>
              <a:t>1/8/18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8CA09-300B-364E-80EF-78018D8F3A80}" type="datetimeFigureOut">
              <a:rPr lang="en-US" smtClean="0"/>
              <a:t>1/8/18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8CA09-300B-364E-80EF-78018D8F3A80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8CA09-300B-364E-80EF-78018D8F3A80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8CA09-300B-364E-80EF-78018D8F3A80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8CA09-300B-364E-80EF-78018D8F3A80}" type="datetimeFigureOut">
              <a:rPr lang="en-US" smtClean="0"/>
              <a:t>1/8/18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8CA09-300B-364E-80EF-78018D8F3A80}" type="datetimeFigureOut">
              <a:rPr lang="en-US" smtClean="0"/>
              <a:t>1/8/18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8CA09-300B-364E-80EF-78018D8F3A80}" type="datetimeFigureOut">
              <a:rPr lang="en-US" smtClean="0"/>
              <a:t>1/8/18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8CA09-300B-364E-80EF-78018D8F3A80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8CA09-300B-364E-80EF-78018D8F3A80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8BB8CA09-300B-364E-80EF-78018D8F3A80}" type="datetimeFigureOut">
              <a:rPr lang="en-US" smtClean="0"/>
              <a:t>1/8/18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Projects</a:t>
            </a:r>
            <a:br>
              <a:rPr lang="en-US" dirty="0" smtClean="0"/>
            </a:br>
            <a:r>
              <a:rPr lang="en-US" sz="3200" dirty="0"/>
              <a:t>8</a:t>
            </a:r>
            <a:r>
              <a:rPr lang="en-US" sz="3200" dirty="0" smtClean="0"/>
              <a:t> January 2018</a:t>
            </a:r>
            <a:endParaRPr lang="en-US" sz="32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914399" y="3962400"/>
            <a:ext cx="7799631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AR" dirty="0"/>
              <a:t>Extending linear models with 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8-12 de </a:t>
            </a:r>
            <a:r>
              <a:rPr lang="en-US" dirty="0" err="1"/>
              <a:t>enero</a:t>
            </a:r>
            <a:r>
              <a:rPr lang="en-US" dirty="0"/>
              <a:t> 2017</a:t>
            </a:r>
          </a:p>
          <a:p>
            <a:r>
              <a:rPr lang="en-US" dirty="0"/>
              <a:t>UCEC, Concepción, Chile</a:t>
            </a:r>
          </a:p>
          <a:p>
            <a:r>
              <a:rPr lang="en-US" dirty="0"/>
              <a:t>Dr. Noble Hendrix &amp; Dr. Cole </a:t>
            </a:r>
            <a:r>
              <a:rPr lang="en-US" dirty="0" err="1"/>
              <a:t>Monnahan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722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FINAL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Topics</a:t>
            </a:r>
          </a:p>
          <a:p>
            <a:pPr marL="914400" lvl="1" indent="-514350"/>
            <a:r>
              <a:rPr lang="en-US" dirty="0" smtClean="0"/>
              <a:t>Discuss with instructor on Monday</a:t>
            </a:r>
          </a:p>
          <a:p>
            <a:pPr marL="914400" lvl="1" indent="-514350"/>
            <a:r>
              <a:rPr lang="en-US" dirty="0" smtClean="0"/>
              <a:t>Datasets by Tuesday</a:t>
            </a:r>
          </a:p>
          <a:p>
            <a:pPr marL="914400" lvl="1" indent="-514350"/>
            <a:r>
              <a:rPr lang="en-US" dirty="0" smtClean="0"/>
              <a:t>Use personal, archived, and/or pre-published data (Ecological archives, </a:t>
            </a:r>
            <a:r>
              <a:rPr lang="en-US" dirty="0" err="1" smtClean="0"/>
              <a:t>DataOne.org</a:t>
            </a:r>
            <a:r>
              <a:rPr lang="en-US" dirty="0" smtClean="0"/>
              <a:t>, Dryad - </a:t>
            </a:r>
            <a:r>
              <a:rPr lang="en-US" dirty="0" err="1" smtClean="0"/>
              <a:t>datadryad.org</a:t>
            </a:r>
            <a:r>
              <a:rPr lang="en-US" dirty="0" smtClean="0"/>
              <a:t>)</a:t>
            </a:r>
          </a:p>
          <a:p>
            <a:pPr marL="514350" indent="-514350"/>
            <a:r>
              <a:rPr lang="en-US" dirty="0" smtClean="0"/>
              <a:t>Presentations</a:t>
            </a:r>
          </a:p>
          <a:p>
            <a:pPr marL="914400" lvl="1" indent="-514350"/>
            <a:r>
              <a:rPr lang="en-US" dirty="0" smtClean="0"/>
              <a:t>10 - 15 min. per student or group</a:t>
            </a:r>
          </a:p>
        </p:txBody>
      </p:sp>
    </p:spTree>
    <p:extLst>
      <p:ext uri="{BB962C8B-B14F-4D97-AF65-F5344CB8AC3E}">
        <p14:creationId xmlns:p14="http://schemas.microsoft.com/office/powerpoint/2010/main" val="7410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747"/>
            <a:ext cx="8229600" cy="1143000"/>
          </a:xfrm>
        </p:spPr>
        <p:txBody>
          <a:bodyPr/>
          <a:lstStyle/>
          <a:p>
            <a:r>
              <a:rPr lang="en-US" dirty="0" smtClean="0"/>
              <a:t>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2626"/>
            <a:ext cx="8229600" cy="53126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Characteristics of data for analysis: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Repeated sampling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Sites or patches (e.g., breeding bird survey, quadrat sampling, seining, etc.)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Sampling over time, space, or both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Covariates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Site level - habitat quality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Sampling effort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Development of simulation models for theoretical development (e.g., for improving sampling design)</a:t>
            </a:r>
          </a:p>
        </p:txBody>
      </p:sp>
    </p:spTree>
    <p:extLst>
      <p:ext uri="{BB962C8B-B14F-4D97-AF65-F5344CB8AC3E}">
        <p14:creationId xmlns:p14="http://schemas.microsoft.com/office/powerpoint/2010/main" val="188567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7052"/>
            <a:ext cx="8229600" cy="527117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Background </a:t>
            </a:r>
            <a:endParaRPr lang="en-US" dirty="0" smtClean="0"/>
          </a:p>
          <a:p>
            <a:pPr lvl="0"/>
            <a:r>
              <a:rPr lang="en-US" dirty="0" smtClean="0"/>
              <a:t>Descriptive </a:t>
            </a:r>
            <a:r>
              <a:rPr lang="en-US" dirty="0"/>
              <a:t>statistics of the data </a:t>
            </a:r>
            <a:r>
              <a:rPr lang="en-US" dirty="0" smtClean="0"/>
              <a:t>set</a:t>
            </a:r>
          </a:p>
          <a:p>
            <a:pPr lvl="0"/>
            <a:r>
              <a:rPr lang="en-US" dirty="0" smtClean="0"/>
              <a:t>Generate hypotheses about mechanisms</a:t>
            </a:r>
          </a:p>
          <a:p>
            <a:pPr lvl="0"/>
            <a:r>
              <a:rPr lang="en-US" dirty="0" smtClean="0"/>
              <a:t>Model </a:t>
            </a:r>
            <a:r>
              <a:rPr lang="en-US" dirty="0"/>
              <a:t>description </a:t>
            </a:r>
            <a:endParaRPr lang="en-US" dirty="0" smtClean="0"/>
          </a:p>
          <a:p>
            <a:pPr lvl="0"/>
            <a:r>
              <a:rPr lang="en-US" dirty="0" smtClean="0"/>
              <a:t>Simulate </a:t>
            </a:r>
            <a:r>
              <a:rPr lang="en-US" dirty="0"/>
              <a:t>data </a:t>
            </a:r>
            <a:endParaRPr lang="en-US" dirty="0" smtClean="0"/>
          </a:p>
          <a:p>
            <a:pPr lvl="0"/>
            <a:r>
              <a:rPr lang="en-US" dirty="0" smtClean="0"/>
              <a:t>Fit </a:t>
            </a:r>
            <a:r>
              <a:rPr lang="en-US" dirty="0"/>
              <a:t>model to simulated data </a:t>
            </a:r>
            <a:endParaRPr lang="en-US" dirty="0" smtClean="0"/>
          </a:p>
          <a:p>
            <a:pPr lvl="0"/>
            <a:r>
              <a:rPr lang="en-US" dirty="0" smtClean="0"/>
              <a:t>Fit </a:t>
            </a:r>
            <a:r>
              <a:rPr lang="en-US" dirty="0"/>
              <a:t>the model to the observed </a:t>
            </a:r>
            <a:r>
              <a:rPr lang="en-US" dirty="0" smtClean="0"/>
              <a:t>data</a:t>
            </a:r>
          </a:p>
          <a:p>
            <a:pPr lvl="0"/>
            <a:r>
              <a:rPr lang="en-US" dirty="0" smtClean="0"/>
              <a:t>Summarize results</a:t>
            </a:r>
          </a:p>
          <a:p>
            <a:pPr lvl="1"/>
            <a:r>
              <a:rPr lang="en-US" dirty="0" smtClean="0"/>
              <a:t>Model fit</a:t>
            </a:r>
          </a:p>
          <a:p>
            <a:pPr lvl="1"/>
            <a:r>
              <a:rPr lang="en-US" dirty="0" smtClean="0"/>
              <a:t>Model assumptions</a:t>
            </a:r>
          </a:p>
          <a:p>
            <a:pPr lvl="1"/>
            <a:r>
              <a:rPr lang="en-US" dirty="0" smtClean="0"/>
              <a:t>Ecological Inference</a:t>
            </a:r>
          </a:p>
        </p:txBody>
      </p:sp>
    </p:spTree>
    <p:extLst>
      <p:ext uri="{BB962C8B-B14F-4D97-AF65-F5344CB8AC3E}">
        <p14:creationId xmlns:p14="http://schemas.microsoft.com/office/powerpoint/2010/main" val="425908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62</TotalTime>
  <Words>141</Words>
  <Application>Microsoft Macintosh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Garamond</vt:lpstr>
      <vt:lpstr>ＭＳ Ｐゴシック</vt:lpstr>
      <vt:lpstr>Wingdings</vt:lpstr>
      <vt:lpstr>Arial</vt:lpstr>
      <vt:lpstr>BlueEdge</vt:lpstr>
      <vt:lpstr>Class Projects 8 January 2018</vt:lpstr>
      <vt:lpstr>FINAL PROJECTS</vt:lpstr>
      <vt:lpstr>Data sets</vt:lpstr>
      <vt:lpstr>Project components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ALBERT N. HENDRIX</cp:lastModifiedBy>
  <cp:revision>10</cp:revision>
  <dcterms:created xsi:type="dcterms:W3CDTF">2015-01-11T16:48:24Z</dcterms:created>
  <dcterms:modified xsi:type="dcterms:W3CDTF">2018-01-08T13:15:09Z</dcterms:modified>
</cp:coreProperties>
</file>