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60" r:id="rId5"/>
    <p:sldId id="268" r:id="rId6"/>
    <p:sldId id="269" r:id="rId7"/>
    <p:sldId id="270" r:id="rId8"/>
    <p:sldId id="272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F07BD-CE76-4B5D-BFC3-1CCC399C1930}" v="13" dt="2024-08-20T15:58:04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son Ansah" userId="a83c97e6141ec5d2" providerId="LiveId" clId="{057F07BD-CE76-4B5D-BFC3-1CCC399C1930}"/>
    <pc:docChg chg="addSld delSld modSld">
      <pc:chgData name="Jackson Ansah" userId="a83c97e6141ec5d2" providerId="LiveId" clId="{057F07BD-CE76-4B5D-BFC3-1CCC399C1930}" dt="2024-08-20T15:58:04.626" v="22" actId="339"/>
      <pc:docMkLst>
        <pc:docMk/>
      </pc:docMkLst>
      <pc:sldChg chg="modSp">
        <pc:chgData name="Jackson Ansah" userId="a83c97e6141ec5d2" providerId="LiveId" clId="{057F07BD-CE76-4B5D-BFC3-1CCC399C1930}" dt="2024-08-20T15:57:07.763" v="16" actId="339"/>
        <pc:sldMkLst>
          <pc:docMk/>
          <pc:sldMk cId="1296079337" sldId="257"/>
        </pc:sldMkLst>
        <pc:grpChg chg="mod">
          <ac:chgData name="Jackson Ansah" userId="a83c97e6141ec5d2" providerId="LiveId" clId="{057F07BD-CE76-4B5D-BFC3-1CCC399C1930}" dt="2024-08-20T15:57:07.763" v="16" actId="339"/>
          <ac:grpSpMkLst>
            <pc:docMk/>
            <pc:sldMk cId="1296079337" sldId="257"/>
            <ac:grpSpMk id="22" creationId="{A7BAC4A9-2EF2-2696-FAFE-09E2B865CDC5}"/>
          </ac:grpSpMkLst>
        </pc:grpChg>
        <pc:grpChg chg="mod">
          <ac:chgData name="Jackson Ansah" userId="a83c97e6141ec5d2" providerId="LiveId" clId="{057F07BD-CE76-4B5D-BFC3-1CCC399C1930}" dt="2024-08-20T15:57:07.763" v="16" actId="339"/>
          <ac:grpSpMkLst>
            <pc:docMk/>
            <pc:sldMk cId="1296079337" sldId="257"/>
            <ac:grpSpMk id="24" creationId="{F7249E14-565A-3159-0088-797BF114A671}"/>
          </ac:grpSpMkLst>
        </pc:grpChg>
      </pc:sldChg>
      <pc:sldChg chg="modSp">
        <pc:chgData name="Jackson Ansah" userId="a83c97e6141ec5d2" providerId="LiveId" clId="{057F07BD-CE76-4B5D-BFC3-1CCC399C1930}" dt="2024-08-20T15:57:23.496" v="17" actId="339"/>
        <pc:sldMkLst>
          <pc:docMk/>
          <pc:sldMk cId="3978235540" sldId="260"/>
        </pc:sldMkLst>
        <pc:grpChg chg="mod">
          <ac:chgData name="Jackson Ansah" userId="a83c97e6141ec5d2" providerId="LiveId" clId="{057F07BD-CE76-4B5D-BFC3-1CCC399C1930}" dt="2024-08-20T15:57:23.496" v="17" actId="339"/>
          <ac:grpSpMkLst>
            <pc:docMk/>
            <pc:sldMk cId="3978235540" sldId="260"/>
            <ac:grpSpMk id="3" creationId="{708F0FCD-2116-3996-4129-CE72F2BACA07}"/>
          </ac:grpSpMkLst>
        </pc:grpChg>
        <pc:grpChg chg="mod">
          <ac:chgData name="Jackson Ansah" userId="a83c97e6141ec5d2" providerId="LiveId" clId="{057F07BD-CE76-4B5D-BFC3-1CCC399C1930}" dt="2024-08-20T15:57:23.496" v="17" actId="339"/>
          <ac:grpSpMkLst>
            <pc:docMk/>
            <pc:sldMk cId="3978235540" sldId="260"/>
            <ac:grpSpMk id="12" creationId="{92117078-5C55-C62D-32DB-BE5BA81D087F}"/>
          </ac:grpSpMkLst>
        </pc:grpChg>
      </pc:sldChg>
      <pc:sldChg chg="del">
        <pc:chgData name="Jackson Ansah" userId="a83c97e6141ec5d2" providerId="LiveId" clId="{057F07BD-CE76-4B5D-BFC3-1CCC399C1930}" dt="2024-08-20T15:25:15.931" v="1" actId="47"/>
        <pc:sldMkLst>
          <pc:docMk/>
          <pc:sldMk cId="1105995946" sldId="262"/>
        </pc:sldMkLst>
      </pc:sldChg>
      <pc:sldChg chg="del">
        <pc:chgData name="Jackson Ansah" userId="a83c97e6141ec5d2" providerId="LiveId" clId="{057F07BD-CE76-4B5D-BFC3-1CCC399C1930}" dt="2024-08-20T15:25:13.615" v="0" actId="47"/>
        <pc:sldMkLst>
          <pc:docMk/>
          <pc:sldMk cId="2244866750" sldId="263"/>
        </pc:sldMkLst>
      </pc:sldChg>
      <pc:sldChg chg="del">
        <pc:chgData name="Jackson Ansah" userId="a83c97e6141ec5d2" providerId="LiveId" clId="{057F07BD-CE76-4B5D-BFC3-1CCC399C1930}" dt="2024-08-20T15:26:34.457" v="13" actId="47"/>
        <pc:sldMkLst>
          <pc:docMk/>
          <pc:sldMk cId="2617630849" sldId="264"/>
        </pc:sldMkLst>
      </pc:sldChg>
      <pc:sldChg chg="del">
        <pc:chgData name="Jackson Ansah" userId="a83c97e6141ec5d2" providerId="LiveId" clId="{057F07BD-CE76-4B5D-BFC3-1CCC399C1930}" dt="2024-08-20T15:26:32.943" v="12" actId="47"/>
        <pc:sldMkLst>
          <pc:docMk/>
          <pc:sldMk cId="876524614" sldId="265"/>
        </pc:sldMkLst>
      </pc:sldChg>
      <pc:sldChg chg="del">
        <pc:chgData name="Jackson Ansah" userId="a83c97e6141ec5d2" providerId="LiveId" clId="{057F07BD-CE76-4B5D-BFC3-1CCC399C1930}" dt="2024-08-20T15:26:31.500" v="11" actId="47"/>
        <pc:sldMkLst>
          <pc:docMk/>
          <pc:sldMk cId="1106736037" sldId="266"/>
        </pc:sldMkLst>
      </pc:sldChg>
      <pc:sldChg chg="del">
        <pc:chgData name="Jackson Ansah" userId="a83c97e6141ec5d2" providerId="LiveId" clId="{057F07BD-CE76-4B5D-BFC3-1CCC399C1930}" dt="2024-08-20T15:25:44.736" v="6" actId="47"/>
        <pc:sldMkLst>
          <pc:docMk/>
          <pc:sldMk cId="88425719" sldId="267"/>
        </pc:sldMkLst>
      </pc:sldChg>
      <pc:sldChg chg="modSp">
        <pc:chgData name="Jackson Ansah" userId="a83c97e6141ec5d2" providerId="LiveId" clId="{057F07BD-CE76-4B5D-BFC3-1CCC399C1930}" dt="2024-08-20T15:57:31.710" v="18" actId="339"/>
        <pc:sldMkLst>
          <pc:docMk/>
          <pc:sldMk cId="579903200" sldId="268"/>
        </pc:sldMkLst>
        <pc:grpChg chg="mod">
          <ac:chgData name="Jackson Ansah" userId="a83c97e6141ec5d2" providerId="LiveId" clId="{057F07BD-CE76-4B5D-BFC3-1CCC399C1930}" dt="2024-08-20T15:57:31.710" v="18" actId="339"/>
          <ac:grpSpMkLst>
            <pc:docMk/>
            <pc:sldMk cId="579903200" sldId="268"/>
            <ac:grpSpMk id="3" creationId="{708F0FCD-2116-3996-4129-CE72F2BACA07}"/>
          </ac:grpSpMkLst>
        </pc:grpChg>
        <pc:grpChg chg="mod">
          <ac:chgData name="Jackson Ansah" userId="a83c97e6141ec5d2" providerId="LiveId" clId="{057F07BD-CE76-4B5D-BFC3-1CCC399C1930}" dt="2024-08-20T15:57:31.710" v="18" actId="339"/>
          <ac:grpSpMkLst>
            <pc:docMk/>
            <pc:sldMk cId="579903200" sldId="268"/>
            <ac:grpSpMk id="12" creationId="{92117078-5C55-C62D-32DB-BE5BA81D087F}"/>
          </ac:grpSpMkLst>
        </pc:grpChg>
      </pc:sldChg>
      <pc:sldChg chg="modSp add mod">
        <pc:chgData name="Jackson Ansah" userId="a83c97e6141ec5d2" providerId="LiveId" clId="{057F07BD-CE76-4B5D-BFC3-1CCC399C1930}" dt="2024-08-20T15:57:41.001" v="19" actId="339"/>
        <pc:sldMkLst>
          <pc:docMk/>
          <pc:sldMk cId="2916939519" sldId="269"/>
        </pc:sldMkLst>
        <pc:spChg chg="mod">
          <ac:chgData name="Jackson Ansah" userId="a83c97e6141ec5d2" providerId="LiveId" clId="{057F07BD-CE76-4B5D-BFC3-1CCC399C1930}" dt="2024-08-20T15:26:01.560" v="7" actId="207"/>
          <ac:spMkLst>
            <pc:docMk/>
            <pc:sldMk cId="2916939519" sldId="269"/>
            <ac:spMk id="4" creationId="{EE09C3B3-285A-C7FB-BA9B-6F4509EE346A}"/>
          </ac:spMkLst>
        </pc:spChg>
        <pc:spChg chg="mod">
          <ac:chgData name="Jackson Ansah" userId="a83c97e6141ec5d2" providerId="LiveId" clId="{057F07BD-CE76-4B5D-BFC3-1CCC399C1930}" dt="2024-08-20T15:26:01.560" v="7" actId="207"/>
          <ac:spMkLst>
            <pc:docMk/>
            <pc:sldMk cId="2916939519" sldId="269"/>
            <ac:spMk id="6" creationId="{CEE8BD93-AA3F-36B5-4FA0-E3662A4479C6}"/>
          </ac:spMkLst>
        </pc:spChg>
        <pc:spChg chg="mod">
          <ac:chgData name="Jackson Ansah" userId="a83c97e6141ec5d2" providerId="LiveId" clId="{057F07BD-CE76-4B5D-BFC3-1CCC399C1930}" dt="2024-08-20T15:26:01.560" v="7" actId="207"/>
          <ac:spMkLst>
            <pc:docMk/>
            <pc:sldMk cId="2916939519" sldId="269"/>
            <ac:spMk id="7" creationId="{CC49074A-4BAB-F990-C7A2-62E8CB21194E}"/>
          </ac:spMkLst>
        </pc:spChg>
        <pc:spChg chg="mod">
          <ac:chgData name="Jackson Ansah" userId="a83c97e6141ec5d2" providerId="LiveId" clId="{057F07BD-CE76-4B5D-BFC3-1CCC399C1930}" dt="2024-08-20T15:26:01.560" v="7" actId="207"/>
          <ac:spMkLst>
            <pc:docMk/>
            <pc:sldMk cId="2916939519" sldId="269"/>
            <ac:spMk id="8" creationId="{DDCC2801-FC5C-DC7D-CC23-3D14CD0AEC34}"/>
          </ac:spMkLst>
        </pc:spChg>
        <pc:spChg chg="mod">
          <ac:chgData name="Jackson Ansah" userId="a83c97e6141ec5d2" providerId="LiveId" clId="{057F07BD-CE76-4B5D-BFC3-1CCC399C1930}" dt="2024-08-20T15:26:01.560" v="7" actId="207"/>
          <ac:spMkLst>
            <pc:docMk/>
            <pc:sldMk cId="2916939519" sldId="269"/>
            <ac:spMk id="9" creationId="{8ADB9F67-056A-FB29-F651-32C1F793257D}"/>
          </ac:spMkLst>
        </pc:spChg>
        <pc:spChg chg="mod">
          <ac:chgData name="Jackson Ansah" userId="a83c97e6141ec5d2" providerId="LiveId" clId="{057F07BD-CE76-4B5D-BFC3-1CCC399C1930}" dt="2024-08-20T15:26:01.560" v="7" actId="207"/>
          <ac:spMkLst>
            <pc:docMk/>
            <pc:sldMk cId="2916939519" sldId="269"/>
            <ac:spMk id="10" creationId="{4AD68F2F-2D8F-2C38-29E4-5EB7C082FC82}"/>
          </ac:spMkLst>
        </pc:spChg>
        <pc:spChg chg="mod">
          <ac:chgData name="Jackson Ansah" userId="a83c97e6141ec5d2" providerId="LiveId" clId="{057F07BD-CE76-4B5D-BFC3-1CCC399C1930}" dt="2024-08-20T15:26:01.560" v="7" actId="207"/>
          <ac:spMkLst>
            <pc:docMk/>
            <pc:sldMk cId="2916939519" sldId="269"/>
            <ac:spMk id="11" creationId="{545C0C50-5B49-5A0D-D13D-DAD3A1F7F89C}"/>
          </ac:spMkLst>
        </pc:spChg>
        <pc:spChg chg="mod">
          <ac:chgData name="Jackson Ansah" userId="a83c97e6141ec5d2" providerId="LiveId" clId="{057F07BD-CE76-4B5D-BFC3-1CCC399C1930}" dt="2024-08-20T15:26:01.560" v="7" actId="207"/>
          <ac:spMkLst>
            <pc:docMk/>
            <pc:sldMk cId="2916939519" sldId="269"/>
            <ac:spMk id="13" creationId="{855A8983-F127-9BF7-84CD-1F964491E3FD}"/>
          </ac:spMkLst>
        </pc:spChg>
        <pc:spChg chg="mod">
          <ac:chgData name="Jackson Ansah" userId="a83c97e6141ec5d2" providerId="LiveId" clId="{057F07BD-CE76-4B5D-BFC3-1CCC399C1930}" dt="2024-08-20T15:26:01.560" v="7" actId="207"/>
          <ac:spMkLst>
            <pc:docMk/>
            <pc:sldMk cId="2916939519" sldId="269"/>
            <ac:spMk id="14" creationId="{78269CDF-6C79-6A11-BD0F-897005FCC200}"/>
          </ac:spMkLst>
        </pc:spChg>
        <pc:spChg chg="mod">
          <ac:chgData name="Jackson Ansah" userId="a83c97e6141ec5d2" providerId="LiveId" clId="{057F07BD-CE76-4B5D-BFC3-1CCC399C1930}" dt="2024-08-20T15:26:01.560" v="7" actId="207"/>
          <ac:spMkLst>
            <pc:docMk/>
            <pc:sldMk cId="2916939519" sldId="269"/>
            <ac:spMk id="16" creationId="{215E76D7-1DA2-3B7C-BC55-68EE291762AC}"/>
          </ac:spMkLst>
        </pc:spChg>
        <pc:spChg chg="mod">
          <ac:chgData name="Jackson Ansah" userId="a83c97e6141ec5d2" providerId="LiveId" clId="{057F07BD-CE76-4B5D-BFC3-1CCC399C1930}" dt="2024-08-20T15:26:01.560" v="7" actId="207"/>
          <ac:spMkLst>
            <pc:docMk/>
            <pc:sldMk cId="2916939519" sldId="269"/>
            <ac:spMk id="17" creationId="{53B7FAA2-4E8D-B515-BC00-52028A9922DC}"/>
          </ac:spMkLst>
        </pc:spChg>
        <pc:spChg chg="mod">
          <ac:chgData name="Jackson Ansah" userId="a83c97e6141ec5d2" providerId="LiveId" clId="{057F07BD-CE76-4B5D-BFC3-1CCC399C1930}" dt="2024-08-20T15:26:01.560" v="7" actId="207"/>
          <ac:spMkLst>
            <pc:docMk/>
            <pc:sldMk cId="2916939519" sldId="269"/>
            <ac:spMk id="18" creationId="{751C8947-3C27-8DEB-08D4-F18A397CA9DA}"/>
          </ac:spMkLst>
        </pc:spChg>
        <pc:spChg chg="mod">
          <ac:chgData name="Jackson Ansah" userId="a83c97e6141ec5d2" providerId="LiveId" clId="{057F07BD-CE76-4B5D-BFC3-1CCC399C1930}" dt="2024-08-20T15:26:01.560" v="7" actId="207"/>
          <ac:spMkLst>
            <pc:docMk/>
            <pc:sldMk cId="2916939519" sldId="269"/>
            <ac:spMk id="19" creationId="{142C8E2B-BA04-3583-26F8-896CDA9122A2}"/>
          </ac:spMkLst>
        </pc:spChg>
        <pc:spChg chg="mod">
          <ac:chgData name="Jackson Ansah" userId="a83c97e6141ec5d2" providerId="LiveId" clId="{057F07BD-CE76-4B5D-BFC3-1CCC399C1930}" dt="2024-08-20T15:26:01.560" v="7" actId="207"/>
          <ac:spMkLst>
            <pc:docMk/>
            <pc:sldMk cId="2916939519" sldId="269"/>
            <ac:spMk id="20" creationId="{46CE14DA-DB07-803B-C2D7-51DB12BC6DCB}"/>
          </ac:spMkLst>
        </pc:spChg>
        <pc:spChg chg="mod">
          <ac:chgData name="Jackson Ansah" userId="a83c97e6141ec5d2" providerId="LiveId" clId="{057F07BD-CE76-4B5D-BFC3-1CCC399C1930}" dt="2024-08-20T15:26:01.560" v="7" actId="207"/>
          <ac:spMkLst>
            <pc:docMk/>
            <pc:sldMk cId="2916939519" sldId="269"/>
            <ac:spMk id="21" creationId="{34195AD4-E128-3A54-A01D-2DC99585667C}"/>
          </ac:spMkLst>
        </pc:spChg>
        <pc:grpChg chg="mod">
          <ac:chgData name="Jackson Ansah" userId="a83c97e6141ec5d2" providerId="LiveId" clId="{057F07BD-CE76-4B5D-BFC3-1CCC399C1930}" dt="2024-08-20T15:57:41.001" v="19" actId="339"/>
          <ac:grpSpMkLst>
            <pc:docMk/>
            <pc:sldMk cId="2916939519" sldId="269"/>
            <ac:grpSpMk id="3" creationId="{708F0FCD-2116-3996-4129-CE72F2BACA07}"/>
          </ac:grpSpMkLst>
        </pc:grpChg>
        <pc:grpChg chg="mod">
          <ac:chgData name="Jackson Ansah" userId="a83c97e6141ec5d2" providerId="LiveId" clId="{057F07BD-CE76-4B5D-BFC3-1CCC399C1930}" dt="2024-08-20T15:26:01.560" v="7" actId="207"/>
          <ac:grpSpMkLst>
            <pc:docMk/>
            <pc:sldMk cId="2916939519" sldId="269"/>
            <ac:grpSpMk id="5" creationId="{117D1020-37D4-D468-B723-E5B8B2A8C355}"/>
          </ac:grpSpMkLst>
        </pc:grpChg>
        <pc:grpChg chg="mod">
          <ac:chgData name="Jackson Ansah" userId="a83c97e6141ec5d2" providerId="LiveId" clId="{057F07BD-CE76-4B5D-BFC3-1CCC399C1930}" dt="2024-08-20T15:57:41.001" v="19" actId="339"/>
          <ac:grpSpMkLst>
            <pc:docMk/>
            <pc:sldMk cId="2916939519" sldId="269"/>
            <ac:grpSpMk id="12" creationId="{92117078-5C55-C62D-32DB-BE5BA81D087F}"/>
          </ac:grpSpMkLst>
        </pc:grpChg>
        <pc:grpChg chg="mod">
          <ac:chgData name="Jackson Ansah" userId="a83c97e6141ec5d2" providerId="LiveId" clId="{057F07BD-CE76-4B5D-BFC3-1CCC399C1930}" dt="2024-08-20T15:26:01.560" v="7" actId="207"/>
          <ac:grpSpMkLst>
            <pc:docMk/>
            <pc:sldMk cId="2916939519" sldId="269"/>
            <ac:grpSpMk id="15" creationId="{454EE251-C9F1-9B74-CEB7-FA196EBBF027}"/>
          </ac:grpSpMkLst>
        </pc:grpChg>
      </pc:sldChg>
      <pc:sldChg chg="modSp add mod">
        <pc:chgData name="Jackson Ansah" userId="a83c97e6141ec5d2" providerId="LiveId" clId="{057F07BD-CE76-4B5D-BFC3-1CCC399C1930}" dt="2024-08-20T15:57:48.996" v="20" actId="339"/>
        <pc:sldMkLst>
          <pc:docMk/>
          <pc:sldMk cId="2893683024" sldId="270"/>
        </pc:sldMkLst>
        <pc:spChg chg="mod">
          <ac:chgData name="Jackson Ansah" userId="a83c97e6141ec5d2" providerId="LiveId" clId="{057F07BD-CE76-4B5D-BFC3-1CCC399C1930}" dt="2024-08-20T15:26:12.678" v="8" actId="207"/>
          <ac:spMkLst>
            <pc:docMk/>
            <pc:sldMk cId="2893683024" sldId="270"/>
            <ac:spMk id="4" creationId="{EE09C3B3-285A-C7FB-BA9B-6F4509EE346A}"/>
          </ac:spMkLst>
        </pc:spChg>
        <pc:spChg chg="mod">
          <ac:chgData name="Jackson Ansah" userId="a83c97e6141ec5d2" providerId="LiveId" clId="{057F07BD-CE76-4B5D-BFC3-1CCC399C1930}" dt="2024-08-20T15:26:12.678" v="8" actId="207"/>
          <ac:spMkLst>
            <pc:docMk/>
            <pc:sldMk cId="2893683024" sldId="270"/>
            <ac:spMk id="6" creationId="{CEE8BD93-AA3F-36B5-4FA0-E3662A4479C6}"/>
          </ac:spMkLst>
        </pc:spChg>
        <pc:spChg chg="mod">
          <ac:chgData name="Jackson Ansah" userId="a83c97e6141ec5d2" providerId="LiveId" clId="{057F07BD-CE76-4B5D-BFC3-1CCC399C1930}" dt="2024-08-20T15:26:12.678" v="8" actId="207"/>
          <ac:spMkLst>
            <pc:docMk/>
            <pc:sldMk cId="2893683024" sldId="270"/>
            <ac:spMk id="7" creationId="{CC49074A-4BAB-F990-C7A2-62E8CB21194E}"/>
          </ac:spMkLst>
        </pc:spChg>
        <pc:spChg chg="mod">
          <ac:chgData name="Jackson Ansah" userId="a83c97e6141ec5d2" providerId="LiveId" clId="{057F07BD-CE76-4B5D-BFC3-1CCC399C1930}" dt="2024-08-20T15:26:12.678" v="8" actId="207"/>
          <ac:spMkLst>
            <pc:docMk/>
            <pc:sldMk cId="2893683024" sldId="270"/>
            <ac:spMk id="8" creationId="{DDCC2801-FC5C-DC7D-CC23-3D14CD0AEC34}"/>
          </ac:spMkLst>
        </pc:spChg>
        <pc:spChg chg="mod">
          <ac:chgData name="Jackson Ansah" userId="a83c97e6141ec5d2" providerId="LiveId" clId="{057F07BD-CE76-4B5D-BFC3-1CCC399C1930}" dt="2024-08-20T15:26:12.678" v="8" actId="207"/>
          <ac:spMkLst>
            <pc:docMk/>
            <pc:sldMk cId="2893683024" sldId="270"/>
            <ac:spMk id="9" creationId="{8ADB9F67-056A-FB29-F651-32C1F793257D}"/>
          </ac:spMkLst>
        </pc:spChg>
        <pc:spChg chg="mod">
          <ac:chgData name="Jackson Ansah" userId="a83c97e6141ec5d2" providerId="LiveId" clId="{057F07BD-CE76-4B5D-BFC3-1CCC399C1930}" dt="2024-08-20T15:26:12.678" v="8" actId="207"/>
          <ac:spMkLst>
            <pc:docMk/>
            <pc:sldMk cId="2893683024" sldId="270"/>
            <ac:spMk id="10" creationId="{4AD68F2F-2D8F-2C38-29E4-5EB7C082FC82}"/>
          </ac:spMkLst>
        </pc:spChg>
        <pc:spChg chg="mod">
          <ac:chgData name="Jackson Ansah" userId="a83c97e6141ec5d2" providerId="LiveId" clId="{057F07BD-CE76-4B5D-BFC3-1CCC399C1930}" dt="2024-08-20T15:26:12.678" v="8" actId="207"/>
          <ac:spMkLst>
            <pc:docMk/>
            <pc:sldMk cId="2893683024" sldId="270"/>
            <ac:spMk id="11" creationId="{545C0C50-5B49-5A0D-D13D-DAD3A1F7F89C}"/>
          </ac:spMkLst>
        </pc:spChg>
        <pc:spChg chg="mod">
          <ac:chgData name="Jackson Ansah" userId="a83c97e6141ec5d2" providerId="LiveId" clId="{057F07BD-CE76-4B5D-BFC3-1CCC399C1930}" dt="2024-08-20T15:26:12.678" v="8" actId="207"/>
          <ac:spMkLst>
            <pc:docMk/>
            <pc:sldMk cId="2893683024" sldId="270"/>
            <ac:spMk id="13" creationId="{855A8983-F127-9BF7-84CD-1F964491E3FD}"/>
          </ac:spMkLst>
        </pc:spChg>
        <pc:spChg chg="mod">
          <ac:chgData name="Jackson Ansah" userId="a83c97e6141ec5d2" providerId="LiveId" clId="{057F07BD-CE76-4B5D-BFC3-1CCC399C1930}" dt="2024-08-20T15:26:12.678" v="8" actId="207"/>
          <ac:spMkLst>
            <pc:docMk/>
            <pc:sldMk cId="2893683024" sldId="270"/>
            <ac:spMk id="14" creationId="{78269CDF-6C79-6A11-BD0F-897005FCC200}"/>
          </ac:spMkLst>
        </pc:spChg>
        <pc:spChg chg="mod">
          <ac:chgData name="Jackson Ansah" userId="a83c97e6141ec5d2" providerId="LiveId" clId="{057F07BD-CE76-4B5D-BFC3-1CCC399C1930}" dt="2024-08-20T15:26:12.678" v="8" actId="207"/>
          <ac:spMkLst>
            <pc:docMk/>
            <pc:sldMk cId="2893683024" sldId="270"/>
            <ac:spMk id="16" creationId="{215E76D7-1DA2-3B7C-BC55-68EE291762AC}"/>
          </ac:spMkLst>
        </pc:spChg>
        <pc:spChg chg="mod">
          <ac:chgData name="Jackson Ansah" userId="a83c97e6141ec5d2" providerId="LiveId" clId="{057F07BD-CE76-4B5D-BFC3-1CCC399C1930}" dt="2024-08-20T15:26:12.678" v="8" actId="207"/>
          <ac:spMkLst>
            <pc:docMk/>
            <pc:sldMk cId="2893683024" sldId="270"/>
            <ac:spMk id="17" creationId="{53B7FAA2-4E8D-B515-BC00-52028A9922DC}"/>
          </ac:spMkLst>
        </pc:spChg>
        <pc:spChg chg="mod">
          <ac:chgData name="Jackson Ansah" userId="a83c97e6141ec5d2" providerId="LiveId" clId="{057F07BD-CE76-4B5D-BFC3-1CCC399C1930}" dt="2024-08-20T15:26:12.678" v="8" actId="207"/>
          <ac:spMkLst>
            <pc:docMk/>
            <pc:sldMk cId="2893683024" sldId="270"/>
            <ac:spMk id="18" creationId="{751C8947-3C27-8DEB-08D4-F18A397CA9DA}"/>
          </ac:spMkLst>
        </pc:spChg>
        <pc:spChg chg="mod">
          <ac:chgData name="Jackson Ansah" userId="a83c97e6141ec5d2" providerId="LiveId" clId="{057F07BD-CE76-4B5D-BFC3-1CCC399C1930}" dt="2024-08-20T15:26:12.678" v="8" actId="207"/>
          <ac:spMkLst>
            <pc:docMk/>
            <pc:sldMk cId="2893683024" sldId="270"/>
            <ac:spMk id="19" creationId="{142C8E2B-BA04-3583-26F8-896CDA9122A2}"/>
          </ac:spMkLst>
        </pc:spChg>
        <pc:spChg chg="mod">
          <ac:chgData name="Jackson Ansah" userId="a83c97e6141ec5d2" providerId="LiveId" clId="{057F07BD-CE76-4B5D-BFC3-1CCC399C1930}" dt="2024-08-20T15:26:12.678" v="8" actId="207"/>
          <ac:spMkLst>
            <pc:docMk/>
            <pc:sldMk cId="2893683024" sldId="270"/>
            <ac:spMk id="20" creationId="{46CE14DA-DB07-803B-C2D7-51DB12BC6DCB}"/>
          </ac:spMkLst>
        </pc:spChg>
        <pc:spChg chg="mod">
          <ac:chgData name="Jackson Ansah" userId="a83c97e6141ec5d2" providerId="LiveId" clId="{057F07BD-CE76-4B5D-BFC3-1CCC399C1930}" dt="2024-08-20T15:26:12.678" v="8" actId="207"/>
          <ac:spMkLst>
            <pc:docMk/>
            <pc:sldMk cId="2893683024" sldId="270"/>
            <ac:spMk id="21" creationId="{34195AD4-E128-3A54-A01D-2DC99585667C}"/>
          </ac:spMkLst>
        </pc:spChg>
        <pc:grpChg chg="mod">
          <ac:chgData name="Jackson Ansah" userId="a83c97e6141ec5d2" providerId="LiveId" clId="{057F07BD-CE76-4B5D-BFC3-1CCC399C1930}" dt="2024-08-20T15:57:48.996" v="20" actId="339"/>
          <ac:grpSpMkLst>
            <pc:docMk/>
            <pc:sldMk cId="2893683024" sldId="270"/>
            <ac:grpSpMk id="3" creationId="{708F0FCD-2116-3996-4129-CE72F2BACA07}"/>
          </ac:grpSpMkLst>
        </pc:grpChg>
        <pc:grpChg chg="mod">
          <ac:chgData name="Jackson Ansah" userId="a83c97e6141ec5d2" providerId="LiveId" clId="{057F07BD-CE76-4B5D-BFC3-1CCC399C1930}" dt="2024-08-20T15:26:12.678" v="8" actId="207"/>
          <ac:grpSpMkLst>
            <pc:docMk/>
            <pc:sldMk cId="2893683024" sldId="270"/>
            <ac:grpSpMk id="5" creationId="{117D1020-37D4-D468-B723-E5B8B2A8C355}"/>
          </ac:grpSpMkLst>
        </pc:grpChg>
        <pc:grpChg chg="mod">
          <ac:chgData name="Jackson Ansah" userId="a83c97e6141ec5d2" providerId="LiveId" clId="{057F07BD-CE76-4B5D-BFC3-1CCC399C1930}" dt="2024-08-20T15:57:48.996" v="20" actId="339"/>
          <ac:grpSpMkLst>
            <pc:docMk/>
            <pc:sldMk cId="2893683024" sldId="270"/>
            <ac:grpSpMk id="12" creationId="{92117078-5C55-C62D-32DB-BE5BA81D087F}"/>
          </ac:grpSpMkLst>
        </pc:grpChg>
        <pc:grpChg chg="mod">
          <ac:chgData name="Jackson Ansah" userId="a83c97e6141ec5d2" providerId="LiveId" clId="{057F07BD-CE76-4B5D-BFC3-1CCC399C1930}" dt="2024-08-20T15:26:12.678" v="8" actId="207"/>
          <ac:grpSpMkLst>
            <pc:docMk/>
            <pc:sldMk cId="2893683024" sldId="270"/>
            <ac:grpSpMk id="15" creationId="{454EE251-C9F1-9B74-CEB7-FA196EBBF027}"/>
          </ac:grpSpMkLst>
        </pc:grpChg>
      </pc:sldChg>
      <pc:sldChg chg="modSp add mod">
        <pc:chgData name="Jackson Ansah" userId="a83c97e6141ec5d2" providerId="LiveId" clId="{057F07BD-CE76-4B5D-BFC3-1CCC399C1930}" dt="2024-08-20T15:58:04.626" v="22" actId="339"/>
        <pc:sldMkLst>
          <pc:docMk/>
          <pc:sldMk cId="3016407937" sldId="271"/>
        </pc:sldMkLst>
        <pc:spChg chg="mod">
          <ac:chgData name="Jackson Ansah" userId="a83c97e6141ec5d2" providerId="LiveId" clId="{057F07BD-CE76-4B5D-BFC3-1CCC399C1930}" dt="2024-08-20T15:25:41.086" v="5" actId="207"/>
          <ac:spMkLst>
            <pc:docMk/>
            <pc:sldMk cId="3016407937" sldId="271"/>
            <ac:spMk id="4" creationId="{EE09C3B3-285A-C7FB-BA9B-6F4509EE346A}"/>
          </ac:spMkLst>
        </pc:spChg>
        <pc:spChg chg="mod">
          <ac:chgData name="Jackson Ansah" userId="a83c97e6141ec5d2" providerId="LiveId" clId="{057F07BD-CE76-4B5D-BFC3-1CCC399C1930}" dt="2024-08-20T15:25:41.086" v="5" actId="207"/>
          <ac:spMkLst>
            <pc:docMk/>
            <pc:sldMk cId="3016407937" sldId="271"/>
            <ac:spMk id="6" creationId="{CEE8BD93-AA3F-36B5-4FA0-E3662A4479C6}"/>
          </ac:spMkLst>
        </pc:spChg>
        <pc:spChg chg="mod">
          <ac:chgData name="Jackson Ansah" userId="a83c97e6141ec5d2" providerId="LiveId" clId="{057F07BD-CE76-4B5D-BFC3-1CCC399C1930}" dt="2024-08-20T15:25:41.086" v="5" actId="207"/>
          <ac:spMkLst>
            <pc:docMk/>
            <pc:sldMk cId="3016407937" sldId="271"/>
            <ac:spMk id="7" creationId="{CC49074A-4BAB-F990-C7A2-62E8CB21194E}"/>
          </ac:spMkLst>
        </pc:spChg>
        <pc:spChg chg="mod">
          <ac:chgData name="Jackson Ansah" userId="a83c97e6141ec5d2" providerId="LiveId" clId="{057F07BD-CE76-4B5D-BFC3-1CCC399C1930}" dt="2024-08-20T15:25:41.086" v="5" actId="207"/>
          <ac:spMkLst>
            <pc:docMk/>
            <pc:sldMk cId="3016407937" sldId="271"/>
            <ac:spMk id="8" creationId="{DDCC2801-FC5C-DC7D-CC23-3D14CD0AEC34}"/>
          </ac:spMkLst>
        </pc:spChg>
        <pc:spChg chg="mod">
          <ac:chgData name="Jackson Ansah" userId="a83c97e6141ec5d2" providerId="LiveId" clId="{057F07BD-CE76-4B5D-BFC3-1CCC399C1930}" dt="2024-08-20T15:25:41.086" v="5" actId="207"/>
          <ac:spMkLst>
            <pc:docMk/>
            <pc:sldMk cId="3016407937" sldId="271"/>
            <ac:spMk id="9" creationId="{8ADB9F67-056A-FB29-F651-32C1F793257D}"/>
          </ac:spMkLst>
        </pc:spChg>
        <pc:spChg chg="mod">
          <ac:chgData name="Jackson Ansah" userId="a83c97e6141ec5d2" providerId="LiveId" clId="{057F07BD-CE76-4B5D-BFC3-1CCC399C1930}" dt="2024-08-20T15:25:41.086" v="5" actId="207"/>
          <ac:spMkLst>
            <pc:docMk/>
            <pc:sldMk cId="3016407937" sldId="271"/>
            <ac:spMk id="10" creationId="{4AD68F2F-2D8F-2C38-29E4-5EB7C082FC82}"/>
          </ac:spMkLst>
        </pc:spChg>
        <pc:spChg chg="mod">
          <ac:chgData name="Jackson Ansah" userId="a83c97e6141ec5d2" providerId="LiveId" clId="{057F07BD-CE76-4B5D-BFC3-1CCC399C1930}" dt="2024-08-20T15:25:41.086" v="5" actId="207"/>
          <ac:spMkLst>
            <pc:docMk/>
            <pc:sldMk cId="3016407937" sldId="271"/>
            <ac:spMk id="11" creationId="{545C0C50-5B49-5A0D-D13D-DAD3A1F7F89C}"/>
          </ac:spMkLst>
        </pc:spChg>
        <pc:spChg chg="mod">
          <ac:chgData name="Jackson Ansah" userId="a83c97e6141ec5d2" providerId="LiveId" clId="{057F07BD-CE76-4B5D-BFC3-1CCC399C1930}" dt="2024-08-20T15:25:41.086" v="5" actId="207"/>
          <ac:spMkLst>
            <pc:docMk/>
            <pc:sldMk cId="3016407937" sldId="271"/>
            <ac:spMk id="13" creationId="{855A8983-F127-9BF7-84CD-1F964491E3FD}"/>
          </ac:spMkLst>
        </pc:spChg>
        <pc:spChg chg="mod">
          <ac:chgData name="Jackson Ansah" userId="a83c97e6141ec5d2" providerId="LiveId" clId="{057F07BD-CE76-4B5D-BFC3-1CCC399C1930}" dt="2024-08-20T15:25:41.086" v="5" actId="207"/>
          <ac:spMkLst>
            <pc:docMk/>
            <pc:sldMk cId="3016407937" sldId="271"/>
            <ac:spMk id="14" creationId="{78269CDF-6C79-6A11-BD0F-897005FCC200}"/>
          </ac:spMkLst>
        </pc:spChg>
        <pc:spChg chg="mod">
          <ac:chgData name="Jackson Ansah" userId="a83c97e6141ec5d2" providerId="LiveId" clId="{057F07BD-CE76-4B5D-BFC3-1CCC399C1930}" dt="2024-08-20T15:25:41.086" v="5" actId="207"/>
          <ac:spMkLst>
            <pc:docMk/>
            <pc:sldMk cId="3016407937" sldId="271"/>
            <ac:spMk id="16" creationId="{215E76D7-1DA2-3B7C-BC55-68EE291762AC}"/>
          </ac:spMkLst>
        </pc:spChg>
        <pc:spChg chg="mod">
          <ac:chgData name="Jackson Ansah" userId="a83c97e6141ec5d2" providerId="LiveId" clId="{057F07BD-CE76-4B5D-BFC3-1CCC399C1930}" dt="2024-08-20T15:25:41.086" v="5" actId="207"/>
          <ac:spMkLst>
            <pc:docMk/>
            <pc:sldMk cId="3016407937" sldId="271"/>
            <ac:spMk id="17" creationId="{53B7FAA2-4E8D-B515-BC00-52028A9922DC}"/>
          </ac:spMkLst>
        </pc:spChg>
        <pc:spChg chg="mod">
          <ac:chgData name="Jackson Ansah" userId="a83c97e6141ec5d2" providerId="LiveId" clId="{057F07BD-CE76-4B5D-BFC3-1CCC399C1930}" dt="2024-08-20T15:25:41.086" v="5" actId="207"/>
          <ac:spMkLst>
            <pc:docMk/>
            <pc:sldMk cId="3016407937" sldId="271"/>
            <ac:spMk id="18" creationId="{751C8947-3C27-8DEB-08D4-F18A397CA9DA}"/>
          </ac:spMkLst>
        </pc:spChg>
        <pc:spChg chg="mod">
          <ac:chgData name="Jackson Ansah" userId="a83c97e6141ec5d2" providerId="LiveId" clId="{057F07BD-CE76-4B5D-BFC3-1CCC399C1930}" dt="2024-08-20T15:25:41.086" v="5" actId="207"/>
          <ac:spMkLst>
            <pc:docMk/>
            <pc:sldMk cId="3016407937" sldId="271"/>
            <ac:spMk id="19" creationId="{142C8E2B-BA04-3583-26F8-896CDA9122A2}"/>
          </ac:spMkLst>
        </pc:spChg>
        <pc:spChg chg="mod">
          <ac:chgData name="Jackson Ansah" userId="a83c97e6141ec5d2" providerId="LiveId" clId="{057F07BD-CE76-4B5D-BFC3-1CCC399C1930}" dt="2024-08-20T15:25:41.086" v="5" actId="207"/>
          <ac:spMkLst>
            <pc:docMk/>
            <pc:sldMk cId="3016407937" sldId="271"/>
            <ac:spMk id="20" creationId="{46CE14DA-DB07-803B-C2D7-51DB12BC6DCB}"/>
          </ac:spMkLst>
        </pc:spChg>
        <pc:spChg chg="mod">
          <ac:chgData name="Jackson Ansah" userId="a83c97e6141ec5d2" providerId="LiveId" clId="{057F07BD-CE76-4B5D-BFC3-1CCC399C1930}" dt="2024-08-20T15:25:41.086" v="5" actId="207"/>
          <ac:spMkLst>
            <pc:docMk/>
            <pc:sldMk cId="3016407937" sldId="271"/>
            <ac:spMk id="21" creationId="{34195AD4-E128-3A54-A01D-2DC99585667C}"/>
          </ac:spMkLst>
        </pc:spChg>
        <pc:grpChg chg="mod">
          <ac:chgData name="Jackson Ansah" userId="a83c97e6141ec5d2" providerId="LiveId" clId="{057F07BD-CE76-4B5D-BFC3-1CCC399C1930}" dt="2024-08-20T15:58:04.626" v="22" actId="339"/>
          <ac:grpSpMkLst>
            <pc:docMk/>
            <pc:sldMk cId="3016407937" sldId="271"/>
            <ac:grpSpMk id="3" creationId="{708F0FCD-2116-3996-4129-CE72F2BACA07}"/>
          </ac:grpSpMkLst>
        </pc:grpChg>
        <pc:grpChg chg="mod">
          <ac:chgData name="Jackson Ansah" userId="a83c97e6141ec5d2" providerId="LiveId" clId="{057F07BD-CE76-4B5D-BFC3-1CCC399C1930}" dt="2024-08-20T15:25:41.086" v="5" actId="207"/>
          <ac:grpSpMkLst>
            <pc:docMk/>
            <pc:sldMk cId="3016407937" sldId="271"/>
            <ac:grpSpMk id="5" creationId="{117D1020-37D4-D468-B723-E5B8B2A8C355}"/>
          </ac:grpSpMkLst>
        </pc:grpChg>
        <pc:grpChg chg="mod">
          <ac:chgData name="Jackson Ansah" userId="a83c97e6141ec5d2" providerId="LiveId" clId="{057F07BD-CE76-4B5D-BFC3-1CCC399C1930}" dt="2024-08-20T15:58:04.626" v="22" actId="339"/>
          <ac:grpSpMkLst>
            <pc:docMk/>
            <pc:sldMk cId="3016407937" sldId="271"/>
            <ac:grpSpMk id="12" creationId="{92117078-5C55-C62D-32DB-BE5BA81D087F}"/>
          </ac:grpSpMkLst>
        </pc:grpChg>
        <pc:grpChg chg="mod">
          <ac:chgData name="Jackson Ansah" userId="a83c97e6141ec5d2" providerId="LiveId" clId="{057F07BD-CE76-4B5D-BFC3-1CCC399C1930}" dt="2024-08-20T15:25:41.086" v="5" actId="207"/>
          <ac:grpSpMkLst>
            <pc:docMk/>
            <pc:sldMk cId="3016407937" sldId="271"/>
            <ac:grpSpMk id="15" creationId="{454EE251-C9F1-9B74-CEB7-FA196EBBF027}"/>
          </ac:grpSpMkLst>
        </pc:grpChg>
      </pc:sldChg>
      <pc:sldChg chg="modSp add mod">
        <pc:chgData name="Jackson Ansah" userId="a83c97e6141ec5d2" providerId="LiveId" clId="{057F07BD-CE76-4B5D-BFC3-1CCC399C1930}" dt="2024-08-20T15:57:57.349" v="21" actId="339"/>
        <pc:sldMkLst>
          <pc:docMk/>
          <pc:sldMk cId="2062784453" sldId="272"/>
        </pc:sldMkLst>
        <pc:spChg chg="mod">
          <ac:chgData name="Jackson Ansah" userId="a83c97e6141ec5d2" providerId="LiveId" clId="{057F07BD-CE76-4B5D-BFC3-1CCC399C1930}" dt="2024-08-20T15:26:28.347" v="10" actId="207"/>
          <ac:spMkLst>
            <pc:docMk/>
            <pc:sldMk cId="2062784453" sldId="272"/>
            <ac:spMk id="4" creationId="{EE09C3B3-285A-C7FB-BA9B-6F4509EE346A}"/>
          </ac:spMkLst>
        </pc:spChg>
        <pc:spChg chg="mod">
          <ac:chgData name="Jackson Ansah" userId="a83c97e6141ec5d2" providerId="LiveId" clId="{057F07BD-CE76-4B5D-BFC3-1CCC399C1930}" dt="2024-08-20T15:26:28.347" v="10" actId="207"/>
          <ac:spMkLst>
            <pc:docMk/>
            <pc:sldMk cId="2062784453" sldId="272"/>
            <ac:spMk id="6" creationId="{CEE8BD93-AA3F-36B5-4FA0-E3662A4479C6}"/>
          </ac:spMkLst>
        </pc:spChg>
        <pc:spChg chg="mod">
          <ac:chgData name="Jackson Ansah" userId="a83c97e6141ec5d2" providerId="LiveId" clId="{057F07BD-CE76-4B5D-BFC3-1CCC399C1930}" dt="2024-08-20T15:26:28.347" v="10" actId="207"/>
          <ac:spMkLst>
            <pc:docMk/>
            <pc:sldMk cId="2062784453" sldId="272"/>
            <ac:spMk id="7" creationId="{CC49074A-4BAB-F990-C7A2-62E8CB21194E}"/>
          </ac:spMkLst>
        </pc:spChg>
        <pc:spChg chg="mod">
          <ac:chgData name="Jackson Ansah" userId="a83c97e6141ec5d2" providerId="LiveId" clId="{057F07BD-CE76-4B5D-BFC3-1CCC399C1930}" dt="2024-08-20T15:26:28.347" v="10" actId="207"/>
          <ac:spMkLst>
            <pc:docMk/>
            <pc:sldMk cId="2062784453" sldId="272"/>
            <ac:spMk id="8" creationId="{DDCC2801-FC5C-DC7D-CC23-3D14CD0AEC34}"/>
          </ac:spMkLst>
        </pc:spChg>
        <pc:spChg chg="mod">
          <ac:chgData name="Jackson Ansah" userId="a83c97e6141ec5d2" providerId="LiveId" clId="{057F07BD-CE76-4B5D-BFC3-1CCC399C1930}" dt="2024-08-20T15:26:28.347" v="10" actId="207"/>
          <ac:spMkLst>
            <pc:docMk/>
            <pc:sldMk cId="2062784453" sldId="272"/>
            <ac:spMk id="9" creationId="{8ADB9F67-056A-FB29-F651-32C1F793257D}"/>
          </ac:spMkLst>
        </pc:spChg>
        <pc:spChg chg="mod">
          <ac:chgData name="Jackson Ansah" userId="a83c97e6141ec5d2" providerId="LiveId" clId="{057F07BD-CE76-4B5D-BFC3-1CCC399C1930}" dt="2024-08-20T15:26:28.347" v="10" actId="207"/>
          <ac:spMkLst>
            <pc:docMk/>
            <pc:sldMk cId="2062784453" sldId="272"/>
            <ac:spMk id="10" creationId="{4AD68F2F-2D8F-2C38-29E4-5EB7C082FC82}"/>
          </ac:spMkLst>
        </pc:spChg>
        <pc:spChg chg="mod">
          <ac:chgData name="Jackson Ansah" userId="a83c97e6141ec5d2" providerId="LiveId" clId="{057F07BD-CE76-4B5D-BFC3-1CCC399C1930}" dt="2024-08-20T15:26:28.347" v="10" actId="207"/>
          <ac:spMkLst>
            <pc:docMk/>
            <pc:sldMk cId="2062784453" sldId="272"/>
            <ac:spMk id="11" creationId="{545C0C50-5B49-5A0D-D13D-DAD3A1F7F89C}"/>
          </ac:spMkLst>
        </pc:spChg>
        <pc:spChg chg="mod">
          <ac:chgData name="Jackson Ansah" userId="a83c97e6141ec5d2" providerId="LiveId" clId="{057F07BD-CE76-4B5D-BFC3-1CCC399C1930}" dt="2024-08-20T15:26:28.347" v="10" actId="207"/>
          <ac:spMkLst>
            <pc:docMk/>
            <pc:sldMk cId="2062784453" sldId="272"/>
            <ac:spMk id="13" creationId="{855A8983-F127-9BF7-84CD-1F964491E3FD}"/>
          </ac:spMkLst>
        </pc:spChg>
        <pc:spChg chg="mod">
          <ac:chgData name="Jackson Ansah" userId="a83c97e6141ec5d2" providerId="LiveId" clId="{057F07BD-CE76-4B5D-BFC3-1CCC399C1930}" dt="2024-08-20T15:26:28.347" v="10" actId="207"/>
          <ac:spMkLst>
            <pc:docMk/>
            <pc:sldMk cId="2062784453" sldId="272"/>
            <ac:spMk id="14" creationId="{78269CDF-6C79-6A11-BD0F-897005FCC200}"/>
          </ac:spMkLst>
        </pc:spChg>
        <pc:spChg chg="mod">
          <ac:chgData name="Jackson Ansah" userId="a83c97e6141ec5d2" providerId="LiveId" clId="{057F07BD-CE76-4B5D-BFC3-1CCC399C1930}" dt="2024-08-20T15:26:28.347" v="10" actId="207"/>
          <ac:spMkLst>
            <pc:docMk/>
            <pc:sldMk cId="2062784453" sldId="272"/>
            <ac:spMk id="16" creationId="{215E76D7-1DA2-3B7C-BC55-68EE291762AC}"/>
          </ac:spMkLst>
        </pc:spChg>
        <pc:spChg chg="mod">
          <ac:chgData name="Jackson Ansah" userId="a83c97e6141ec5d2" providerId="LiveId" clId="{057F07BD-CE76-4B5D-BFC3-1CCC399C1930}" dt="2024-08-20T15:26:28.347" v="10" actId="207"/>
          <ac:spMkLst>
            <pc:docMk/>
            <pc:sldMk cId="2062784453" sldId="272"/>
            <ac:spMk id="17" creationId="{53B7FAA2-4E8D-B515-BC00-52028A9922DC}"/>
          </ac:spMkLst>
        </pc:spChg>
        <pc:spChg chg="mod">
          <ac:chgData name="Jackson Ansah" userId="a83c97e6141ec5d2" providerId="LiveId" clId="{057F07BD-CE76-4B5D-BFC3-1CCC399C1930}" dt="2024-08-20T15:26:28.347" v="10" actId="207"/>
          <ac:spMkLst>
            <pc:docMk/>
            <pc:sldMk cId="2062784453" sldId="272"/>
            <ac:spMk id="18" creationId="{751C8947-3C27-8DEB-08D4-F18A397CA9DA}"/>
          </ac:spMkLst>
        </pc:spChg>
        <pc:spChg chg="mod">
          <ac:chgData name="Jackson Ansah" userId="a83c97e6141ec5d2" providerId="LiveId" clId="{057F07BD-CE76-4B5D-BFC3-1CCC399C1930}" dt="2024-08-20T15:26:28.347" v="10" actId="207"/>
          <ac:spMkLst>
            <pc:docMk/>
            <pc:sldMk cId="2062784453" sldId="272"/>
            <ac:spMk id="19" creationId="{142C8E2B-BA04-3583-26F8-896CDA9122A2}"/>
          </ac:spMkLst>
        </pc:spChg>
        <pc:spChg chg="mod">
          <ac:chgData name="Jackson Ansah" userId="a83c97e6141ec5d2" providerId="LiveId" clId="{057F07BD-CE76-4B5D-BFC3-1CCC399C1930}" dt="2024-08-20T15:26:28.347" v="10" actId="207"/>
          <ac:spMkLst>
            <pc:docMk/>
            <pc:sldMk cId="2062784453" sldId="272"/>
            <ac:spMk id="20" creationId="{46CE14DA-DB07-803B-C2D7-51DB12BC6DCB}"/>
          </ac:spMkLst>
        </pc:spChg>
        <pc:spChg chg="mod">
          <ac:chgData name="Jackson Ansah" userId="a83c97e6141ec5d2" providerId="LiveId" clId="{057F07BD-CE76-4B5D-BFC3-1CCC399C1930}" dt="2024-08-20T15:26:28.347" v="10" actId="207"/>
          <ac:spMkLst>
            <pc:docMk/>
            <pc:sldMk cId="2062784453" sldId="272"/>
            <ac:spMk id="21" creationId="{34195AD4-E128-3A54-A01D-2DC99585667C}"/>
          </ac:spMkLst>
        </pc:spChg>
        <pc:grpChg chg="mod">
          <ac:chgData name="Jackson Ansah" userId="a83c97e6141ec5d2" providerId="LiveId" clId="{057F07BD-CE76-4B5D-BFC3-1CCC399C1930}" dt="2024-08-20T15:57:57.349" v="21" actId="339"/>
          <ac:grpSpMkLst>
            <pc:docMk/>
            <pc:sldMk cId="2062784453" sldId="272"/>
            <ac:grpSpMk id="3" creationId="{708F0FCD-2116-3996-4129-CE72F2BACA07}"/>
          </ac:grpSpMkLst>
        </pc:grpChg>
        <pc:grpChg chg="mod">
          <ac:chgData name="Jackson Ansah" userId="a83c97e6141ec5d2" providerId="LiveId" clId="{057F07BD-CE76-4B5D-BFC3-1CCC399C1930}" dt="2024-08-20T15:26:28.347" v="10" actId="207"/>
          <ac:grpSpMkLst>
            <pc:docMk/>
            <pc:sldMk cId="2062784453" sldId="272"/>
            <ac:grpSpMk id="5" creationId="{117D1020-37D4-D468-B723-E5B8B2A8C355}"/>
          </ac:grpSpMkLst>
        </pc:grpChg>
        <pc:grpChg chg="mod">
          <ac:chgData name="Jackson Ansah" userId="a83c97e6141ec5d2" providerId="LiveId" clId="{057F07BD-CE76-4B5D-BFC3-1CCC399C1930}" dt="2024-08-20T15:57:57.349" v="21" actId="339"/>
          <ac:grpSpMkLst>
            <pc:docMk/>
            <pc:sldMk cId="2062784453" sldId="272"/>
            <ac:grpSpMk id="12" creationId="{92117078-5C55-C62D-32DB-BE5BA81D087F}"/>
          </ac:grpSpMkLst>
        </pc:grpChg>
        <pc:grpChg chg="mod">
          <ac:chgData name="Jackson Ansah" userId="a83c97e6141ec5d2" providerId="LiveId" clId="{057F07BD-CE76-4B5D-BFC3-1CCC399C1930}" dt="2024-08-20T15:26:28.347" v="10" actId="207"/>
          <ac:grpSpMkLst>
            <pc:docMk/>
            <pc:sldMk cId="2062784453" sldId="272"/>
            <ac:grpSpMk id="15" creationId="{454EE251-C9F1-9B74-CEB7-FA196EBBF027}"/>
          </ac:grpSpMkLst>
        </pc:grpChg>
      </pc:sldChg>
      <pc:sldChg chg="modSp add">
        <pc:chgData name="Jackson Ansah" userId="a83c97e6141ec5d2" providerId="LiveId" clId="{057F07BD-CE76-4B5D-BFC3-1CCC399C1930}" dt="2024-08-20T15:50:28.748" v="15" actId="339"/>
        <pc:sldMkLst>
          <pc:docMk/>
          <pc:sldMk cId="3599854360" sldId="273"/>
        </pc:sldMkLst>
        <pc:grpChg chg="mod">
          <ac:chgData name="Jackson Ansah" userId="a83c97e6141ec5d2" providerId="LiveId" clId="{057F07BD-CE76-4B5D-BFC3-1CCC399C1930}" dt="2024-08-20T15:50:28.748" v="15" actId="339"/>
          <ac:grpSpMkLst>
            <pc:docMk/>
            <pc:sldMk cId="3599854360" sldId="273"/>
            <ac:grpSpMk id="43" creationId="{D28C551E-A341-A3C0-69D3-52C63B4A969E}"/>
          </ac:grpSpMkLst>
        </pc:grpChg>
        <pc:grpChg chg="mod">
          <ac:chgData name="Jackson Ansah" userId="a83c97e6141ec5d2" providerId="LiveId" clId="{057F07BD-CE76-4B5D-BFC3-1CCC399C1930}" dt="2024-08-20T15:50:28.748" v="15" actId="339"/>
          <ac:grpSpMkLst>
            <pc:docMk/>
            <pc:sldMk cId="3599854360" sldId="273"/>
            <ac:grpSpMk id="48" creationId="{EAF93783-9FB6-6AF9-1CE4-84172A5E630A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DA21-582B-020B-7BA6-222A07BC1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8B78F-1331-DBF2-5F27-B23618D5C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7C926-8D9D-C202-D20F-D4F2B6369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7209-0F1C-49B2-98C5-5FF9BF75789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65E7B-57EF-2730-85C2-47AA7009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7C0E6-AC93-F21F-B796-4EF5B351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4E07-D2A6-4C92-8118-5C6D20B0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234D-6968-5D6B-591E-868AAB80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51D13-8254-48D5-6C31-D38BD7C4A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A6F31-A8C7-E0BC-B2A7-5CD99F3F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7209-0F1C-49B2-98C5-5FF9BF75789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20BE9-5543-D7E7-2A6E-03186B392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012ED-B043-1157-CB7D-F03A679D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4E07-D2A6-4C92-8118-5C6D20B0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5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318258-F2F6-4498-C116-794749DED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8624E-5330-4FFF-B81F-FE926CCC3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D1027-9AA5-C920-77D6-EF00A4DA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7209-0F1C-49B2-98C5-5FF9BF75789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C3A97-AC59-7648-85E5-45844F9C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A6340-5960-CF15-D25D-4913E562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4E07-D2A6-4C92-8118-5C6D20B0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6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287F-3DF0-EFE9-04F6-C34D3C89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02320-A193-9271-8C3D-DACB95CF7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C2BC2-F482-C10E-E7FB-F9AC5CCA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7209-0F1C-49B2-98C5-5FF9BF75789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76DA4-7208-057C-ED1A-577FC524C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94B-97DB-04A1-D614-1F3C41A4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4E07-D2A6-4C92-8118-5C6D20B0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8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663EC-7422-E320-A107-4C3FFFA89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E510F-BB97-6E1A-6214-DCFCDE1B8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6D1A6-69FE-1652-6782-1E542BAA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7209-0F1C-49B2-98C5-5FF9BF75789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DE30E-1DDF-F4A8-0420-4526AF07D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E33D3-F75D-533E-68EC-9FF439D2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4E07-D2A6-4C92-8118-5C6D20B0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9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CAD1-0229-0538-66AD-DCA4FEDEB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7D692-35F7-9C44-9683-9BD58883D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1DB45-6CFA-C481-2AB9-98DA1E0F3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728A-C4E4-AD15-E01F-FC9B2210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7209-0F1C-49B2-98C5-5FF9BF75789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A78B4-A465-914D-9A2E-9B39A1CCE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709AB-987B-2AEA-4E38-F831B082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4E07-D2A6-4C92-8118-5C6D20B0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4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B42B-5415-A6CF-D28A-D6728B90C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B1978-C285-F43B-54C0-70BCB4EA6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EA6A4-067B-E2F4-58FA-3989735A9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54BF8-27E3-B247-0C8C-504F4F29C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B4E08-3E5F-1619-4E1D-4E2881C05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340B5-B323-48B4-E38F-5F60100D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7209-0F1C-49B2-98C5-5FF9BF75789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779CDF-28A5-45DE-7C4E-8E4CC5E7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1FA7B-A318-41F1-D116-956AE0EA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4E07-D2A6-4C92-8118-5C6D20B0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8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74388-B97C-484F-F01E-7F4954F1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84F66-61CF-8109-13EB-207FA61E4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7209-0F1C-49B2-98C5-5FF9BF75789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6D371-0274-8642-14A7-58450A4E8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1B3E0-A3B0-23AC-593C-26A53144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4E07-D2A6-4C92-8118-5C6D20B0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7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689B74-FE36-1411-A4F4-E3746E2F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7209-0F1C-49B2-98C5-5FF9BF75789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F4EBC-D66C-8703-66E2-1BFFD6FF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62C7B-A118-EFD3-8E37-58A4F62E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4E07-D2A6-4C92-8118-5C6D20B0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2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8A20-6854-7C55-17E7-974272816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17205-39F5-0314-FF3A-87F4F840C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FAD09-A5CB-E7BF-9284-A3D772565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EAF55-5A29-3F2C-A73B-BE8F0CB3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7209-0F1C-49B2-98C5-5FF9BF75789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48D5D-D5CE-F50E-22F0-BC452BD1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B018A-6F77-7512-E0D7-D72F674D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4E07-D2A6-4C92-8118-5C6D20B0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9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F1C73-73CA-FAF7-CC89-BA230593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2958DF-B8E3-9393-09B5-1048B677E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2215A-3177-2BD3-3DD8-EA07C5624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37A4C-5C60-12EF-D90F-6EE408CC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7209-0F1C-49B2-98C5-5FF9BF75789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8EC6D-428C-0DB7-19AD-8AC4BA30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D90D8-3A4C-9D42-01DD-B909640D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4E07-D2A6-4C92-8118-5C6D20B0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7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549588-17B3-5513-A2A6-FBC4DC65E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CE3AB-C4F0-72E6-BCE6-7D80734CC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D1EF9-045A-A095-1882-7F0E23D6D1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9A7209-0F1C-49B2-98C5-5FF9BF75789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B856A-041B-524B-F488-DD4EE2AEF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7A50-6674-CF7C-3E91-BEAB46C23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F54E07-D2A6-4C92-8118-5C6D20B0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D28C551E-A341-A3C0-69D3-52C63B4A969E}"/>
              </a:ext>
            </a:extLst>
          </p:cNvPr>
          <p:cNvGrpSpPr/>
          <p:nvPr/>
        </p:nvGrpSpPr>
        <p:grpSpPr>
          <a:xfrm>
            <a:off x="2620667" y="513018"/>
            <a:ext cx="6950665" cy="2378850"/>
            <a:chOff x="4333445" y="2500447"/>
            <a:chExt cx="6950665" cy="237885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8B09AEF-6D65-870A-A8A2-9B0B5E061412}"/>
                </a:ext>
              </a:extLst>
            </p:cNvPr>
            <p:cNvSpPr txBox="1"/>
            <p:nvPr/>
          </p:nvSpPr>
          <p:spPr>
            <a:xfrm>
              <a:off x="4333445" y="2500447"/>
              <a:ext cx="4990436" cy="2378850"/>
            </a:xfrm>
            <a:custGeom>
              <a:avLst/>
              <a:gdLst/>
              <a:ahLst/>
              <a:cxnLst/>
              <a:rect l="l" t="t" r="r" b="b"/>
              <a:pathLst>
                <a:path w="2706303" h="1723597">
                  <a:moveTo>
                    <a:pt x="654421" y="320380"/>
                  </a:moveTo>
                  <a:lnTo>
                    <a:pt x="387437" y="1095254"/>
                  </a:lnTo>
                  <a:lnTo>
                    <a:pt x="928855" y="1095254"/>
                  </a:lnTo>
                  <a:lnTo>
                    <a:pt x="659388" y="320380"/>
                  </a:lnTo>
                  <a:close/>
                  <a:moveTo>
                    <a:pt x="1556411" y="0"/>
                  </a:moveTo>
                  <a:lnTo>
                    <a:pt x="2706303" y="0"/>
                  </a:lnTo>
                  <a:lnTo>
                    <a:pt x="2706303" y="58364"/>
                  </a:lnTo>
                  <a:lnTo>
                    <a:pt x="2510102" y="58364"/>
                  </a:lnTo>
                  <a:lnTo>
                    <a:pt x="2510102" y="1174728"/>
                  </a:lnTo>
                  <a:cubicBezTo>
                    <a:pt x="2510102" y="1271587"/>
                    <a:pt x="2500374" y="1346922"/>
                    <a:pt x="2480920" y="1400733"/>
                  </a:cubicBezTo>
                  <a:cubicBezTo>
                    <a:pt x="2461465" y="1454544"/>
                    <a:pt x="2421314" y="1506285"/>
                    <a:pt x="2360466" y="1555956"/>
                  </a:cubicBezTo>
                  <a:cubicBezTo>
                    <a:pt x="2299619" y="1605627"/>
                    <a:pt x="2213729" y="1645985"/>
                    <a:pt x="2102796" y="1677030"/>
                  </a:cubicBezTo>
                  <a:cubicBezTo>
                    <a:pt x="1991863" y="1708075"/>
                    <a:pt x="1870996" y="1723597"/>
                    <a:pt x="1740195" y="1723597"/>
                  </a:cubicBezTo>
                  <a:cubicBezTo>
                    <a:pt x="1639611" y="1723597"/>
                    <a:pt x="1552686" y="1713353"/>
                    <a:pt x="1479420" y="1692863"/>
                  </a:cubicBezTo>
                  <a:lnTo>
                    <a:pt x="1407750" y="1665233"/>
                  </a:lnTo>
                  <a:lnTo>
                    <a:pt x="1935942" y="1665233"/>
                  </a:lnTo>
                  <a:lnTo>
                    <a:pt x="1935942" y="1606869"/>
                  </a:lnTo>
                  <a:lnTo>
                    <a:pt x="1844050" y="1606869"/>
                  </a:lnTo>
                  <a:lnTo>
                    <a:pt x="1785729" y="1439535"/>
                  </a:lnTo>
                  <a:lnTo>
                    <a:pt x="1794659" y="1389479"/>
                  </a:lnTo>
                  <a:cubicBezTo>
                    <a:pt x="1797259" y="1365937"/>
                    <a:pt x="1798559" y="1340713"/>
                    <a:pt x="1798559" y="1313808"/>
                  </a:cubicBezTo>
                  <a:lnTo>
                    <a:pt x="1788625" y="289336"/>
                  </a:lnTo>
                  <a:lnTo>
                    <a:pt x="1788625" y="58364"/>
                  </a:lnTo>
                  <a:lnTo>
                    <a:pt x="1556411" y="58364"/>
                  </a:lnTo>
                  <a:close/>
                  <a:moveTo>
                    <a:pt x="715268" y="0"/>
                  </a:moveTo>
                  <a:lnTo>
                    <a:pt x="1284005" y="0"/>
                  </a:lnTo>
                  <a:lnTo>
                    <a:pt x="1785729" y="1439535"/>
                  </a:lnTo>
                  <a:lnTo>
                    <a:pt x="1782959" y="1455061"/>
                  </a:lnTo>
                  <a:cubicBezTo>
                    <a:pt x="1751759" y="1576135"/>
                    <a:pt x="1673759" y="1636672"/>
                    <a:pt x="1548960" y="1636672"/>
                  </a:cubicBezTo>
                  <a:cubicBezTo>
                    <a:pt x="1461207" y="1636672"/>
                    <a:pt x="1385045" y="1604800"/>
                    <a:pt x="1320472" y="1541055"/>
                  </a:cubicBezTo>
                  <a:lnTo>
                    <a:pt x="1325439" y="1536088"/>
                  </a:lnTo>
                  <a:cubicBezTo>
                    <a:pt x="1354414" y="1542710"/>
                    <a:pt x="1381319" y="1546022"/>
                    <a:pt x="1406155" y="1546022"/>
                  </a:cubicBezTo>
                  <a:cubicBezTo>
                    <a:pt x="1480662" y="1546022"/>
                    <a:pt x="1542544" y="1521600"/>
                    <a:pt x="1591802" y="1472757"/>
                  </a:cubicBezTo>
                  <a:cubicBezTo>
                    <a:pt x="1641059" y="1423913"/>
                    <a:pt x="1665688" y="1363479"/>
                    <a:pt x="1665688" y="1291456"/>
                  </a:cubicBezTo>
                  <a:cubicBezTo>
                    <a:pt x="1665688" y="1221916"/>
                    <a:pt x="1643957" y="1164587"/>
                    <a:pt x="1600494" y="1119469"/>
                  </a:cubicBezTo>
                  <a:cubicBezTo>
                    <a:pt x="1557032" y="1074351"/>
                    <a:pt x="1501772" y="1051792"/>
                    <a:pt x="1434716" y="1051792"/>
                  </a:cubicBezTo>
                  <a:cubicBezTo>
                    <a:pt x="1356070" y="1051792"/>
                    <a:pt x="1291083" y="1076420"/>
                    <a:pt x="1239756" y="1125678"/>
                  </a:cubicBezTo>
                  <a:cubicBezTo>
                    <a:pt x="1188429" y="1174935"/>
                    <a:pt x="1162765" y="1237645"/>
                    <a:pt x="1162765" y="1313808"/>
                  </a:cubicBezTo>
                  <a:cubicBezTo>
                    <a:pt x="1162765" y="1423085"/>
                    <a:pt x="1208711" y="1518703"/>
                    <a:pt x="1300603" y="1600660"/>
                  </a:cubicBezTo>
                  <a:cubicBezTo>
                    <a:pt x="1323576" y="1621150"/>
                    <a:pt x="1349964" y="1639078"/>
                    <a:pt x="1379767" y="1654445"/>
                  </a:cubicBezTo>
                  <a:lnTo>
                    <a:pt x="1407750" y="1665233"/>
                  </a:lnTo>
                  <a:lnTo>
                    <a:pt x="916437" y="1665233"/>
                  </a:lnTo>
                  <a:lnTo>
                    <a:pt x="916437" y="1606869"/>
                  </a:lnTo>
                  <a:lnTo>
                    <a:pt x="1103947" y="1606869"/>
                  </a:lnTo>
                  <a:lnTo>
                    <a:pt x="946240" y="1153618"/>
                  </a:lnTo>
                  <a:lnTo>
                    <a:pt x="368810" y="1153618"/>
                  </a:lnTo>
                  <a:cubicBezTo>
                    <a:pt x="353909" y="1203289"/>
                    <a:pt x="346458" y="1250891"/>
                    <a:pt x="346458" y="1296423"/>
                  </a:cubicBezTo>
                  <a:cubicBezTo>
                    <a:pt x="346458" y="1384176"/>
                    <a:pt x="368603" y="1457648"/>
                    <a:pt x="412893" y="1516840"/>
                  </a:cubicBezTo>
                  <a:cubicBezTo>
                    <a:pt x="457184" y="1576032"/>
                    <a:pt x="535623" y="1606041"/>
                    <a:pt x="648212" y="1606869"/>
                  </a:cubicBezTo>
                  <a:lnTo>
                    <a:pt x="648212" y="1665233"/>
                  </a:lnTo>
                  <a:lnTo>
                    <a:pt x="0" y="1665233"/>
                  </a:lnTo>
                  <a:lnTo>
                    <a:pt x="0" y="1606869"/>
                  </a:lnTo>
                  <a:cubicBezTo>
                    <a:pt x="48844" y="1590312"/>
                    <a:pt x="98308" y="1546229"/>
                    <a:pt x="148393" y="1474619"/>
                  </a:cubicBezTo>
                  <a:cubicBezTo>
                    <a:pt x="198479" y="1403010"/>
                    <a:pt x="239664" y="1321673"/>
                    <a:pt x="271951" y="123060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endParaRPr lang="en-US" sz="20000" dirty="0">
                <a:latin typeface="Bodoni MT Black" panose="02070A03080606020203" pitchFamily="18" charset="0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1D7D284-4257-D4B9-767C-7DA6D7E2773C}"/>
                </a:ext>
              </a:extLst>
            </p:cNvPr>
            <p:cNvGrpSpPr/>
            <p:nvPr/>
          </p:nvGrpSpPr>
          <p:grpSpPr>
            <a:xfrm>
              <a:off x="8702060" y="2500447"/>
              <a:ext cx="2582050" cy="2378850"/>
              <a:chOff x="442480" y="1050150"/>
              <a:chExt cx="2582050" cy="2582051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C5B4B2F-B56E-8BD9-2CEB-84B371530D63}"/>
                  </a:ext>
                </a:extLst>
              </p:cNvPr>
              <p:cNvSpPr/>
              <p:nvPr/>
            </p:nvSpPr>
            <p:spPr>
              <a:xfrm>
                <a:off x="1314919" y="1050150"/>
                <a:ext cx="869481" cy="2582050"/>
              </a:xfrm>
              <a:custGeom>
                <a:avLst/>
                <a:gdLst>
                  <a:gd name="connsiteX0" fmla="*/ 559642 w 1111344"/>
                  <a:gd name="connsiteY0" fmla="*/ 148028 h 2378850"/>
                  <a:gd name="connsiteX1" fmla="*/ 124137 w 1111344"/>
                  <a:gd name="connsiteY1" fmla="*/ 1189425 h 2378850"/>
                  <a:gd name="connsiteX2" fmla="*/ 559642 w 1111344"/>
                  <a:gd name="connsiteY2" fmla="*/ 2230822 h 2378850"/>
                  <a:gd name="connsiteX3" fmla="*/ 995147 w 1111344"/>
                  <a:gd name="connsiteY3" fmla="*/ 1189425 h 2378850"/>
                  <a:gd name="connsiteX4" fmla="*/ 559642 w 1111344"/>
                  <a:gd name="connsiteY4" fmla="*/ 148028 h 2378850"/>
                  <a:gd name="connsiteX5" fmla="*/ 555672 w 1111344"/>
                  <a:gd name="connsiteY5" fmla="*/ 0 h 2378850"/>
                  <a:gd name="connsiteX6" fmla="*/ 1111344 w 1111344"/>
                  <a:gd name="connsiteY6" fmla="*/ 1189425 h 2378850"/>
                  <a:gd name="connsiteX7" fmla="*/ 555672 w 1111344"/>
                  <a:gd name="connsiteY7" fmla="*/ 2378850 h 2378850"/>
                  <a:gd name="connsiteX8" fmla="*/ 0 w 1111344"/>
                  <a:gd name="connsiteY8" fmla="*/ 1189425 h 2378850"/>
                  <a:gd name="connsiteX9" fmla="*/ 555672 w 1111344"/>
                  <a:gd name="connsiteY9" fmla="*/ 0 h 237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4" h="2378850">
                    <a:moveTo>
                      <a:pt x="559642" y="148028"/>
                    </a:moveTo>
                    <a:cubicBezTo>
                      <a:pt x="319119" y="148028"/>
                      <a:pt x="124137" y="614277"/>
                      <a:pt x="124137" y="1189425"/>
                    </a:cubicBezTo>
                    <a:cubicBezTo>
                      <a:pt x="124137" y="1764573"/>
                      <a:pt x="319119" y="2230822"/>
                      <a:pt x="559642" y="2230822"/>
                    </a:cubicBezTo>
                    <a:cubicBezTo>
                      <a:pt x="800165" y="2230822"/>
                      <a:pt x="995147" y="1764573"/>
                      <a:pt x="995147" y="1189425"/>
                    </a:cubicBezTo>
                    <a:cubicBezTo>
                      <a:pt x="995147" y="614277"/>
                      <a:pt x="800165" y="148028"/>
                      <a:pt x="559642" y="148028"/>
                    </a:cubicBezTo>
                    <a:close/>
                    <a:moveTo>
                      <a:pt x="555672" y="0"/>
                    </a:moveTo>
                    <a:cubicBezTo>
                      <a:pt x="862561" y="0"/>
                      <a:pt x="1111344" y="532524"/>
                      <a:pt x="1111344" y="1189425"/>
                    </a:cubicBezTo>
                    <a:cubicBezTo>
                      <a:pt x="1111344" y="1846326"/>
                      <a:pt x="862561" y="2378850"/>
                      <a:pt x="555672" y="2378850"/>
                    </a:cubicBezTo>
                    <a:cubicBezTo>
                      <a:pt x="248783" y="2378850"/>
                      <a:pt x="0" y="1846326"/>
                      <a:pt x="0" y="1189425"/>
                    </a:cubicBezTo>
                    <a:cubicBezTo>
                      <a:pt x="0" y="532524"/>
                      <a:pt x="248783" y="0"/>
                      <a:pt x="555672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C3B6BE5-B976-80E2-0005-82F2FFAF0C06}"/>
                  </a:ext>
                </a:extLst>
              </p:cNvPr>
              <p:cNvSpPr/>
              <p:nvPr/>
            </p:nvSpPr>
            <p:spPr>
              <a:xfrm rot="18937416">
                <a:off x="1314918" y="1050151"/>
                <a:ext cx="869481" cy="2582050"/>
              </a:xfrm>
              <a:custGeom>
                <a:avLst/>
                <a:gdLst>
                  <a:gd name="connsiteX0" fmla="*/ 559642 w 1111344"/>
                  <a:gd name="connsiteY0" fmla="*/ 148028 h 2378850"/>
                  <a:gd name="connsiteX1" fmla="*/ 124137 w 1111344"/>
                  <a:gd name="connsiteY1" fmla="*/ 1189425 h 2378850"/>
                  <a:gd name="connsiteX2" fmla="*/ 559642 w 1111344"/>
                  <a:gd name="connsiteY2" fmla="*/ 2230822 h 2378850"/>
                  <a:gd name="connsiteX3" fmla="*/ 995147 w 1111344"/>
                  <a:gd name="connsiteY3" fmla="*/ 1189425 h 2378850"/>
                  <a:gd name="connsiteX4" fmla="*/ 559642 w 1111344"/>
                  <a:gd name="connsiteY4" fmla="*/ 148028 h 2378850"/>
                  <a:gd name="connsiteX5" fmla="*/ 555672 w 1111344"/>
                  <a:gd name="connsiteY5" fmla="*/ 0 h 2378850"/>
                  <a:gd name="connsiteX6" fmla="*/ 1111344 w 1111344"/>
                  <a:gd name="connsiteY6" fmla="*/ 1189425 h 2378850"/>
                  <a:gd name="connsiteX7" fmla="*/ 555672 w 1111344"/>
                  <a:gd name="connsiteY7" fmla="*/ 2378850 h 2378850"/>
                  <a:gd name="connsiteX8" fmla="*/ 0 w 1111344"/>
                  <a:gd name="connsiteY8" fmla="*/ 1189425 h 2378850"/>
                  <a:gd name="connsiteX9" fmla="*/ 555672 w 1111344"/>
                  <a:gd name="connsiteY9" fmla="*/ 0 h 237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4" h="2378850">
                    <a:moveTo>
                      <a:pt x="559642" y="148028"/>
                    </a:moveTo>
                    <a:cubicBezTo>
                      <a:pt x="319119" y="148028"/>
                      <a:pt x="124137" y="614277"/>
                      <a:pt x="124137" y="1189425"/>
                    </a:cubicBezTo>
                    <a:cubicBezTo>
                      <a:pt x="124137" y="1764573"/>
                      <a:pt x="319119" y="2230822"/>
                      <a:pt x="559642" y="2230822"/>
                    </a:cubicBezTo>
                    <a:cubicBezTo>
                      <a:pt x="800165" y="2230822"/>
                      <a:pt x="995147" y="1764573"/>
                      <a:pt x="995147" y="1189425"/>
                    </a:cubicBezTo>
                    <a:cubicBezTo>
                      <a:pt x="995147" y="614277"/>
                      <a:pt x="800165" y="148028"/>
                      <a:pt x="559642" y="148028"/>
                    </a:cubicBezTo>
                    <a:close/>
                    <a:moveTo>
                      <a:pt x="555672" y="0"/>
                    </a:moveTo>
                    <a:cubicBezTo>
                      <a:pt x="862561" y="0"/>
                      <a:pt x="1111344" y="532524"/>
                      <a:pt x="1111344" y="1189425"/>
                    </a:cubicBezTo>
                    <a:cubicBezTo>
                      <a:pt x="1111344" y="1846326"/>
                      <a:pt x="862561" y="2378850"/>
                      <a:pt x="555672" y="2378850"/>
                    </a:cubicBezTo>
                    <a:cubicBezTo>
                      <a:pt x="248783" y="2378850"/>
                      <a:pt x="0" y="1846326"/>
                      <a:pt x="0" y="1189425"/>
                    </a:cubicBezTo>
                    <a:cubicBezTo>
                      <a:pt x="0" y="532524"/>
                      <a:pt x="248783" y="0"/>
                      <a:pt x="555672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A25628B-6119-D57F-E221-78683786FB28}"/>
                  </a:ext>
                </a:extLst>
              </p:cNvPr>
              <p:cNvSpPr/>
              <p:nvPr/>
            </p:nvSpPr>
            <p:spPr>
              <a:xfrm rot="2754773">
                <a:off x="1298764" y="1066472"/>
                <a:ext cx="869481" cy="2582050"/>
              </a:xfrm>
              <a:custGeom>
                <a:avLst/>
                <a:gdLst>
                  <a:gd name="connsiteX0" fmla="*/ 559642 w 1111344"/>
                  <a:gd name="connsiteY0" fmla="*/ 148028 h 2378850"/>
                  <a:gd name="connsiteX1" fmla="*/ 124137 w 1111344"/>
                  <a:gd name="connsiteY1" fmla="*/ 1189425 h 2378850"/>
                  <a:gd name="connsiteX2" fmla="*/ 559642 w 1111344"/>
                  <a:gd name="connsiteY2" fmla="*/ 2230822 h 2378850"/>
                  <a:gd name="connsiteX3" fmla="*/ 995147 w 1111344"/>
                  <a:gd name="connsiteY3" fmla="*/ 1189425 h 2378850"/>
                  <a:gd name="connsiteX4" fmla="*/ 559642 w 1111344"/>
                  <a:gd name="connsiteY4" fmla="*/ 148028 h 2378850"/>
                  <a:gd name="connsiteX5" fmla="*/ 555672 w 1111344"/>
                  <a:gd name="connsiteY5" fmla="*/ 0 h 2378850"/>
                  <a:gd name="connsiteX6" fmla="*/ 1111344 w 1111344"/>
                  <a:gd name="connsiteY6" fmla="*/ 1189425 h 2378850"/>
                  <a:gd name="connsiteX7" fmla="*/ 555672 w 1111344"/>
                  <a:gd name="connsiteY7" fmla="*/ 2378850 h 2378850"/>
                  <a:gd name="connsiteX8" fmla="*/ 0 w 1111344"/>
                  <a:gd name="connsiteY8" fmla="*/ 1189425 h 2378850"/>
                  <a:gd name="connsiteX9" fmla="*/ 555672 w 1111344"/>
                  <a:gd name="connsiteY9" fmla="*/ 0 h 237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4" h="2378850">
                    <a:moveTo>
                      <a:pt x="559642" y="148028"/>
                    </a:moveTo>
                    <a:cubicBezTo>
                      <a:pt x="319119" y="148028"/>
                      <a:pt x="124137" y="614277"/>
                      <a:pt x="124137" y="1189425"/>
                    </a:cubicBezTo>
                    <a:cubicBezTo>
                      <a:pt x="124137" y="1764573"/>
                      <a:pt x="319119" y="2230822"/>
                      <a:pt x="559642" y="2230822"/>
                    </a:cubicBezTo>
                    <a:cubicBezTo>
                      <a:pt x="800165" y="2230822"/>
                      <a:pt x="995147" y="1764573"/>
                      <a:pt x="995147" y="1189425"/>
                    </a:cubicBezTo>
                    <a:cubicBezTo>
                      <a:pt x="995147" y="614277"/>
                      <a:pt x="800165" y="148028"/>
                      <a:pt x="559642" y="148028"/>
                    </a:cubicBezTo>
                    <a:close/>
                    <a:moveTo>
                      <a:pt x="555672" y="0"/>
                    </a:moveTo>
                    <a:cubicBezTo>
                      <a:pt x="862561" y="0"/>
                      <a:pt x="1111344" y="532524"/>
                      <a:pt x="1111344" y="1189425"/>
                    </a:cubicBezTo>
                    <a:cubicBezTo>
                      <a:pt x="1111344" y="1846326"/>
                      <a:pt x="862561" y="2378850"/>
                      <a:pt x="555672" y="2378850"/>
                    </a:cubicBezTo>
                    <a:cubicBezTo>
                      <a:pt x="248783" y="2378850"/>
                      <a:pt x="0" y="1846326"/>
                      <a:pt x="0" y="1189425"/>
                    </a:cubicBezTo>
                    <a:cubicBezTo>
                      <a:pt x="0" y="532524"/>
                      <a:pt x="248783" y="0"/>
                      <a:pt x="555672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B03EAB0-BB69-0DBA-BEDC-086A016F98F6}"/>
                  </a:ext>
                </a:extLst>
              </p:cNvPr>
              <p:cNvSpPr/>
              <p:nvPr/>
            </p:nvSpPr>
            <p:spPr>
              <a:xfrm>
                <a:off x="1457325" y="1146998"/>
                <a:ext cx="219029" cy="229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5CC70E4-311F-9362-B0B6-D71F0B348981}"/>
                  </a:ext>
                </a:extLst>
              </p:cNvPr>
              <p:cNvSpPr/>
              <p:nvPr/>
            </p:nvSpPr>
            <p:spPr>
              <a:xfrm>
                <a:off x="1003560" y="3115384"/>
                <a:ext cx="219029" cy="229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47114E8-0214-5DD1-DF14-265221F32A80}"/>
                  </a:ext>
                </a:extLst>
              </p:cNvPr>
              <p:cNvSpPr/>
              <p:nvPr/>
            </p:nvSpPr>
            <p:spPr>
              <a:xfrm>
                <a:off x="2200551" y="3091571"/>
                <a:ext cx="219029" cy="229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AF93783-9FB6-6AF9-1CE4-84172A5E630A}"/>
              </a:ext>
            </a:extLst>
          </p:cNvPr>
          <p:cNvGrpSpPr/>
          <p:nvPr/>
        </p:nvGrpSpPr>
        <p:grpSpPr>
          <a:xfrm>
            <a:off x="1762671" y="3550132"/>
            <a:ext cx="9013279" cy="1361778"/>
            <a:chOff x="1902371" y="2353771"/>
            <a:chExt cx="9013279" cy="136177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A0B7E5A-BF76-DAEB-8809-C1F52E14709E}"/>
                </a:ext>
              </a:extLst>
            </p:cNvPr>
            <p:cNvSpPr txBox="1"/>
            <p:nvPr/>
          </p:nvSpPr>
          <p:spPr>
            <a:xfrm>
              <a:off x="1902371" y="2424465"/>
              <a:ext cx="2129191" cy="1291084"/>
            </a:xfrm>
            <a:custGeom>
              <a:avLst/>
              <a:gdLst/>
              <a:ahLst/>
              <a:cxnLst/>
              <a:rect l="l" t="t" r="r" b="b"/>
              <a:pathLst>
                <a:path w="2129191" h="1291084">
                  <a:moveTo>
                    <a:pt x="1328631" y="1052499"/>
                  </a:moveTo>
                  <a:lnTo>
                    <a:pt x="1376968" y="1191188"/>
                  </a:lnTo>
                  <a:lnTo>
                    <a:pt x="1376199" y="1191963"/>
                  </a:lnTo>
                  <a:cubicBezTo>
                    <a:pt x="1346985" y="1214636"/>
                    <a:pt x="1309008" y="1225972"/>
                    <a:pt x="1262267" y="1225972"/>
                  </a:cubicBezTo>
                  <a:cubicBezTo>
                    <a:pt x="1196534" y="1225972"/>
                    <a:pt x="1139483" y="1202098"/>
                    <a:pt x="1091114" y="1154349"/>
                  </a:cubicBezTo>
                  <a:lnTo>
                    <a:pt x="1094835" y="1150628"/>
                  </a:lnTo>
                  <a:cubicBezTo>
                    <a:pt x="1116539" y="1155589"/>
                    <a:pt x="1136693" y="1158069"/>
                    <a:pt x="1155296" y="1158069"/>
                  </a:cubicBezTo>
                  <a:cubicBezTo>
                    <a:pt x="1211107" y="1158069"/>
                    <a:pt x="1257461" y="1139776"/>
                    <a:pt x="1294358" y="1103189"/>
                  </a:cubicBezTo>
                  <a:close/>
                  <a:moveTo>
                    <a:pt x="1240497" y="799627"/>
                  </a:moveTo>
                  <a:lnTo>
                    <a:pt x="1245407" y="800533"/>
                  </a:lnTo>
                  <a:cubicBezTo>
                    <a:pt x="1266104" y="808982"/>
                    <a:pt x="1284591" y="821656"/>
                    <a:pt x="1300869" y="838554"/>
                  </a:cubicBezTo>
                  <a:cubicBezTo>
                    <a:pt x="1333425" y="872350"/>
                    <a:pt x="1349703" y="915293"/>
                    <a:pt x="1349703" y="967383"/>
                  </a:cubicBezTo>
                  <a:cubicBezTo>
                    <a:pt x="1349703" y="994358"/>
                    <a:pt x="1345091" y="1019163"/>
                    <a:pt x="1335867" y="1041797"/>
                  </a:cubicBezTo>
                  <a:lnTo>
                    <a:pt x="1328631" y="1052499"/>
                  </a:lnTo>
                  <a:close/>
                  <a:moveTo>
                    <a:pt x="490202" y="239987"/>
                  </a:moveTo>
                  <a:lnTo>
                    <a:pt x="290214" y="820417"/>
                  </a:lnTo>
                  <a:lnTo>
                    <a:pt x="695771" y="820417"/>
                  </a:lnTo>
                  <a:lnTo>
                    <a:pt x="493923" y="239987"/>
                  </a:lnTo>
                  <a:close/>
                  <a:moveTo>
                    <a:pt x="535781" y="1"/>
                  </a:moveTo>
                  <a:lnTo>
                    <a:pt x="961802" y="1"/>
                  </a:lnTo>
                  <a:lnTo>
                    <a:pt x="1240497" y="799627"/>
                  </a:lnTo>
                  <a:lnTo>
                    <a:pt x="1176690" y="787859"/>
                  </a:lnTo>
                  <a:cubicBezTo>
                    <a:pt x="1117779" y="787859"/>
                    <a:pt x="1069100" y="806308"/>
                    <a:pt x="1030653" y="843205"/>
                  </a:cubicBezTo>
                  <a:cubicBezTo>
                    <a:pt x="992206" y="880102"/>
                    <a:pt x="972982" y="927076"/>
                    <a:pt x="972982" y="984126"/>
                  </a:cubicBezTo>
                  <a:cubicBezTo>
                    <a:pt x="972982" y="1065982"/>
                    <a:pt x="1007398" y="1137605"/>
                    <a:pt x="1076231" y="1198997"/>
                  </a:cubicBezTo>
                  <a:cubicBezTo>
                    <a:pt x="1093440" y="1214345"/>
                    <a:pt x="1113206" y="1227774"/>
                    <a:pt x="1135530" y="1239285"/>
                  </a:cubicBezTo>
                  <a:lnTo>
                    <a:pt x="1156494" y="1247367"/>
                  </a:lnTo>
                  <a:lnTo>
                    <a:pt x="686469" y="1247367"/>
                  </a:lnTo>
                  <a:lnTo>
                    <a:pt x="686469" y="1203649"/>
                  </a:lnTo>
                  <a:lnTo>
                    <a:pt x="826926" y="1203649"/>
                  </a:lnTo>
                  <a:lnTo>
                    <a:pt x="708794" y="864135"/>
                  </a:lnTo>
                  <a:lnTo>
                    <a:pt x="276262" y="864135"/>
                  </a:lnTo>
                  <a:cubicBezTo>
                    <a:pt x="265100" y="901342"/>
                    <a:pt x="259519" y="936999"/>
                    <a:pt x="259519" y="971105"/>
                  </a:cubicBezTo>
                  <a:cubicBezTo>
                    <a:pt x="259519" y="1036837"/>
                    <a:pt x="276107" y="1091873"/>
                    <a:pt x="309283" y="1136211"/>
                  </a:cubicBezTo>
                  <a:cubicBezTo>
                    <a:pt x="342459" y="1180549"/>
                    <a:pt x="401215" y="1203029"/>
                    <a:pt x="485551" y="1203649"/>
                  </a:cubicBezTo>
                  <a:lnTo>
                    <a:pt x="485551" y="1247367"/>
                  </a:lnTo>
                  <a:lnTo>
                    <a:pt x="0" y="1247367"/>
                  </a:lnTo>
                  <a:lnTo>
                    <a:pt x="0" y="1203649"/>
                  </a:lnTo>
                  <a:cubicBezTo>
                    <a:pt x="36587" y="1191247"/>
                    <a:pt x="73639" y="1158225"/>
                    <a:pt x="111156" y="1104585"/>
                  </a:cubicBezTo>
                  <a:cubicBezTo>
                    <a:pt x="148673" y="1050945"/>
                    <a:pt x="179524" y="990019"/>
                    <a:pt x="203708" y="921806"/>
                  </a:cubicBezTo>
                  <a:close/>
                  <a:moveTo>
                    <a:pt x="1267848" y="0"/>
                  </a:moveTo>
                  <a:lnTo>
                    <a:pt x="2129191" y="0"/>
                  </a:lnTo>
                  <a:lnTo>
                    <a:pt x="2129191" y="43719"/>
                  </a:lnTo>
                  <a:lnTo>
                    <a:pt x="1982223" y="43719"/>
                  </a:lnTo>
                  <a:lnTo>
                    <a:pt x="1982223" y="879947"/>
                  </a:lnTo>
                  <a:cubicBezTo>
                    <a:pt x="1982223" y="952500"/>
                    <a:pt x="1974936" y="1008931"/>
                    <a:pt x="1960364" y="1049239"/>
                  </a:cubicBezTo>
                  <a:cubicBezTo>
                    <a:pt x="1945791" y="1089546"/>
                    <a:pt x="1915715" y="1128304"/>
                    <a:pt x="1870136" y="1165511"/>
                  </a:cubicBezTo>
                  <a:cubicBezTo>
                    <a:pt x="1824558" y="1202718"/>
                    <a:pt x="1760221" y="1232948"/>
                    <a:pt x="1677125" y="1256203"/>
                  </a:cubicBezTo>
                  <a:cubicBezTo>
                    <a:pt x="1594029" y="1279457"/>
                    <a:pt x="1503492" y="1291084"/>
                    <a:pt x="1405514" y="1291084"/>
                  </a:cubicBezTo>
                  <a:cubicBezTo>
                    <a:pt x="1330169" y="1291084"/>
                    <a:pt x="1265057" y="1283410"/>
                    <a:pt x="1210177" y="1268063"/>
                  </a:cubicBezTo>
                  <a:lnTo>
                    <a:pt x="1156494" y="1247367"/>
                  </a:lnTo>
                  <a:lnTo>
                    <a:pt x="1450144" y="1247367"/>
                  </a:lnTo>
                  <a:lnTo>
                    <a:pt x="1450144" y="1203649"/>
                  </a:lnTo>
                  <a:lnTo>
                    <a:pt x="1381311" y="1203649"/>
                  </a:lnTo>
                  <a:lnTo>
                    <a:pt x="1376968" y="1191188"/>
                  </a:lnTo>
                  <a:lnTo>
                    <a:pt x="1402491" y="1165511"/>
                  </a:lnTo>
                  <a:cubicBezTo>
                    <a:pt x="1433651" y="1125203"/>
                    <a:pt x="1449232" y="1064742"/>
                    <a:pt x="1449232" y="984126"/>
                  </a:cubicBezTo>
                  <a:lnTo>
                    <a:pt x="1441791" y="216731"/>
                  </a:lnTo>
                  <a:lnTo>
                    <a:pt x="1441791" y="43719"/>
                  </a:lnTo>
                  <a:lnTo>
                    <a:pt x="1267848" y="4371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000" dirty="0">
                <a:latin typeface="Bodoni MT Black" panose="02070A03080606020203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43410B8-3B55-4271-EB22-66A36C3D4003}"/>
                </a:ext>
              </a:extLst>
            </p:cNvPr>
            <p:cNvSpPr txBox="1"/>
            <p:nvPr/>
          </p:nvSpPr>
          <p:spPr>
            <a:xfrm>
              <a:off x="3858764" y="2353771"/>
              <a:ext cx="5817660" cy="1361778"/>
            </a:xfrm>
            <a:custGeom>
              <a:avLst/>
              <a:gdLst/>
              <a:ahLst/>
              <a:cxnLst/>
              <a:rect l="l" t="t" r="r" b="b"/>
              <a:pathLst>
                <a:path w="5817660" h="1361778">
                  <a:moveTo>
                    <a:pt x="4485408" y="1158331"/>
                  </a:moveTo>
                  <a:lnTo>
                    <a:pt x="4479923" y="1165046"/>
                  </a:lnTo>
                  <a:cubicBezTo>
                    <a:pt x="4449227" y="1195664"/>
                    <a:pt x="4415702" y="1222455"/>
                    <a:pt x="4379348" y="1245419"/>
                  </a:cubicBezTo>
                  <a:lnTo>
                    <a:pt x="4338053" y="1265586"/>
                  </a:lnTo>
                  <a:lnTo>
                    <a:pt x="4380335" y="1258412"/>
                  </a:lnTo>
                  <a:cubicBezTo>
                    <a:pt x="4426436" y="1244227"/>
                    <a:pt x="4460766" y="1212950"/>
                    <a:pt x="4483323" y="1164581"/>
                  </a:cubicBezTo>
                  <a:close/>
                  <a:moveTo>
                    <a:pt x="2812978" y="1156581"/>
                  </a:moveTo>
                  <a:lnTo>
                    <a:pt x="2718939" y="1242832"/>
                  </a:lnTo>
                  <a:lnTo>
                    <a:pt x="2668886" y="1266900"/>
                  </a:lnTo>
                  <a:lnTo>
                    <a:pt x="2812978" y="1266900"/>
                  </a:lnTo>
                  <a:close/>
                  <a:moveTo>
                    <a:pt x="2063700" y="784460"/>
                  </a:moveTo>
                  <a:lnTo>
                    <a:pt x="2063700" y="993298"/>
                  </a:lnTo>
                  <a:cubicBezTo>
                    <a:pt x="2063700" y="1046318"/>
                    <a:pt x="2053739" y="1094455"/>
                    <a:pt x="2033818" y="1137708"/>
                  </a:cubicBezTo>
                  <a:lnTo>
                    <a:pt x="2020155" y="1155251"/>
                  </a:lnTo>
                  <a:lnTo>
                    <a:pt x="2096767" y="1218996"/>
                  </a:lnTo>
                  <a:cubicBezTo>
                    <a:pt x="2165911" y="1265815"/>
                    <a:pt x="2236449" y="1289224"/>
                    <a:pt x="2308382" y="1289224"/>
                  </a:cubicBezTo>
                  <a:cubicBezTo>
                    <a:pt x="2373495" y="1289224"/>
                    <a:pt x="2426050" y="1275737"/>
                    <a:pt x="2466047" y="1248762"/>
                  </a:cubicBezTo>
                  <a:cubicBezTo>
                    <a:pt x="2506045" y="1221786"/>
                    <a:pt x="2526044" y="1186595"/>
                    <a:pt x="2526044" y="1143187"/>
                  </a:cubicBezTo>
                  <a:cubicBezTo>
                    <a:pt x="2526044" y="1117762"/>
                    <a:pt x="2517827" y="1094042"/>
                    <a:pt x="2501394" y="1072028"/>
                  </a:cubicBezTo>
                  <a:cubicBezTo>
                    <a:pt x="2484961" y="1050014"/>
                    <a:pt x="2462792" y="1029860"/>
                    <a:pt x="2434886" y="1011567"/>
                  </a:cubicBezTo>
                  <a:cubicBezTo>
                    <a:pt x="2406981" y="993273"/>
                    <a:pt x="2342489" y="957771"/>
                    <a:pt x="2241410" y="905062"/>
                  </a:cubicBezTo>
                  <a:cubicBezTo>
                    <a:pt x="2183119" y="874366"/>
                    <a:pt x="2132114" y="842139"/>
                    <a:pt x="2088396" y="808381"/>
                  </a:cubicBezTo>
                  <a:close/>
                  <a:moveTo>
                    <a:pt x="4338545" y="106971"/>
                  </a:moveTo>
                  <a:lnTo>
                    <a:pt x="4374377" y="123714"/>
                  </a:lnTo>
                  <a:cubicBezTo>
                    <a:pt x="4411332" y="146038"/>
                    <a:pt x="4445429" y="172083"/>
                    <a:pt x="4476667" y="201849"/>
                  </a:cubicBezTo>
                  <a:lnTo>
                    <a:pt x="4528436" y="263362"/>
                  </a:lnTo>
                  <a:lnTo>
                    <a:pt x="4528436" y="221382"/>
                  </a:lnTo>
                  <a:lnTo>
                    <a:pt x="4446581" y="106971"/>
                  </a:lnTo>
                  <a:close/>
                  <a:moveTo>
                    <a:pt x="3973907" y="81856"/>
                  </a:moveTo>
                  <a:cubicBezTo>
                    <a:pt x="3904454" y="81856"/>
                    <a:pt x="3869727" y="124334"/>
                    <a:pt x="3869727" y="209290"/>
                  </a:cubicBezTo>
                  <a:lnTo>
                    <a:pt x="3869727" y="1173882"/>
                  </a:lnTo>
                  <a:cubicBezTo>
                    <a:pt x="3869727" y="1216050"/>
                    <a:pt x="3877634" y="1246281"/>
                    <a:pt x="3893447" y="1264575"/>
                  </a:cubicBezTo>
                  <a:cubicBezTo>
                    <a:pt x="3909260" y="1282868"/>
                    <a:pt x="3936080" y="1292015"/>
                    <a:pt x="3973907" y="1292015"/>
                  </a:cubicBezTo>
                  <a:cubicBezTo>
                    <a:pt x="4037779" y="1292015"/>
                    <a:pt x="4069715" y="1250467"/>
                    <a:pt x="4069715" y="1167371"/>
                  </a:cubicBezTo>
                  <a:lnTo>
                    <a:pt x="4069715" y="203709"/>
                  </a:lnTo>
                  <a:cubicBezTo>
                    <a:pt x="4069715" y="122474"/>
                    <a:pt x="4037779" y="81856"/>
                    <a:pt x="3973907" y="81856"/>
                  </a:cubicBezTo>
                  <a:close/>
                  <a:moveTo>
                    <a:pt x="2395819" y="78135"/>
                  </a:moveTo>
                  <a:cubicBezTo>
                    <a:pt x="2349310" y="78135"/>
                    <a:pt x="2311638" y="90848"/>
                    <a:pt x="2282803" y="116272"/>
                  </a:cubicBezTo>
                  <a:cubicBezTo>
                    <a:pt x="2253967" y="141697"/>
                    <a:pt x="2239549" y="174563"/>
                    <a:pt x="2239549" y="214871"/>
                  </a:cubicBezTo>
                  <a:cubicBezTo>
                    <a:pt x="2239549" y="245877"/>
                    <a:pt x="2248696" y="271302"/>
                    <a:pt x="2266990" y="291146"/>
                  </a:cubicBezTo>
                  <a:cubicBezTo>
                    <a:pt x="2285283" y="310989"/>
                    <a:pt x="2320475" y="335174"/>
                    <a:pt x="2372565" y="363699"/>
                  </a:cubicBezTo>
                  <a:cubicBezTo>
                    <a:pt x="2556739" y="466019"/>
                    <a:pt x="2678437" y="539502"/>
                    <a:pt x="2737659" y="584151"/>
                  </a:cubicBezTo>
                  <a:lnTo>
                    <a:pt x="2812978" y="671123"/>
                  </a:lnTo>
                  <a:lnTo>
                    <a:pt x="2812978" y="364730"/>
                  </a:lnTo>
                  <a:lnTo>
                    <a:pt x="2789283" y="298354"/>
                  </a:lnTo>
                  <a:cubicBezTo>
                    <a:pt x="2765409" y="251070"/>
                    <a:pt x="2730062" y="210840"/>
                    <a:pt x="2683243" y="177664"/>
                  </a:cubicBezTo>
                  <a:cubicBezTo>
                    <a:pt x="2589605" y="111312"/>
                    <a:pt x="2493797" y="78135"/>
                    <a:pt x="2395819" y="78135"/>
                  </a:cubicBezTo>
                  <a:close/>
                  <a:moveTo>
                    <a:pt x="2872069" y="0"/>
                  </a:moveTo>
                  <a:lnTo>
                    <a:pt x="2872069" y="63252"/>
                  </a:lnTo>
                  <a:lnTo>
                    <a:pt x="3506889" y="63252"/>
                  </a:lnTo>
                  <a:lnTo>
                    <a:pt x="3506889" y="106971"/>
                  </a:lnTo>
                  <a:lnTo>
                    <a:pt x="3356200" y="106971"/>
                  </a:lnTo>
                  <a:lnTo>
                    <a:pt x="3356200" y="334875"/>
                  </a:lnTo>
                  <a:lnTo>
                    <a:pt x="3375310" y="298703"/>
                  </a:lnTo>
                  <a:cubicBezTo>
                    <a:pt x="3398971" y="263899"/>
                    <a:pt x="3426576" y="231614"/>
                    <a:pt x="3458124" y="201849"/>
                  </a:cubicBezTo>
                  <a:cubicBezTo>
                    <a:pt x="3584318" y="82786"/>
                    <a:pt x="3753145" y="23255"/>
                    <a:pt x="3964605" y="23255"/>
                  </a:cubicBezTo>
                  <a:cubicBezTo>
                    <a:pt x="4072815" y="23255"/>
                    <a:pt x="4169592" y="38138"/>
                    <a:pt x="4254937" y="67903"/>
                  </a:cubicBezTo>
                  <a:lnTo>
                    <a:pt x="4330309" y="103122"/>
                  </a:lnTo>
                  <a:lnTo>
                    <a:pt x="4330309" y="63252"/>
                  </a:lnTo>
                  <a:lnTo>
                    <a:pt x="5052125" y="63252"/>
                  </a:lnTo>
                  <a:lnTo>
                    <a:pt x="5570233" y="777627"/>
                  </a:lnTo>
                  <a:lnTo>
                    <a:pt x="5570233" y="472530"/>
                  </a:lnTo>
                  <a:cubicBezTo>
                    <a:pt x="5570233" y="349127"/>
                    <a:pt x="5552870" y="257349"/>
                    <a:pt x="5518143" y="197198"/>
                  </a:cubicBezTo>
                  <a:cubicBezTo>
                    <a:pt x="5483417" y="137046"/>
                    <a:pt x="5431017" y="106971"/>
                    <a:pt x="5360944" y="106971"/>
                  </a:cubicBezTo>
                  <a:lnTo>
                    <a:pt x="5319086" y="106971"/>
                  </a:lnTo>
                  <a:lnTo>
                    <a:pt x="5319086" y="63252"/>
                  </a:lnTo>
                  <a:lnTo>
                    <a:pt x="5817660" y="63252"/>
                  </a:lnTo>
                  <a:lnTo>
                    <a:pt x="5817660" y="106971"/>
                  </a:lnTo>
                  <a:cubicBezTo>
                    <a:pt x="5685575" y="117513"/>
                    <a:pt x="5619532" y="234095"/>
                    <a:pt x="5619532" y="456717"/>
                  </a:cubicBezTo>
                  <a:lnTo>
                    <a:pt x="5619532" y="1310618"/>
                  </a:lnTo>
                  <a:lnTo>
                    <a:pt x="5319086" y="1310618"/>
                  </a:lnTo>
                  <a:lnTo>
                    <a:pt x="4579596" y="291146"/>
                  </a:lnTo>
                  <a:lnTo>
                    <a:pt x="4579596" y="339915"/>
                  </a:lnTo>
                  <a:lnTo>
                    <a:pt x="4617240" y="412999"/>
                  </a:lnTo>
                  <a:cubicBezTo>
                    <a:pt x="4648479" y="494234"/>
                    <a:pt x="4664098" y="586321"/>
                    <a:pt x="4664098" y="689261"/>
                  </a:cubicBezTo>
                  <a:cubicBezTo>
                    <a:pt x="4664098" y="786619"/>
                    <a:pt x="4648750" y="874947"/>
                    <a:pt x="4618054" y="954245"/>
                  </a:cubicBezTo>
                  <a:lnTo>
                    <a:pt x="4588503" y="1011840"/>
                  </a:lnTo>
                  <a:lnTo>
                    <a:pt x="4594130" y="1051680"/>
                  </a:lnTo>
                  <a:cubicBezTo>
                    <a:pt x="4623198" y="1194230"/>
                    <a:pt x="4695868" y="1265970"/>
                    <a:pt x="4812140" y="1266900"/>
                  </a:cubicBezTo>
                  <a:lnTo>
                    <a:pt x="4812140" y="1310618"/>
                  </a:lnTo>
                  <a:lnTo>
                    <a:pt x="4330309" y="1310618"/>
                  </a:lnTo>
                  <a:lnTo>
                    <a:pt x="4330309" y="1269368"/>
                  </a:lnTo>
                  <a:lnTo>
                    <a:pt x="4261797" y="1302828"/>
                  </a:lnTo>
                  <a:cubicBezTo>
                    <a:pt x="4177770" y="1333446"/>
                    <a:pt x="4082427" y="1348755"/>
                    <a:pt x="3975767" y="1348755"/>
                  </a:cubicBezTo>
                  <a:cubicBezTo>
                    <a:pt x="3762447" y="1348755"/>
                    <a:pt x="3591294" y="1288449"/>
                    <a:pt x="3462310" y="1167836"/>
                  </a:cubicBezTo>
                  <a:cubicBezTo>
                    <a:pt x="3430064" y="1137683"/>
                    <a:pt x="3401849" y="1104904"/>
                    <a:pt x="3377664" y="1069499"/>
                  </a:cubicBezTo>
                  <a:lnTo>
                    <a:pt x="3356200" y="1028996"/>
                  </a:lnTo>
                  <a:lnTo>
                    <a:pt x="3356200" y="1266900"/>
                  </a:lnTo>
                  <a:lnTo>
                    <a:pt x="3506889" y="1266900"/>
                  </a:lnTo>
                  <a:lnTo>
                    <a:pt x="3506889" y="1310618"/>
                  </a:lnTo>
                  <a:lnTo>
                    <a:pt x="2668800" y="1310618"/>
                  </a:lnTo>
                  <a:lnTo>
                    <a:pt x="2668800" y="1266941"/>
                  </a:lnTo>
                  <a:lnTo>
                    <a:pt x="2594411" y="1302712"/>
                  </a:lnTo>
                  <a:cubicBezTo>
                    <a:pt x="2501704" y="1333408"/>
                    <a:pt x="2417833" y="1348755"/>
                    <a:pt x="2342799" y="1348755"/>
                  </a:cubicBezTo>
                  <a:cubicBezTo>
                    <a:pt x="2226217" y="1348755"/>
                    <a:pt x="2117076" y="1309378"/>
                    <a:pt x="2015377" y="1230623"/>
                  </a:cubicBezTo>
                  <a:lnTo>
                    <a:pt x="1847945" y="1361778"/>
                  </a:lnTo>
                  <a:lnTo>
                    <a:pt x="1847945" y="1308122"/>
                  </a:lnTo>
                  <a:lnTo>
                    <a:pt x="1796158" y="1328161"/>
                  </a:lnTo>
                  <a:cubicBezTo>
                    <a:pt x="1737324" y="1344905"/>
                    <a:pt x="1668995" y="1353276"/>
                    <a:pt x="1591170" y="1353276"/>
                  </a:cubicBezTo>
                  <a:cubicBezTo>
                    <a:pt x="1480170" y="1353276"/>
                    <a:pt x="1382346" y="1341029"/>
                    <a:pt x="1297700" y="1316534"/>
                  </a:cubicBezTo>
                  <a:cubicBezTo>
                    <a:pt x="1213054" y="1292039"/>
                    <a:pt x="1151352" y="1259483"/>
                    <a:pt x="1112595" y="1218866"/>
                  </a:cubicBezTo>
                  <a:cubicBezTo>
                    <a:pt x="1073838" y="1178248"/>
                    <a:pt x="1049033" y="1139336"/>
                    <a:pt x="1038181" y="1102129"/>
                  </a:cubicBezTo>
                  <a:cubicBezTo>
                    <a:pt x="1027329" y="1064922"/>
                    <a:pt x="1021903" y="1005700"/>
                    <a:pt x="1021903" y="924465"/>
                  </a:cubicBezTo>
                  <a:lnTo>
                    <a:pt x="1021903" y="179806"/>
                  </a:lnTo>
                  <a:lnTo>
                    <a:pt x="988080" y="156238"/>
                  </a:lnTo>
                  <a:cubicBezTo>
                    <a:pt x="968856" y="145308"/>
                    <a:pt x="949710" y="136898"/>
                    <a:pt x="930642" y="131007"/>
                  </a:cubicBezTo>
                  <a:cubicBezTo>
                    <a:pt x="892504" y="119225"/>
                    <a:pt x="840569" y="113334"/>
                    <a:pt x="774837" y="113334"/>
                  </a:cubicBezTo>
                  <a:lnTo>
                    <a:pt x="687400" y="113334"/>
                  </a:lnTo>
                  <a:lnTo>
                    <a:pt x="687400" y="678881"/>
                  </a:lnTo>
                  <a:cubicBezTo>
                    <a:pt x="749412" y="677640"/>
                    <a:pt x="798246" y="666788"/>
                    <a:pt x="833903" y="646324"/>
                  </a:cubicBezTo>
                  <a:cubicBezTo>
                    <a:pt x="869560" y="625861"/>
                    <a:pt x="896845" y="595010"/>
                    <a:pt x="915759" y="553772"/>
                  </a:cubicBezTo>
                  <a:cubicBezTo>
                    <a:pt x="934672" y="512534"/>
                    <a:pt x="944129" y="454398"/>
                    <a:pt x="944129" y="379364"/>
                  </a:cubicBezTo>
                  <a:lnTo>
                    <a:pt x="987847" y="379364"/>
                  </a:lnTo>
                  <a:lnTo>
                    <a:pt x="987847" y="1000721"/>
                  </a:lnTo>
                  <a:lnTo>
                    <a:pt x="944129" y="1000721"/>
                  </a:lnTo>
                  <a:cubicBezTo>
                    <a:pt x="941649" y="902743"/>
                    <a:pt x="922580" y="831895"/>
                    <a:pt x="886923" y="788176"/>
                  </a:cubicBezTo>
                  <a:cubicBezTo>
                    <a:pt x="851266" y="744458"/>
                    <a:pt x="787239" y="722599"/>
                    <a:pt x="694842" y="722599"/>
                  </a:cubicBezTo>
                  <a:lnTo>
                    <a:pt x="687400" y="722599"/>
                  </a:lnTo>
                  <a:lnTo>
                    <a:pt x="687400" y="1273263"/>
                  </a:lnTo>
                  <a:lnTo>
                    <a:pt x="852972" y="1273263"/>
                  </a:lnTo>
                  <a:lnTo>
                    <a:pt x="852972" y="1316981"/>
                  </a:lnTo>
                  <a:lnTo>
                    <a:pt x="0" y="1316981"/>
                  </a:lnTo>
                  <a:lnTo>
                    <a:pt x="0" y="1273263"/>
                  </a:lnTo>
                  <a:lnTo>
                    <a:pt x="144178" y="1273263"/>
                  </a:lnTo>
                  <a:lnTo>
                    <a:pt x="144178" y="113334"/>
                  </a:lnTo>
                  <a:lnTo>
                    <a:pt x="0" y="113334"/>
                  </a:lnTo>
                  <a:lnTo>
                    <a:pt x="0" y="69615"/>
                  </a:lnTo>
                  <a:lnTo>
                    <a:pt x="873075" y="69615"/>
                  </a:lnTo>
                  <a:lnTo>
                    <a:pt x="873075" y="64052"/>
                  </a:lnTo>
                  <a:lnTo>
                    <a:pt x="1696280" y="64052"/>
                  </a:lnTo>
                  <a:lnTo>
                    <a:pt x="1696280" y="107771"/>
                  </a:lnTo>
                  <a:lnTo>
                    <a:pt x="1565126" y="107771"/>
                  </a:lnTo>
                  <a:lnTo>
                    <a:pt x="1565126" y="1105849"/>
                  </a:lnTo>
                  <a:cubicBezTo>
                    <a:pt x="1565126" y="1162280"/>
                    <a:pt x="1569311" y="1200262"/>
                    <a:pt x="1577683" y="1219796"/>
                  </a:cubicBezTo>
                  <a:cubicBezTo>
                    <a:pt x="1586055" y="1239330"/>
                    <a:pt x="1601402" y="1254057"/>
                    <a:pt x="1623727" y="1263979"/>
                  </a:cubicBezTo>
                  <a:cubicBezTo>
                    <a:pt x="1646051" y="1273901"/>
                    <a:pt x="1671476" y="1278862"/>
                    <a:pt x="1700001" y="1278862"/>
                  </a:cubicBezTo>
                  <a:cubicBezTo>
                    <a:pt x="1734107" y="1278862"/>
                    <a:pt x="1768524" y="1272893"/>
                    <a:pt x="1803250" y="1260956"/>
                  </a:cubicBezTo>
                  <a:lnTo>
                    <a:pt x="1847945" y="1241837"/>
                  </a:lnTo>
                  <a:lnTo>
                    <a:pt x="1847945" y="836229"/>
                  </a:lnTo>
                  <a:lnTo>
                    <a:pt x="1895384" y="836229"/>
                  </a:lnTo>
                  <a:lnTo>
                    <a:pt x="1895384" y="841810"/>
                  </a:lnTo>
                  <a:cubicBezTo>
                    <a:pt x="1895384" y="928006"/>
                    <a:pt x="1911662" y="1000715"/>
                    <a:pt x="1944219" y="1059936"/>
                  </a:cubicBezTo>
                  <a:lnTo>
                    <a:pt x="1986196" y="1116426"/>
                  </a:lnTo>
                  <a:lnTo>
                    <a:pt x="1987891" y="1113756"/>
                  </a:lnTo>
                  <a:cubicBezTo>
                    <a:pt x="2005564" y="1075308"/>
                    <a:pt x="2014401" y="1029575"/>
                    <a:pt x="2014401" y="976555"/>
                  </a:cubicBezTo>
                  <a:lnTo>
                    <a:pt x="2014401" y="736708"/>
                  </a:lnTo>
                  <a:lnTo>
                    <a:pt x="1979100" y="702516"/>
                  </a:lnTo>
                  <a:cubicBezTo>
                    <a:pt x="1920809" y="628877"/>
                    <a:pt x="1891664" y="549114"/>
                    <a:pt x="1891664" y="463228"/>
                  </a:cubicBezTo>
                  <a:cubicBezTo>
                    <a:pt x="1891664" y="370211"/>
                    <a:pt x="1917302" y="288791"/>
                    <a:pt x="1968578" y="218970"/>
                  </a:cubicBezTo>
                  <a:lnTo>
                    <a:pt x="1970359" y="217006"/>
                  </a:lnTo>
                  <a:lnTo>
                    <a:pt x="1966497" y="206834"/>
                  </a:lnTo>
                  <a:cubicBezTo>
                    <a:pt x="1934560" y="140792"/>
                    <a:pt x="1874254" y="107771"/>
                    <a:pt x="1785577" y="107771"/>
                  </a:cubicBezTo>
                  <a:lnTo>
                    <a:pt x="1785577" y="64052"/>
                  </a:lnTo>
                  <a:lnTo>
                    <a:pt x="2173392" y="64052"/>
                  </a:lnTo>
                  <a:lnTo>
                    <a:pt x="2182111" y="59880"/>
                  </a:lnTo>
                  <a:cubicBezTo>
                    <a:pt x="2239007" y="39184"/>
                    <a:pt x="2301561" y="28836"/>
                    <a:pt x="2369774" y="28836"/>
                  </a:cubicBezTo>
                  <a:cubicBezTo>
                    <a:pt x="2415043" y="28836"/>
                    <a:pt x="2463722" y="34417"/>
                    <a:pt x="2515812" y="45579"/>
                  </a:cubicBezTo>
                  <a:cubicBezTo>
                    <a:pt x="2567901" y="56741"/>
                    <a:pt x="2629603" y="84647"/>
                    <a:pt x="2700917" y="129295"/>
                  </a:cubicBezTo>
                  <a:lnTo>
                    <a:pt x="2730468" y="106971"/>
                  </a:lnTo>
                  <a:lnTo>
                    <a:pt x="2668800" y="106971"/>
                  </a:lnTo>
                  <a:lnTo>
                    <a:pt x="2668800" y="63252"/>
                  </a:lnTo>
                  <a:lnTo>
                    <a:pt x="2788340" y="6325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000" dirty="0">
                <a:latin typeface="Bodoni MT Black" panose="02070A03080606020203" pitchFamily="18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2988570-CC08-7345-10C2-98896AA49F8E}"/>
                </a:ext>
              </a:extLst>
            </p:cNvPr>
            <p:cNvGrpSpPr/>
            <p:nvPr/>
          </p:nvGrpSpPr>
          <p:grpSpPr>
            <a:xfrm>
              <a:off x="9387860" y="2424465"/>
              <a:ext cx="1527790" cy="1291084"/>
              <a:chOff x="442480" y="1050150"/>
              <a:chExt cx="2582050" cy="2582051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1B8E386C-D8C1-2744-E670-B1ECAAAFC555}"/>
                  </a:ext>
                </a:extLst>
              </p:cNvPr>
              <p:cNvSpPr/>
              <p:nvPr/>
            </p:nvSpPr>
            <p:spPr>
              <a:xfrm>
                <a:off x="1314919" y="1050150"/>
                <a:ext cx="869481" cy="2582050"/>
              </a:xfrm>
              <a:custGeom>
                <a:avLst/>
                <a:gdLst>
                  <a:gd name="connsiteX0" fmla="*/ 559642 w 1111344"/>
                  <a:gd name="connsiteY0" fmla="*/ 148028 h 2378850"/>
                  <a:gd name="connsiteX1" fmla="*/ 124137 w 1111344"/>
                  <a:gd name="connsiteY1" fmla="*/ 1189425 h 2378850"/>
                  <a:gd name="connsiteX2" fmla="*/ 559642 w 1111344"/>
                  <a:gd name="connsiteY2" fmla="*/ 2230822 h 2378850"/>
                  <a:gd name="connsiteX3" fmla="*/ 995147 w 1111344"/>
                  <a:gd name="connsiteY3" fmla="*/ 1189425 h 2378850"/>
                  <a:gd name="connsiteX4" fmla="*/ 559642 w 1111344"/>
                  <a:gd name="connsiteY4" fmla="*/ 148028 h 2378850"/>
                  <a:gd name="connsiteX5" fmla="*/ 555672 w 1111344"/>
                  <a:gd name="connsiteY5" fmla="*/ 0 h 2378850"/>
                  <a:gd name="connsiteX6" fmla="*/ 1111344 w 1111344"/>
                  <a:gd name="connsiteY6" fmla="*/ 1189425 h 2378850"/>
                  <a:gd name="connsiteX7" fmla="*/ 555672 w 1111344"/>
                  <a:gd name="connsiteY7" fmla="*/ 2378850 h 2378850"/>
                  <a:gd name="connsiteX8" fmla="*/ 0 w 1111344"/>
                  <a:gd name="connsiteY8" fmla="*/ 1189425 h 2378850"/>
                  <a:gd name="connsiteX9" fmla="*/ 555672 w 1111344"/>
                  <a:gd name="connsiteY9" fmla="*/ 0 h 237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4" h="2378850">
                    <a:moveTo>
                      <a:pt x="559642" y="148028"/>
                    </a:moveTo>
                    <a:cubicBezTo>
                      <a:pt x="319119" y="148028"/>
                      <a:pt x="124137" y="614277"/>
                      <a:pt x="124137" y="1189425"/>
                    </a:cubicBezTo>
                    <a:cubicBezTo>
                      <a:pt x="124137" y="1764573"/>
                      <a:pt x="319119" y="2230822"/>
                      <a:pt x="559642" y="2230822"/>
                    </a:cubicBezTo>
                    <a:cubicBezTo>
                      <a:pt x="800165" y="2230822"/>
                      <a:pt x="995147" y="1764573"/>
                      <a:pt x="995147" y="1189425"/>
                    </a:cubicBezTo>
                    <a:cubicBezTo>
                      <a:pt x="995147" y="614277"/>
                      <a:pt x="800165" y="148028"/>
                      <a:pt x="559642" y="148028"/>
                    </a:cubicBezTo>
                    <a:close/>
                    <a:moveTo>
                      <a:pt x="555672" y="0"/>
                    </a:moveTo>
                    <a:cubicBezTo>
                      <a:pt x="862561" y="0"/>
                      <a:pt x="1111344" y="532524"/>
                      <a:pt x="1111344" y="1189425"/>
                    </a:cubicBezTo>
                    <a:cubicBezTo>
                      <a:pt x="1111344" y="1846326"/>
                      <a:pt x="862561" y="2378850"/>
                      <a:pt x="555672" y="2378850"/>
                    </a:cubicBezTo>
                    <a:cubicBezTo>
                      <a:pt x="248783" y="2378850"/>
                      <a:pt x="0" y="1846326"/>
                      <a:pt x="0" y="1189425"/>
                    </a:cubicBezTo>
                    <a:cubicBezTo>
                      <a:pt x="0" y="532524"/>
                      <a:pt x="248783" y="0"/>
                      <a:pt x="555672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33B6A0E-851C-FFDC-5ACE-4C9F4C7E4954}"/>
                  </a:ext>
                </a:extLst>
              </p:cNvPr>
              <p:cNvSpPr/>
              <p:nvPr/>
            </p:nvSpPr>
            <p:spPr>
              <a:xfrm rot="18937416">
                <a:off x="1314918" y="1050151"/>
                <a:ext cx="869481" cy="2582050"/>
              </a:xfrm>
              <a:custGeom>
                <a:avLst/>
                <a:gdLst>
                  <a:gd name="connsiteX0" fmla="*/ 559642 w 1111344"/>
                  <a:gd name="connsiteY0" fmla="*/ 148028 h 2378850"/>
                  <a:gd name="connsiteX1" fmla="*/ 124137 w 1111344"/>
                  <a:gd name="connsiteY1" fmla="*/ 1189425 h 2378850"/>
                  <a:gd name="connsiteX2" fmla="*/ 559642 w 1111344"/>
                  <a:gd name="connsiteY2" fmla="*/ 2230822 h 2378850"/>
                  <a:gd name="connsiteX3" fmla="*/ 995147 w 1111344"/>
                  <a:gd name="connsiteY3" fmla="*/ 1189425 h 2378850"/>
                  <a:gd name="connsiteX4" fmla="*/ 559642 w 1111344"/>
                  <a:gd name="connsiteY4" fmla="*/ 148028 h 2378850"/>
                  <a:gd name="connsiteX5" fmla="*/ 555672 w 1111344"/>
                  <a:gd name="connsiteY5" fmla="*/ 0 h 2378850"/>
                  <a:gd name="connsiteX6" fmla="*/ 1111344 w 1111344"/>
                  <a:gd name="connsiteY6" fmla="*/ 1189425 h 2378850"/>
                  <a:gd name="connsiteX7" fmla="*/ 555672 w 1111344"/>
                  <a:gd name="connsiteY7" fmla="*/ 2378850 h 2378850"/>
                  <a:gd name="connsiteX8" fmla="*/ 0 w 1111344"/>
                  <a:gd name="connsiteY8" fmla="*/ 1189425 h 2378850"/>
                  <a:gd name="connsiteX9" fmla="*/ 555672 w 1111344"/>
                  <a:gd name="connsiteY9" fmla="*/ 0 h 237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4" h="2378850">
                    <a:moveTo>
                      <a:pt x="559642" y="148028"/>
                    </a:moveTo>
                    <a:cubicBezTo>
                      <a:pt x="319119" y="148028"/>
                      <a:pt x="124137" y="614277"/>
                      <a:pt x="124137" y="1189425"/>
                    </a:cubicBezTo>
                    <a:cubicBezTo>
                      <a:pt x="124137" y="1764573"/>
                      <a:pt x="319119" y="2230822"/>
                      <a:pt x="559642" y="2230822"/>
                    </a:cubicBezTo>
                    <a:cubicBezTo>
                      <a:pt x="800165" y="2230822"/>
                      <a:pt x="995147" y="1764573"/>
                      <a:pt x="995147" y="1189425"/>
                    </a:cubicBezTo>
                    <a:cubicBezTo>
                      <a:pt x="995147" y="614277"/>
                      <a:pt x="800165" y="148028"/>
                      <a:pt x="559642" y="148028"/>
                    </a:cubicBezTo>
                    <a:close/>
                    <a:moveTo>
                      <a:pt x="555672" y="0"/>
                    </a:moveTo>
                    <a:cubicBezTo>
                      <a:pt x="862561" y="0"/>
                      <a:pt x="1111344" y="532524"/>
                      <a:pt x="1111344" y="1189425"/>
                    </a:cubicBezTo>
                    <a:cubicBezTo>
                      <a:pt x="1111344" y="1846326"/>
                      <a:pt x="862561" y="2378850"/>
                      <a:pt x="555672" y="2378850"/>
                    </a:cubicBezTo>
                    <a:cubicBezTo>
                      <a:pt x="248783" y="2378850"/>
                      <a:pt x="0" y="1846326"/>
                      <a:pt x="0" y="1189425"/>
                    </a:cubicBezTo>
                    <a:cubicBezTo>
                      <a:pt x="0" y="532524"/>
                      <a:pt x="248783" y="0"/>
                      <a:pt x="555672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D899E065-2C2B-0703-0F9F-E7388915C09B}"/>
                  </a:ext>
                </a:extLst>
              </p:cNvPr>
              <p:cNvSpPr/>
              <p:nvPr/>
            </p:nvSpPr>
            <p:spPr>
              <a:xfrm rot="2754773">
                <a:off x="1298764" y="1066472"/>
                <a:ext cx="869481" cy="2582050"/>
              </a:xfrm>
              <a:custGeom>
                <a:avLst/>
                <a:gdLst>
                  <a:gd name="connsiteX0" fmla="*/ 559642 w 1111344"/>
                  <a:gd name="connsiteY0" fmla="*/ 148028 h 2378850"/>
                  <a:gd name="connsiteX1" fmla="*/ 124137 w 1111344"/>
                  <a:gd name="connsiteY1" fmla="*/ 1189425 h 2378850"/>
                  <a:gd name="connsiteX2" fmla="*/ 559642 w 1111344"/>
                  <a:gd name="connsiteY2" fmla="*/ 2230822 h 2378850"/>
                  <a:gd name="connsiteX3" fmla="*/ 995147 w 1111344"/>
                  <a:gd name="connsiteY3" fmla="*/ 1189425 h 2378850"/>
                  <a:gd name="connsiteX4" fmla="*/ 559642 w 1111344"/>
                  <a:gd name="connsiteY4" fmla="*/ 148028 h 2378850"/>
                  <a:gd name="connsiteX5" fmla="*/ 555672 w 1111344"/>
                  <a:gd name="connsiteY5" fmla="*/ 0 h 2378850"/>
                  <a:gd name="connsiteX6" fmla="*/ 1111344 w 1111344"/>
                  <a:gd name="connsiteY6" fmla="*/ 1189425 h 2378850"/>
                  <a:gd name="connsiteX7" fmla="*/ 555672 w 1111344"/>
                  <a:gd name="connsiteY7" fmla="*/ 2378850 h 2378850"/>
                  <a:gd name="connsiteX8" fmla="*/ 0 w 1111344"/>
                  <a:gd name="connsiteY8" fmla="*/ 1189425 h 2378850"/>
                  <a:gd name="connsiteX9" fmla="*/ 555672 w 1111344"/>
                  <a:gd name="connsiteY9" fmla="*/ 0 h 237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4" h="2378850">
                    <a:moveTo>
                      <a:pt x="559642" y="148028"/>
                    </a:moveTo>
                    <a:cubicBezTo>
                      <a:pt x="319119" y="148028"/>
                      <a:pt x="124137" y="614277"/>
                      <a:pt x="124137" y="1189425"/>
                    </a:cubicBezTo>
                    <a:cubicBezTo>
                      <a:pt x="124137" y="1764573"/>
                      <a:pt x="319119" y="2230822"/>
                      <a:pt x="559642" y="2230822"/>
                    </a:cubicBezTo>
                    <a:cubicBezTo>
                      <a:pt x="800165" y="2230822"/>
                      <a:pt x="995147" y="1764573"/>
                      <a:pt x="995147" y="1189425"/>
                    </a:cubicBezTo>
                    <a:cubicBezTo>
                      <a:pt x="995147" y="614277"/>
                      <a:pt x="800165" y="148028"/>
                      <a:pt x="559642" y="148028"/>
                    </a:cubicBezTo>
                    <a:close/>
                    <a:moveTo>
                      <a:pt x="555672" y="0"/>
                    </a:moveTo>
                    <a:cubicBezTo>
                      <a:pt x="862561" y="0"/>
                      <a:pt x="1111344" y="532524"/>
                      <a:pt x="1111344" y="1189425"/>
                    </a:cubicBezTo>
                    <a:cubicBezTo>
                      <a:pt x="1111344" y="1846326"/>
                      <a:pt x="862561" y="2378850"/>
                      <a:pt x="555672" y="2378850"/>
                    </a:cubicBezTo>
                    <a:cubicBezTo>
                      <a:pt x="248783" y="2378850"/>
                      <a:pt x="0" y="1846326"/>
                      <a:pt x="0" y="1189425"/>
                    </a:cubicBezTo>
                    <a:cubicBezTo>
                      <a:pt x="0" y="532524"/>
                      <a:pt x="248783" y="0"/>
                      <a:pt x="555672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84989E1B-E85E-9A7F-C426-7C75D7F60984}"/>
                  </a:ext>
                </a:extLst>
              </p:cNvPr>
              <p:cNvSpPr/>
              <p:nvPr/>
            </p:nvSpPr>
            <p:spPr>
              <a:xfrm>
                <a:off x="1457325" y="1146998"/>
                <a:ext cx="219029" cy="229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E7B5E7D-3168-698B-60C6-8EF4416F212D}"/>
                  </a:ext>
                </a:extLst>
              </p:cNvPr>
              <p:cNvSpPr/>
              <p:nvPr/>
            </p:nvSpPr>
            <p:spPr>
              <a:xfrm>
                <a:off x="1003560" y="3115384"/>
                <a:ext cx="219029" cy="229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229EB81-45D0-9413-FC90-8B953569406E}"/>
                  </a:ext>
                </a:extLst>
              </p:cNvPr>
              <p:cNvSpPr/>
              <p:nvPr/>
            </p:nvSpPr>
            <p:spPr>
              <a:xfrm>
                <a:off x="2200551" y="3091571"/>
                <a:ext cx="219029" cy="229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750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D28C551E-A341-A3C0-69D3-52C63B4A969E}"/>
              </a:ext>
            </a:extLst>
          </p:cNvPr>
          <p:cNvGrpSpPr/>
          <p:nvPr/>
        </p:nvGrpSpPr>
        <p:grpSpPr>
          <a:xfrm>
            <a:off x="2620667" y="513018"/>
            <a:ext cx="6950665" cy="2378850"/>
            <a:chOff x="4333445" y="2500447"/>
            <a:chExt cx="6950665" cy="2378850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8B09AEF-6D65-870A-A8A2-9B0B5E061412}"/>
                </a:ext>
              </a:extLst>
            </p:cNvPr>
            <p:cNvSpPr txBox="1"/>
            <p:nvPr/>
          </p:nvSpPr>
          <p:spPr>
            <a:xfrm>
              <a:off x="4333445" y="2500447"/>
              <a:ext cx="4990436" cy="2378850"/>
            </a:xfrm>
            <a:custGeom>
              <a:avLst/>
              <a:gdLst/>
              <a:ahLst/>
              <a:cxnLst/>
              <a:rect l="l" t="t" r="r" b="b"/>
              <a:pathLst>
                <a:path w="2706303" h="1723597">
                  <a:moveTo>
                    <a:pt x="654421" y="320380"/>
                  </a:moveTo>
                  <a:lnTo>
                    <a:pt x="387437" y="1095254"/>
                  </a:lnTo>
                  <a:lnTo>
                    <a:pt x="928855" y="1095254"/>
                  </a:lnTo>
                  <a:lnTo>
                    <a:pt x="659388" y="320380"/>
                  </a:lnTo>
                  <a:close/>
                  <a:moveTo>
                    <a:pt x="1556411" y="0"/>
                  </a:moveTo>
                  <a:lnTo>
                    <a:pt x="2706303" y="0"/>
                  </a:lnTo>
                  <a:lnTo>
                    <a:pt x="2706303" y="58364"/>
                  </a:lnTo>
                  <a:lnTo>
                    <a:pt x="2510102" y="58364"/>
                  </a:lnTo>
                  <a:lnTo>
                    <a:pt x="2510102" y="1174728"/>
                  </a:lnTo>
                  <a:cubicBezTo>
                    <a:pt x="2510102" y="1271587"/>
                    <a:pt x="2500374" y="1346922"/>
                    <a:pt x="2480920" y="1400733"/>
                  </a:cubicBezTo>
                  <a:cubicBezTo>
                    <a:pt x="2461465" y="1454544"/>
                    <a:pt x="2421314" y="1506285"/>
                    <a:pt x="2360466" y="1555956"/>
                  </a:cubicBezTo>
                  <a:cubicBezTo>
                    <a:pt x="2299619" y="1605627"/>
                    <a:pt x="2213729" y="1645985"/>
                    <a:pt x="2102796" y="1677030"/>
                  </a:cubicBezTo>
                  <a:cubicBezTo>
                    <a:pt x="1991863" y="1708075"/>
                    <a:pt x="1870996" y="1723597"/>
                    <a:pt x="1740195" y="1723597"/>
                  </a:cubicBezTo>
                  <a:cubicBezTo>
                    <a:pt x="1639611" y="1723597"/>
                    <a:pt x="1552686" y="1713353"/>
                    <a:pt x="1479420" y="1692863"/>
                  </a:cubicBezTo>
                  <a:lnTo>
                    <a:pt x="1407750" y="1665233"/>
                  </a:lnTo>
                  <a:lnTo>
                    <a:pt x="1935942" y="1665233"/>
                  </a:lnTo>
                  <a:lnTo>
                    <a:pt x="1935942" y="1606869"/>
                  </a:lnTo>
                  <a:lnTo>
                    <a:pt x="1844050" y="1606869"/>
                  </a:lnTo>
                  <a:lnTo>
                    <a:pt x="1785729" y="1439535"/>
                  </a:lnTo>
                  <a:lnTo>
                    <a:pt x="1794659" y="1389479"/>
                  </a:lnTo>
                  <a:cubicBezTo>
                    <a:pt x="1797259" y="1365937"/>
                    <a:pt x="1798559" y="1340713"/>
                    <a:pt x="1798559" y="1313808"/>
                  </a:cubicBezTo>
                  <a:lnTo>
                    <a:pt x="1788625" y="289336"/>
                  </a:lnTo>
                  <a:lnTo>
                    <a:pt x="1788625" y="58364"/>
                  </a:lnTo>
                  <a:lnTo>
                    <a:pt x="1556411" y="58364"/>
                  </a:lnTo>
                  <a:close/>
                  <a:moveTo>
                    <a:pt x="715268" y="0"/>
                  </a:moveTo>
                  <a:lnTo>
                    <a:pt x="1284005" y="0"/>
                  </a:lnTo>
                  <a:lnTo>
                    <a:pt x="1785729" y="1439535"/>
                  </a:lnTo>
                  <a:lnTo>
                    <a:pt x="1782959" y="1455061"/>
                  </a:lnTo>
                  <a:cubicBezTo>
                    <a:pt x="1751759" y="1576135"/>
                    <a:pt x="1673759" y="1636672"/>
                    <a:pt x="1548960" y="1636672"/>
                  </a:cubicBezTo>
                  <a:cubicBezTo>
                    <a:pt x="1461207" y="1636672"/>
                    <a:pt x="1385045" y="1604800"/>
                    <a:pt x="1320472" y="1541055"/>
                  </a:cubicBezTo>
                  <a:lnTo>
                    <a:pt x="1325439" y="1536088"/>
                  </a:lnTo>
                  <a:cubicBezTo>
                    <a:pt x="1354414" y="1542710"/>
                    <a:pt x="1381319" y="1546022"/>
                    <a:pt x="1406155" y="1546022"/>
                  </a:cubicBezTo>
                  <a:cubicBezTo>
                    <a:pt x="1480662" y="1546022"/>
                    <a:pt x="1542544" y="1521600"/>
                    <a:pt x="1591802" y="1472757"/>
                  </a:cubicBezTo>
                  <a:cubicBezTo>
                    <a:pt x="1641059" y="1423913"/>
                    <a:pt x="1665688" y="1363479"/>
                    <a:pt x="1665688" y="1291456"/>
                  </a:cubicBezTo>
                  <a:cubicBezTo>
                    <a:pt x="1665688" y="1221916"/>
                    <a:pt x="1643957" y="1164587"/>
                    <a:pt x="1600494" y="1119469"/>
                  </a:cubicBezTo>
                  <a:cubicBezTo>
                    <a:pt x="1557032" y="1074351"/>
                    <a:pt x="1501772" y="1051792"/>
                    <a:pt x="1434716" y="1051792"/>
                  </a:cubicBezTo>
                  <a:cubicBezTo>
                    <a:pt x="1356070" y="1051792"/>
                    <a:pt x="1291083" y="1076420"/>
                    <a:pt x="1239756" y="1125678"/>
                  </a:cubicBezTo>
                  <a:cubicBezTo>
                    <a:pt x="1188429" y="1174935"/>
                    <a:pt x="1162765" y="1237645"/>
                    <a:pt x="1162765" y="1313808"/>
                  </a:cubicBezTo>
                  <a:cubicBezTo>
                    <a:pt x="1162765" y="1423085"/>
                    <a:pt x="1208711" y="1518703"/>
                    <a:pt x="1300603" y="1600660"/>
                  </a:cubicBezTo>
                  <a:cubicBezTo>
                    <a:pt x="1323576" y="1621150"/>
                    <a:pt x="1349964" y="1639078"/>
                    <a:pt x="1379767" y="1654445"/>
                  </a:cubicBezTo>
                  <a:lnTo>
                    <a:pt x="1407750" y="1665233"/>
                  </a:lnTo>
                  <a:lnTo>
                    <a:pt x="916437" y="1665233"/>
                  </a:lnTo>
                  <a:lnTo>
                    <a:pt x="916437" y="1606869"/>
                  </a:lnTo>
                  <a:lnTo>
                    <a:pt x="1103947" y="1606869"/>
                  </a:lnTo>
                  <a:lnTo>
                    <a:pt x="946240" y="1153618"/>
                  </a:lnTo>
                  <a:lnTo>
                    <a:pt x="368810" y="1153618"/>
                  </a:lnTo>
                  <a:cubicBezTo>
                    <a:pt x="353909" y="1203289"/>
                    <a:pt x="346458" y="1250891"/>
                    <a:pt x="346458" y="1296423"/>
                  </a:cubicBezTo>
                  <a:cubicBezTo>
                    <a:pt x="346458" y="1384176"/>
                    <a:pt x="368603" y="1457648"/>
                    <a:pt x="412893" y="1516840"/>
                  </a:cubicBezTo>
                  <a:cubicBezTo>
                    <a:pt x="457184" y="1576032"/>
                    <a:pt x="535623" y="1606041"/>
                    <a:pt x="648212" y="1606869"/>
                  </a:cubicBezTo>
                  <a:lnTo>
                    <a:pt x="648212" y="1665233"/>
                  </a:lnTo>
                  <a:lnTo>
                    <a:pt x="0" y="1665233"/>
                  </a:lnTo>
                  <a:lnTo>
                    <a:pt x="0" y="1606869"/>
                  </a:lnTo>
                  <a:cubicBezTo>
                    <a:pt x="48844" y="1590312"/>
                    <a:pt x="98308" y="1546229"/>
                    <a:pt x="148393" y="1474619"/>
                  </a:cubicBezTo>
                  <a:cubicBezTo>
                    <a:pt x="198479" y="1403010"/>
                    <a:pt x="239664" y="1321673"/>
                    <a:pt x="271951" y="123060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endParaRPr lang="en-US" sz="20000" dirty="0">
                <a:latin typeface="Bodoni MT Black" panose="02070A03080606020203" pitchFamily="18" charset="0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1D7D284-4257-D4B9-767C-7DA6D7E2773C}"/>
                </a:ext>
              </a:extLst>
            </p:cNvPr>
            <p:cNvGrpSpPr/>
            <p:nvPr/>
          </p:nvGrpSpPr>
          <p:grpSpPr>
            <a:xfrm>
              <a:off x="8702060" y="2500447"/>
              <a:ext cx="2582050" cy="2378850"/>
              <a:chOff x="442480" y="1050150"/>
              <a:chExt cx="2582050" cy="2582051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C5B4B2F-B56E-8BD9-2CEB-84B371530D63}"/>
                  </a:ext>
                </a:extLst>
              </p:cNvPr>
              <p:cNvSpPr/>
              <p:nvPr/>
            </p:nvSpPr>
            <p:spPr>
              <a:xfrm>
                <a:off x="1314919" y="1050150"/>
                <a:ext cx="869481" cy="2582050"/>
              </a:xfrm>
              <a:custGeom>
                <a:avLst/>
                <a:gdLst>
                  <a:gd name="connsiteX0" fmla="*/ 559642 w 1111344"/>
                  <a:gd name="connsiteY0" fmla="*/ 148028 h 2378850"/>
                  <a:gd name="connsiteX1" fmla="*/ 124137 w 1111344"/>
                  <a:gd name="connsiteY1" fmla="*/ 1189425 h 2378850"/>
                  <a:gd name="connsiteX2" fmla="*/ 559642 w 1111344"/>
                  <a:gd name="connsiteY2" fmla="*/ 2230822 h 2378850"/>
                  <a:gd name="connsiteX3" fmla="*/ 995147 w 1111344"/>
                  <a:gd name="connsiteY3" fmla="*/ 1189425 h 2378850"/>
                  <a:gd name="connsiteX4" fmla="*/ 559642 w 1111344"/>
                  <a:gd name="connsiteY4" fmla="*/ 148028 h 2378850"/>
                  <a:gd name="connsiteX5" fmla="*/ 555672 w 1111344"/>
                  <a:gd name="connsiteY5" fmla="*/ 0 h 2378850"/>
                  <a:gd name="connsiteX6" fmla="*/ 1111344 w 1111344"/>
                  <a:gd name="connsiteY6" fmla="*/ 1189425 h 2378850"/>
                  <a:gd name="connsiteX7" fmla="*/ 555672 w 1111344"/>
                  <a:gd name="connsiteY7" fmla="*/ 2378850 h 2378850"/>
                  <a:gd name="connsiteX8" fmla="*/ 0 w 1111344"/>
                  <a:gd name="connsiteY8" fmla="*/ 1189425 h 2378850"/>
                  <a:gd name="connsiteX9" fmla="*/ 555672 w 1111344"/>
                  <a:gd name="connsiteY9" fmla="*/ 0 h 237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4" h="2378850">
                    <a:moveTo>
                      <a:pt x="559642" y="148028"/>
                    </a:moveTo>
                    <a:cubicBezTo>
                      <a:pt x="319119" y="148028"/>
                      <a:pt x="124137" y="614277"/>
                      <a:pt x="124137" y="1189425"/>
                    </a:cubicBezTo>
                    <a:cubicBezTo>
                      <a:pt x="124137" y="1764573"/>
                      <a:pt x="319119" y="2230822"/>
                      <a:pt x="559642" y="2230822"/>
                    </a:cubicBezTo>
                    <a:cubicBezTo>
                      <a:pt x="800165" y="2230822"/>
                      <a:pt x="995147" y="1764573"/>
                      <a:pt x="995147" y="1189425"/>
                    </a:cubicBezTo>
                    <a:cubicBezTo>
                      <a:pt x="995147" y="614277"/>
                      <a:pt x="800165" y="148028"/>
                      <a:pt x="559642" y="148028"/>
                    </a:cubicBezTo>
                    <a:close/>
                    <a:moveTo>
                      <a:pt x="555672" y="0"/>
                    </a:moveTo>
                    <a:cubicBezTo>
                      <a:pt x="862561" y="0"/>
                      <a:pt x="1111344" y="532524"/>
                      <a:pt x="1111344" y="1189425"/>
                    </a:cubicBezTo>
                    <a:cubicBezTo>
                      <a:pt x="1111344" y="1846326"/>
                      <a:pt x="862561" y="2378850"/>
                      <a:pt x="555672" y="2378850"/>
                    </a:cubicBezTo>
                    <a:cubicBezTo>
                      <a:pt x="248783" y="2378850"/>
                      <a:pt x="0" y="1846326"/>
                      <a:pt x="0" y="1189425"/>
                    </a:cubicBezTo>
                    <a:cubicBezTo>
                      <a:pt x="0" y="532524"/>
                      <a:pt x="248783" y="0"/>
                      <a:pt x="555672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C3B6BE5-B976-80E2-0005-82F2FFAF0C06}"/>
                  </a:ext>
                </a:extLst>
              </p:cNvPr>
              <p:cNvSpPr/>
              <p:nvPr/>
            </p:nvSpPr>
            <p:spPr>
              <a:xfrm rot="18937416">
                <a:off x="1314918" y="1050151"/>
                <a:ext cx="869481" cy="2582050"/>
              </a:xfrm>
              <a:custGeom>
                <a:avLst/>
                <a:gdLst>
                  <a:gd name="connsiteX0" fmla="*/ 559642 w 1111344"/>
                  <a:gd name="connsiteY0" fmla="*/ 148028 h 2378850"/>
                  <a:gd name="connsiteX1" fmla="*/ 124137 w 1111344"/>
                  <a:gd name="connsiteY1" fmla="*/ 1189425 h 2378850"/>
                  <a:gd name="connsiteX2" fmla="*/ 559642 w 1111344"/>
                  <a:gd name="connsiteY2" fmla="*/ 2230822 h 2378850"/>
                  <a:gd name="connsiteX3" fmla="*/ 995147 w 1111344"/>
                  <a:gd name="connsiteY3" fmla="*/ 1189425 h 2378850"/>
                  <a:gd name="connsiteX4" fmla="*/ 559642 w 1111344"/>
                  <a:gd name="connsiteY4" fmla="*/ 148028 h 2378850"/>
                  <a:gd name="connsiteX5" fmla="*/ 555672 w 1111344"/>
                  <a:gd name="connsiteY5" fmla="*/ 0 h 2378850"/>
                  <a:gd name="connsiteX6" fmla="*/ 1111344 w 1111344"/>
                  <a:gd name="connsiteY6" fmla="*/ 1189425 h 2378850"/>
                  <a:gd name="connsiteX7" fmla="*/ 555672 w 1111344"/>
                  <a:gd name="connsiteY7" fmla="*/ 2378850 h 2378850"/>
                  <a:gd name="connsiteX8" fmla="*/ 0 w 1111344"/>
                  <a:gd name="connsiteY8" fmla="*/ 1189425 h 2378850"/>
                  <a:gd name="connsiteX9" fmla="*/ 555672 w 1111344"/>
                  <a:gd name="connsiteY9" fmla="*/ 0 h 237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4" h="2378850">
                    <a:moveTo>
                      <a:pt x="559642" y="148028"/>
                    </a:moveTo>
                    <a:cubicBezTo>
                      <a:pt x="319119" y="148028"/>
                      <a:pt x="124137" y="614277"/>
                      <a:pt x="124137" y="1189425"/>
                    </a:cubicBezTo>
                    <a:cubicBezTo>
                      <a:pt x="124137" y="1764573"/>
                      <a:pt x="319119" y="2230822"/>
                      <a:pt x="559642" y="2230822"/>
                    </a:cubicBezTo>
                    <a:cubicBezTo>
                      <a:pt x="800165" y="2230822"/>
                      <a:pt x="995147" y="1764573"/>
                      <a:pt x="995147" y="1189425"/>
                    </a:cubicBezTo>
                    <a:cubicBezTo>
                      <a:pt x="995147" y="614277"/>
                      <a:pt x="800165" y="148028"/>
                      <a:pt x="559642" y="148028"/>
                    </a:cubicBezTo>
                    <a:close/>
                    <a:moveTo>
                      <a:pt x="555672" y="0"/>
                    </a:moveTo>
                    <a:cubicBezTo>
                      <a:pt x="862561" y="0"/>
                      <a:pt x="1111344" y="532524"/>
                      <a:pt x="1111344" y="1189425"/>
                    </a:cubicBezTo>
                    <a:cubicBezTo>
                      <a:pt x="1111344" y="1846326"/>
                      <a:pt x="862561" y="2378850"/>
                      <a:pt x="555672" y="2378850"/>
                    </a:cubicBezTo>
                    <a:cubicBezTo>
                      <a:pt x="248783" y="2378850"/>
                      <a:pt x="0" y="1846326"/>
                      <a:pt x="0" y="1189425"/>
                    </a:cubicBezTo>
                    <a:cubicBezTo>
                      <a:pt x="0" y="532524"/>
                      <a:pt x="248783" y="0"/>
                      <a:pt x="555672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A25628B-6119-D57F-E221-78683786FB28}"/>
                  </a:ext>
                </a:extLst>
              </p:cNvPr>
              <p:cNvSpPr/>
              <p:nvPr/>
            </p:nvSpPr>
            <p:spPr>
              <a:xfrm rot="2754773">
                <a:off x="1298764" y="1066472"/>
                <a:ext cx="869481" cy="2582050"/>
              </a:xfrm>
              <a:custGeom>
                <a:avLst/>
                <a:gdLst>
                  <a:gd name="connsiteX0" fmla="*/ 559642 w 1111344"/>
                  <a:gd name="connsiteY0" fmla="*/ 148028 h 2378850"/>
                  <a:gd name="connsiteX1" fmla="*/ 124137 w 1111344"/>
                  <a:gd name="connsiteY1" fmla="*/ 1189425 h 2378850"/>
                  <a:gd name="connsiteX2" fmla="*/ 559642 w 1111344"/>
                  <a:gd name="connsiteY2" fmla="*/ 2230822 h 2378850"/>
                  <a:gd name="connsiteX3" fmla="*/ 995147 w 1111344"/>
                  <a:gd name="connsiteY3" fmla="*/ 1189425 h 2378850"/>
                  <a:gd name="connsiteX4" fmla="*/ 559642 w 1111344"/>
                  <a:gd name="connsiteY4" fmla="*/ 148028 h 2378850"/>
                  <a:gd name="connsiteX5" fmla="*/ 555672 w 1111344"/>
                  <a:gd name="connsiteY5" fmla="*/ 0 h 2378850"/>
                  <a:gd name="connsiteX6" fmla="*/ 1111344 w 1111344"/>
                  <a:gd name="connsiteY6" fmla="*/ 1189425 h 2378850"/>
                  <a:gd name="connsiteX7" fmla="*/ 555672 w 1111344"/>
                  <a:gd name="connsiteY7" fmla="*/ 2378850 h 2378850"/>
                  <a:gd name="connsiteX8" fmla="*/ 0 w 1111344"/>
                  <a:gd name="connsiteY8" fmla="*/ 1189425 h 2378850"/>
                  <a:gd name="connsiteX9" fmla="*/ 555672 w 1111344"/>
                  <a:gd name="connsiteY9" fmla="*/ 0 h 237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4" h="2378850">
                    <a:moveTo>
                      <a:pt x="559642" y="148028"/>
                    </a:moveTo>
                    <a:cubicBezTo>
                      <a:pt x="319119" y="148028"/>
                      <a:pt x="124137" y="614277"/>
                      <a:pt x="124137" y="1189425"/>
                    </a:cubicBezTo>
                    <a:cubicBezTo>
                      <a:pt x="124137" y="1764573"/>
                      <a:pt x="319119" y="2230822"/>
                      <a:pt x="559642" y="2230822"/>
                    </a:cubicBezTo>
                    <a:cubicBezTo>
                      <a:pt x="800165" y="2230822"/>
                      <a:pt x="995147" y="1764573"/>
                      <a:pt x="995147" y="1189425"/>
                    </a:cubicBezTo>
                    <a:cubicBezTo>
                      <a:pt x="995147" y="614277"/>
                      <a:pt x="800165" y="148028"/>
                      <a:pt x="559642" y="148028"/>
                    </a:cubicBezTo>
                    <a:close/>
                    <a:moveTo>
                      <a:pt x="555672" y="0"/>
                    </a:moveTo>
                    <a:cubicBezTo>
                      <a:pt x="862561" y="0"/>
                      <a:pt x="1111344" y="532524"/>
                      <a:pt x="1111344" y="1189425"/>
                    </a:cubicBezTo>
                    <a:cubicBezTo>
                      <a:pt x="1111344" y="1846326"/>
                      <a:pt x="862561" y="2378850"/>
                      <a:pt x="555672" y="2378850"/>
                    </a:cubicBezTo>
                    <a:cubicBezTo>
                      <a:pt x="248783" y="2378850"/>
                      <a:pt x="0" y="1846326"/>
                      <a:pt x="0" y="1189425"/>
                    </a:cubicBezTo>
                    <a:cubicBezTo>
                      <a:pt x="0" y="532524"/>
                      <a:pt x="248783" y="0"/>
                      <a:pt x="555672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B03EAB0-BB69-0DBA-BEDC-086A016F98F6}"/>
                  </a:ext>
                </a:extLst>
              </p:cNvPr>
              <p:cNvSpPr/>
              <p:nvPr/>
            </p:nvSpPr>
            <p:spPr>
              <a:xfrm>
                <a:off x="1457325" y="1146998"/>
                <a:ext cx="219029" cy="22930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5CC70E4-311F-9362-B0B6-D71F0B348981}"/>
                  </a:ext>
                </a:extLst>
              </p:cNvPr>
              <p:cNvSpPr/>
              <p:nvPr/>
            </p:nvSpPr>
            <p:spPr>
              <a:xfrm>
                <a:off x="1003560" y="3115384"/>
                <a:ext cx="219029" cy="22930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47114E8-0214-5DD1-DF14-265221F32A80}"/>
                  </a:ext>
                </a:extLst>
              </p:cNvPr>
              <p:cNvSpPr/>
              <p:nvPr/>
            </p:nvSpPr>
            <p:spPr>
              <a:xfrm>
                <a:off x="2200551" y="3091571"/>
                <a:ext cx="219029" cy="22930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AF93783-9FB6-6AF9-1CE4-84172A5E630A}"/>
              </a:ext>
            </a:extLst>
          </p:cNvPr>
          <p:cNvGrpSpPr/>
          <p:nvPr/>
        </p:nvGrpSpPr>
        <p:grpSpPr>
          <a:xfrm>
            <a:off x="1762671" y="3550132"/>
            <a:ext cx="9013279" cy="1361778"/>
            <a:chOff x="1902371" y="2353771"/>
            <a:chExt cx="9013279" cy="1361778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A0B7E5A-BF76-DAEB-8809-C1F52E14709E}"/>
                </a:ext>
              </a:extLst>
            </p:cNvPr>
            <p:cNvSpPr txBox="1"/>
            <p:nvPr/>
          </p:nvSpPr>
          <p:spPr>
            <a:xfrm>
              <a:off x="1902371" y="2424465"/>
              <a:ext cx="2129191" cy="1291084"/>
            </a:xfrm>
            <a:custGeom>
              <a:avLst/>
              <a:gdLst/>
              <a:ahLst/>
              <a:cxnLst/>
              <a:rect l="l" t="t" r="r" b="b"/>
              <a:pathLst>
                <a:path w="2129191" h="1291084">
                  <a:moveTo>
                    <a:pt x="1328631" y="1052499"/>
                  </a:moveTo>
                  <a:lnTo>
                    <a:pt x="1376968" y="1191188"/>
                  </a:lnTo>
                  <a:lnTo>
                    <a:pt x="1376199" y="1191963"/>
                  </a:lnTo>
                  <a:cubicBezTo>
                    <a:pt x="1346985" y="1214636"/>
                    <a:pt x="1309008" y="1225972"/>
                    <a:pt x="1262267" y="1225972"/>
                  </a:cubicBezTo>
                  <a:cubicBezTo>
                    <a:pt x="1196534" y="1225972"/>
                    <a:pt x="1139483" y="1202098"/>
                    <a:pt x="1091114" y="1154349"/>
                  </a:cubicBezTo>
                  <a:lnTo>
                    <a:pt x="1094835" y="1150628"/>
                  </a:lnTo>
                  <a:cubicBezTo>
                    <a:pt x="1116539" y="1155589"/>
                    <a:pt x="1136693" y="1158069"/>
                    <a:pt x="1155296" y="1158069"/>
                  </a:cubicBezTo>
                  <a:cubicBezTo>
                    <a:pt x="1211107" y="1158069"/>
                    <a:pt x="1257461" y="1139776"/>
                    <a:pt x="1294358" y="1103189"/>
                  </a:cubicBezTo>
                  <a:close/>
                  <a:moveTo>
                    <a:pt x="1240497" y="799627"/>
                  </a:moveTo>
                  <a:lnTo>
                    <a:pt x="1245407" y="800533"/>
                  </a:lnTo>
                  <a:cubicBezTo>
                    <a:pt x="1266104" y="808982"/>
                    <a:pt x="1284591" y="821656"/>
                    <a:pt x="1300869" y="838554"/>
                  </a:cubicBezTo>
                  <a:cubicBezTo>
                    <a:pt x="1333425" y="872350"/>
                    <a:pt x="1349703" y="915293"/>
                    <a:pt x="1349703" y="967383"/>
                  </a:cubicBezTo>
                  <a:cubicBezTo>
                    <a:pt x="1349703" y="994358"/>
                    <a:pt x="1345091" y="1019163"/>
                    <a:pt x="1335867" y="1041797"/>
                  </a:cubicBezTo>
                  <a:lnTo>
                    <a:pt x="1328631" y="1052499"/>
                  </a:lnTo>
                  <a:close/>
                  <a:moveTo>
                    <a:pt x="490202" y="239987"/>
                  </a:moveTo>
                  <a:lnTo>
                    <a:pt x="290214" y="820417"/>
                  </a:lnTo>
                  <a:lnTo>
                    <a:pt x="695771" y="820417"/>
                  </a:lnTo>
                  <a:lnTo>
                    <a:pt x="493923" y="239987"/>
                  </a:lnTo>
                  <a:close/>
                  <a:moveTo>
                    <a:pt x="535781" y="1"/>
                  </a:moveTo>
                  <a:lnTo>
                    <a:pt x="961802" y="1"/>
                  </a:lnTo>
                  <a:lnTo>
                    <a:pt x="1240497" y="799627"/>
                  </a:lnTo>
                  <a:lnTo>
                    <a:pt x="1176690" y="787859"/>
                  </a:lnTo>
                  <a:cubicBezTo>
                    <a:pt x="1117779" y="787859"/>
                    <a:pt x="1069100" y="806308"/>
                    <a:pt x="1030653" y="843205"/>
                  </a:cubicBezTo>
                  <a:cubicBezTo>
                    <a:pt x="992206" y="880102"/>
                    <a:pt x="972982" y="927076"/>
                    <a:pt x="972982" y="984126"/>
                  </a:cubicBezTo>
                  <a:cubicBezTo>
                    <a:pt x="972982" y="1065982"/>
                    <a:pt x="1007398" y="1137605"/>
                    <a:pt x="1076231" y="1198997"/>
                  </a:cubicBezTo>
                  <a:cubicBezTo>
                    <a:pt x="1093440" y="1214345"/>
                    <a:pt x="1113206" y="1227774"/>
                    <a:pt x="1135530" y="1239285"/>
                  </a:cubicBezTo>
                  <a:lnTo>
                    <a:pt x="1156494" y="1247367"/>
                  </a:lnTo>
                  <a:lnTo>
                    <a:pt x="686469" y="1247367"/>
                  </a:lnTo>
                  <a:lnTo>
                    <a:pt x="686469" y="1203649"/>
                  </a:lnTo>
                  <a:lnTo>
                    <a:pt x="826926" y="1203649"/>
                  </a:lnTo>
                  <a:lnTo>
                    <a:pt x="708794" y="864135"/>
                  </a:lnTo>
                  <a:lnTo>
                    <a:pt x="276262" y="864135"/>
                  </a:lnTo>
                  <a:cubicBezTo>
                    <a:pt x="265100" y="901342"/>
                    <a:pt x="259519" y="936999"/>
                    <a:pt x="259519" y="971105"/>
                  </a:cubicBezTo>
                  <a:cubicBezTo>
                    <a:pt x="259519" y="1036837"/>
                    <a:pt x="276107" y="1091873"/>
                    <a:pt x="309283" y="1136211"/>
                  </a:cubicBezTo>
                  <a:cubicBezTo>
                    <a:pt x="342459" y="1180549"/>
                    <a:pt x="401215" y="1203029"/>
                    <a:pt x="485551" y="1203649"/>
                  </a:cubicBezTo>
                  <a:lnTo>
                    <a:pt x="485551" y="1247367"/>
                  </a:lnTo>
                  <a:lnTo>
                    <a:pt x="0" y="1247367"/>
                  </a:lnTo>
                  <a:lnTo>
                    <a:pt x="0" y="1203649"/>
                  </a:lnTo>
                  <a:cubicBezTo>
                    <a:pt x="36587" y="1191247"/>
                    <a:pt x="73639" y="1158225"/>
                    <a:pt x="111156" y="1104585"/>
                  </a:cubicBezTo>
                  <a:cubicBezTo>
                    <a:pt x="148673" y="1050945"/>
                    <a:pt x="179524" y="990019"/>
                    <a:pt x="203708" y="921806"/>
                  </a:cubicBezTo>
                  <a:close/>
                  <a:moveTo>
                    <a:pt x="1267848" y="0"/>
                  </a:moveTo>
                  <a:lnTo>
                    <a:pt x="2129191" y="0"/>
                  </a:lnTo>
                  <a:lnTo>
                    <a:pt x="2129191" y="43719"/>
                  </a:lnTo>
                  <a:lnTo>
                    <a:pt x="1982223" y="43719"/>
                  </a:lnTo>
                  <a:lnTo>
                    <a:pt x="1982223" y="879947"/>
                  </a:lnTo>
                  <a:cubicBezTo>
                    <a:pt x="1982223" y="952500"/>
                    <a:pt x="1974936" y="1008931"/>
                    <a:pt x="1960364" y="1049239"/>
                  </a:cubicBezTo>
                  <a:cubicBezTo>
                    <a:pt x="1945791" y="1089546"/>
                    <a:pt x="1915715" y="1128304"/>
                    <a:pt x="1870136" y="1165511"/>
                  </a:cubicBezTo>
                  <a:cubicBezTo>
                    <a:pt x="1824558" y="1202718"/>
                    <a:pt x="1760221" y="1232948"/>
                    <a:pt x="1677125" y="1256203"/>
                  </a:cubicBezTo>
                  <a:cubicBezTo>
                    <a:pt x="1594029" y="1279457"/>
                    <a:pt x="1503492" y="1291084"/>
                    <a:pt x="1405514" y="1291084"/>
                  </a:cubicBezTo>
                  <a:cubicBezTo>
                    <a:pt x="1330169" y="1291084"/>
                    <a:pt x="1265057" y="1283410"/>
                    <a:pt x="1210177" y="1268063"/>
                  </a:cubicBezTo>
                  <a:lnTo>
                    <a:pt x="1156494" y="1247367"/>
                  </a:lnTo>
                  <a:lnTo>
                    <a:pt x="1450144" y="1247367"/>
                  </a:lnTo>
                  <a:lnTo>
                    <a:pt x="1450144" y="1203649"/>
                  </a:lnTo>
                  <a:lnTo>
                    <a:pt x="1381311" y="1203649"/>
                  </a:lnTo>
                  <a:lnTo>
                    <a:pt x="1376968" y="1191188"/>
                  </a:lnTo>
                  <a:lnTo>
                    <a:pt x="1402491" y="1165511"/>
                  </a:lnTo>
                  <a:cubicBezTo>
                    <a:pt x="1433651" y="1125203"/>
                    <a:pt x="1449232" y="1064742"/>
                    <a:pt x="1449232" y="984126"/>
                  </a:cubicBezTo>
                  <a:lnTo>
                    <a:pt x="1441791" y="216731"/>
                  </a:lnTo>
                  <a:lnTo>
                    <a:pt x="1441791" y="43719"/>
                  </a:lnTo>
                  <a:lnTo>
                    <a:pt x="1267848" y="4371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000" dirty="0">
                <a:latin typeface="Bodoni MT Black" panose="02070A03080606020203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43410B8-3B55-4271-EB22-66A36C3D4003}"/>
                </a:ext>
              </a:extLst>
            </p:cNvPr>
            <p:cNvSpPr txBox="1"/>
            <p:nvPr/>
          </p:nvSpPr>
          <p:spPr>
            <a:xfrm>
              <a:off x="3858764" y="2353771"/>
              <a:ext cx="5817660" cy="1361778"/>
            </a:xfrm>
            <a:custGeom>
              <a:avLst/>
              <a:gdLst/>
              <a:ahLst/>
              <a:cxnLst/>
              <a:rect l="l" t="t" r="r" b="b"/>
              <a:pathLst>
                <a:path w="5817660" h="1361778">
                  <a:moveTo>
                    <a:pt x="4485408" y="1158331"/>
                  </a:moveTo>
                  <a:lnTo>
                    <a:pt x="4479923" y="1165046"/>
                  </a:lnTo>
                  <a:cubicBezTo>
                    <a:pt x="4449227" y="1195664"/>
                    <a:pt x="4415702" y="1222455"/>
                    <a:pt x="4379348" y="1245419"/>
                  </a:cubicBezTo>
                  <a:lnTo>
                    <a:pt x="4338053" y="1265586"/>
                  </a:lnTo>
                  <a:lnTo>
                    <a:pt x="4380335" y="1258412"/>
                  </a:lnTo>
                  <a:cubicBezTo>
                    <a:pt x="4426436" y="1244227"/>
                    <a:pt x="4460766" y="1212950"/>
                    <a:pt x="4483323" y="1164581"/>
                  </a:cubicBezTo>
                  <a:close/>
                  <a:moveTo>
                    <a:pt x="2812978" y="1156581"/>
                  </a:moveTo>
                  <a:lnTo>
                    <a:pt x="2718939" y="1242832"/>
                  </a:lnTo>
                  <a:lnTo>
                    <a:pt x="2668886" y="1266900"/>
                  </a:lnTo>
                  <a:lnTo>
                    <a:pt x="2812978" y="1266900"/>
                  </a:lnTo>
                  <a:close/>
                  <a:moveTo>
                    <a:pt x="2063700" y="784460"/>
                  </a:moveTo>
                  <a:lnTo>
                    <a:pt x="2063700" y="993298"/>
                  </a:lnTo>
                  <a:cubicBezTo>
                    <a:pt x="2063700" y="1046318"/>
                    <a:pt x="2053739" y="1094455"/>
                    <a:pt x="2033818" y="1137708"/>
                  </a:cubicBezTo>
                  <a:lnTo>
                    <a:pt x="2020155" y="1155251"/>
                  </a:lnTo>
                  <a:lnTo>
                    <a:pt x="2096767" y="1218996"/>
                  </a:lnTo>
                  <a:cubicBezTo>
                    <a:pt x="2165911" y="1265815"/>
                    <a:pt x="2236449" y="1289224"/>
                    <a:pt x="2308382" y="1289224"/>
                  </a:cubicBezTo>
                  <a:cubicBezTo>
                    <a:pt x="2373495" y="1289224"/>
                    <a:pt x="2426050" y="1275737"/>
                    <a:pt x="2466047" y="1248762"/>
                  </a:cubicBezTo>
                  <a:cubicBezTo>
                    <a:pt x="2506045" y="1221786"/>
                    <a:pt x="2526044" y="1186595"/>
                    <a:pt x="2526044" y="1143187"/>
                  </a:cubicBezTo>
                  <a:cubicBezTo>
                    <a:pt x="2526044" y="1117762"/>
                    <a:pt x="2517827" y="1094042"/>
                    <a:pt x="2501394" y="1072028"/>
                  </a:cubicBezTo>
                  <a:cubicBezTo>
                    <a:pt x="2484961" y="1050014"/>
                    <a:pt x="2462792" y="1029860"/>
                    <a:pt x="2434886" y="1011567"/>
                  </a:cubicBezTo>
                  <a:cubicBezTo>
                    <a:pt x="2406981" y="993273"/>
                    <a:pt x="2342489" y="957771"/>
                    <a:pt x="2241410" y="905062"/>
                  </a:cubicBezTo>
                  <a:cubicBezTo>
                    <a:pt x="2183119" y="874366"/>
                    <a:pt x="2132114" y="842139"/>
                    <a:pt x="2088396" y="808381"/>
                  </a:cubicBezTo>
                  <a:close/>
                  <a:moveTo>
                    <a:pt x="4338545" y="106971"/>
                  </a:moveTo>
                  <a:lnTo>
                    <a:pt x="4374377" y="123714"/>
                  </a:lnTo>
                  <a:cubicBezTo>
                    <a:pt x="4411332" y="146038"/>
                    <a:pt x="4445429" y="172083"/>
                    <a:pt x="4476667" y="201849"/>
                  </a:cubicBezTo>
                  <a:lnTo>
                    <a:pt x="4528436" y="263362"/>
                  </a:lnTo>
                  <a:lnTo>
                    <a:pt x="4528436" y="221382"/>
                  </a:lnTo>
                  <a:lnTo>
                    <a:pt x="4446581" y="106971"/>
                  </a:lnTo>
                  <a:close/>
                  <a:moveTo>
                    <a:pt x="3973907" y="81856"/>
                  </a:moveTo>
                  <a:cubicBezTo>
                    <a:pt x="3904454" y="81856"/>
                    <a:pt x="3869727" y="124334"/>
                    <a:pt x="3869727" y="209290"/>
                  </a:cubicBezTo>
                  <a:lnTo>
                    <a:pt x="3869727" y="1173882"/>
                  </a:lnTo>
                  <a:cubicBezTo>
                    <a:pt x="3869727" y="1216050"/>
                    <a:pt x="3877634" y="1246281"/>
                    <a:pt x="3893447" y="1264575"/>
                  </a:cubicBezTo>
                  <a:cubicBezTo>
                    <a:pt x="3909260" y="1282868"/>
                    <a:pt x="3936080" y="1292015"/>
                    <a:pt x="3973907" y="1292015"/>
                  </a:cubicBezTo>
                  <a:cubicBezTo>
                    <a:pt x="4037779" y="1292015"/>
                    <a:pt x="4069715" y="1250467"/>
                    <a:pt x="4069715" y="1167371"/>
                  </a:cubicBezTo>
                  <a:lnTo>
                    <a:pt x="4069715" y="203709"/>
                  </a:lnTo>
                  <a:cubicBezTo>
                    <a:pt x="4069715" y="122474"/>
                    <a:pt x="4037779" y="81856"/>
                    <a:pt x="3973907" y="81856"/>
                  </a:cubicBezTo>
                  <a:close/>
                  <a:moveTo>
                    <a:pt x="2395819" y="78135"/>
                  </a:moveTo>
                  <a:cubicBezTo>
                    <a:pt x="2349310" y="78135"/>
                    <a:pt x="2311638" y="90848"/>
                    <a:pt x="2282803" y="116272"/>
                  </a:cubicBezTo>
                  <a:cubicBezTo>
                    <a:pt x="2253967" y="141697"/>
                    <a:pt x="2239549" y="174563"/>
                    <a:pt x="2239549" y="214871"/>
                  </a:cubicBezTo>
                  <a:cubicBezTo>
                    <a:pt x="2239549" y="245877"/>
                    <a:pt x="2248696" y="271302"/>
                    <a:pt x="2266990" y="291146"/>
                  </a:cubicBezTo>
                  <a:cubicBezTo>
                    <a:pt x="2285283" y="310989"/>
                    <a:pt x="2320475" y="335174"/>
                    <a:pt x="2372565" y="363699"/>
                  </a:cubicBezTo>
                  <a:cubicBezTo>
                    <a:pt x="2556739" y="466019"/>
                    <a:pt x="2678437" y="539502"/>
                    <a:pt x="2737659" y="584151"/>
                  </a:cubicBezTo>
                  <a:lnTo>
                    <a:pt x="2812978" y="671123"/>
                  </a:lnTo>
                  <a:lnTo>
                    <a:pt x="2812978" y="364730"/>
                  </a:lnTo>
                  <a:lnTo>
                    <a:pt x="2789283" y="298354"/>
                  </a:lnTo>
                  <a:cubicBezTo>
                    <a:pt x="2765409" y="251070"/>
                    <a:pt x="2730062" y="210840"/>
                    <a:pt x="2683243" y="177664"/>
                  </a:cubicBezTo>
                  <a:cubicBezTo>
                    <a:pt x="2589605" y="111312"/>
                    <a:pt x="2493797" y="78135"/>
                    <a:pt x="2395819" y="78135"/>
                  </a:cubicBezTo>
                  <a:close/>
                  <a:moveTo>
                    <a:pt x="2872069" y="0"/>
                  </a:moveTo>
                  <a:lnTo>
                    <a:pt x="2872069" y="63252"/>
                  </a:lnTo>
                  <a:lnTo>
                    <a:pt x="3506889" y="63252"/>
                  </a:lnTo>
                  <a:lnTo>
                    <a:pt x="3506889" y="106971"/>
                  </a:lnTo>
                  <a:lnTo>
                    <a:pt x="3356200" y="106971"/>
                  </a:lnTo>
                  <a:lnTo>
                    <a:pt x="3356200" y="334875"/>
                  </a:lnTo>
                  <a:lnTo>
                    <a:pt x="3375310" y="298703"/>
                  </a:lnTo>
                  <a:cubicBezTo>
                    <a:pt x="3398971" y="263899"/>
                    <a:pt x="3426576" y="231614"/>
                    <a:pt x="3458124" y="201849"/>
                  </a:cubicBezTo>
                  <a:cubicBezTo>
                    <a:pt x="3584318" y="82786"/>
                    <a:pt x="3753145" y="23255"/>
                    <a:pt x="3964605" y="23255"/>
                  </a:cubicBezTo>
                  <a:cubicBezTo>
                    <a:pt x="4072815" y="23255"/>
                    <a:pt x="4169592" y="38138"/>
                    <a:pt x="4254937" y="67903"/>
                  </a:cubicBezTo>
                  <a:lnTo>
                    <a:pt x="4330309" y="103122"/>
                  </a:lnTo>
                  <a:lnTo>
                    <a:pt x="4330309" y="63252"/>
                  </a:lnTo>
                  <a:lnTo>
                    <a:pt x="5052125" y="63252"/>
                  </a:lnTo>
                  <a:lnTo>
                    <a:pt x="5570233" y="777627"/>
                  </a:lnTo>
                  <a:lnTo>
                    <a:pt x="5570233" y="472530"/>
                  </a:lnTo>
                  <a:cubicBezTo>
                    <a:pt x="5570233" y="349127"/>
                    <a:pt x="5552870" y="257349"/>
                    <a:pt x="5518143" y="197198"/>
                  </a:cubicBezTo>
                  <a:cubicBezTo>
                    <a:pt x="5483417" y="137046"/>
                    <a:pt x="5431017" y="106971"/>
                    <a:pt x="5360944" y="106971"/>
                  </a:cubicBezTo>
                  <a:lnTo>
                    <a:pt x="5319086" y="106971"/>
                  </a:lnTo>
                  <a:lnTo>
                    <a:pt x="5319086" y="63252"/>
                  </a:lnTo>
                  <a:lnTo>
                    <a:pt x="5817660" y="63252"/>
                  </a:lnTo>
                  <a:lnTo>
                    <a:pt x="5817660" y="106971"/>
                  </a:lnTo>
                  <a:cubicBezTo>
                    <a:pt x="5685575" y="117513"/>
                    <a:pt x="5619532" y="234095"/>
                    <a:pt x="5619532" y="456717"/>
                  </a:cubicBezTo>
                  <a:lnTo>
                    <a:pt x="5619532" y="1310618"/>
                  </a:lnTo>
                  <a:lnTo>
                    <a:pt x="5319086" y="1310618"/>
                  </a:lnTo>
                  <a:lnTo>
                    <a:pt x="4579596" y="291146"/>
                  </a:lnTo>
                  <a:lnTo>
                    <a:pt x="4579596" y="339915"/>
                  </a:lnTo>
                  <a:lnTo>
                    <a:pt x="4617240" y="412999"/>
                  </a:lnTo>
                  <a:cubicBezTo>
                    <a:pt x="4648479" y="494234"/>
                    <a:pt x="4664098" y="586321"/>
                    <a:pt x="4664098" y="689261"/>
                  </a:cubicBezTo>
                  <a:cubicBezTo>
                    <a:pt x="4664098" y="786619"/>
                    <a:pt x="4648750" y="874947"/>
                    <a:pt x="4618054" y="954245"/>
                  </a:cubicBezTo>
                  <a:lnTo>
                    <a:pt x="4588503" y="1011840"/>
                  </a:lnTo>
                  <a:lnTo>
                    <a:pt x="4594130" y="1051680"/>
                  </a:lnTo>
                  <a:cubicBezTo>
                    <a:pt x="4623198" y="1194230"/>
                    <a:pt x="4695868" y="1265970"/>
                    <a:pt x="4812140" y="1266900"/>
                  </a:cubicBezTo>
                  <a:lnTo>
                    <a:pt x="4812140" y="1310618"/>
                  </a:lnTo>
                  <a:lnTo>
                    <a:pt x="4330309" y="1310618"/>
                  </a:lnTo>
                  <a:lnTo>
                    <a:pt x="4330309" y="1269368"/>
                  </a:lnTo>
                  <a:lnTo>
                    <a:pt x="4261797" y="1302828"/>
                  </a:lnTo>
                  <a:cubicBezTo>
                    <a:pt x="4177770" y="1333446"/>
                    <a:pt x="4082427" y="1348755"/>
                    <a:pt x="3975767" y="1348755"/>
                  </a:cubicBezTo>
                  <a:cubicBezTo>
                    <a:pt x="3762447" y="1348755"/>
                    <a:pt x="3591294" y="1288449"/>
                    <a:pt x="3462310" y="1167836"/>
                  </a:cubicBezTo>
                  <a:cubicBezTo>
                    <a:pt x="3430064" y="1137683"/>
                    <a:pt x="3401849" y="1104904"/>
                    <a:pt x="3377664" y="1069499"/>
                  </a:cubicBezTo>
                  <a:lnTo>
                    <a:pt x="3356200" y="1028996"/>
                  </a:lnTo>
                  <a:lnTo>
                    <a:pt x="3356200" y="1266900"/>
                  </a:lnTo>
                  <a:lnTo>
                    <a:pt x="3506889" y="1266900"/>
                  </a:lnTo>
                  <a:lnTo>
                    <a:pt x="3506889" y="1310618"/>
                  </a:lnTo>
                  <a:lnTo>
                    <a:pt x="2668800" y="1310618"/>
                  </a:lnTo>
                  <a:lnTo>
                    <a:pt x="2668800" y="1266941"/>
                  </a:lnTo>
                  <a:lnTo>
                    <a:pt x="2594411" y="1302712"/>
                  </a:lnTo>
                  <a:cubicBezTo>
                    <a:pt x="2501704" y="1333408"/>
                    <a:pt x="2417833" y="1348755"/>
                    <a:pt x="2342799" y="1348755"/>
                  </a:cubicBezTo>
                  <a:cubicBezTo>
                    <a:pt x="2226217" y="1348755"/>
                    <a:pt x="2117076" y="1309378"/>
                    <a:pt x="2015377" y="1230623"/>
                  </a:cubicBezTo>
                  <a:lnTo>
                    <a:pt x="1847945" y="1361778"/>
                  </a:lnTo>
                  <a:lnTo>
                    <a:pt x="1847945" y="1308122"/>
                  </a:lnTo>
                  <a:lnTo>
                    <a:pt x="1796158" y="1328161"/>
                  </a:lnTo>
                  <a:cubicBezTo>
                    <a:pt x="1737324" y="1344905"/>
                    <a:pt x="1668995" y="1353276"/>
                    <a:pt x="1591170" y="1353276"/>
                  </a:cubicBezTo>
                  <a:cubicBezTo>
                    <a:pt x="1480170" y="1353276"/>
                    <a:pt x="1382346" y="1341029"/>
                    <a:pt x="1297700" y="1316534"/>
                  </a:cubicBezTo>
                  <a:cubicBezTo>
                    <a:pt x="1213054" y="1292039"/>
                    <a:pt x="1151352" y="1259483"/>
                    <a:pt x="1112595" y="1218866"/>
                  </a:cubicBezTo>
                  <a:cubicBezTo>
                    <a:pt x="1073838" y="1178248"/>
                    <a:pt x="1049033" y="1139336"/>
                    <a:pt x="1038181" y="1102129"/>
                  </a:cubicBezTo>
                  <a:cubicBezTo>
                    <a:pt x="1027329" y="1064922"/>
                    <a:pt x="1021903" y="1005700"/>
                    <a:pt x="1021903" y="924465"/>
                  </a:cubicBezTo>
                  <a:lnTo>
                    <a:pt x="1021903" y="179806"/>
                  </a:lnTo>
                  <a:lnTo>
                    <a:pt x="988080" y="156238"/>
                  </a:lnTo>
                  <a:cubicBezTo>
                    <a:pt x="968856" y="145308"/>
                    <a:pt x="949710" y="136898"/>
                    <a:pt x="930642" y="131007"/>
                  </a:cubicBezTo>
                  <a:cubicBezTo>
                    <a:pt x="892504" y="119225"/>
                    <a:pt x="840569" y="113334"/>
                    <a:pt x="774837" y="113334"/>
                  </a:cubicBezTo>
                  <a:lnTo>
                    <a:pt x="687400" y="113334"/>
                  </a:lnTo>
                  <a:lnTo>
                    <a:pt x="687400" y="678881"/>
                  </a:lnTo>
                  <a:cubicBezTo>
                    <a:pt x="749412" y="677640"/>
                    <a:pt x="798246" y="666788"/>
                    <a:pt x="833903" y="646324"/>
                  </a:cubicBezTo>
                  <a:cubicBezTo>
                    <a:pt x="869560" y="625861"/>
                    <a:pt x="896845" y="595010"/>
                    <a:pt x="915759" y="553772"/>
                  </a:cubicBezTo>
                  <a:cubicBezTo>
                    <a:pt x="934672" y="512534"/>
                    <a:pt x="944129" y="454398"/>
                    <a:pt x="944129" y="379364"/>
                  </a:cubicBezTo>
                  <a:lnTo>
                    <a:pt x="987847" y="379364"/>
                  </a:lnTo>
                  <a:lnTo>
                    <a:pt x="987847" y="1000721"/>
                  </a:lnTo>
                  <a:lnTo>
                    <a:pt x="944129" y="1000721"/>
                  </a:lnTo>
                  <a:cubicBezTo>
                    <a:pt x="941649" y="902743"/>
                    <a:pt x="922580" y="831895"/>
                    <a:pt x="886923" y="788176"/>
                  </a:cubicBezTo>
                  <a:cubicBezTo>
                    <a:pt x="851266" y="744458"/>
                    <a:pt x="787239" y="722599"/>
                    <a:pt x="694842" y="722599"/>
                  </a:cubicBezTo>
                  <a:lnTo>
                    <a:pt x="687400" y="722599"/>
                  </a:lnTo>
                  <a:lnTo>
                    <a:pt x="687400" y="1273263"/>
                  </a:lnTo>
                  <a:lnTo>
                    <a:pt x="852972" y="1273263"/>
                  </a:lnTo>
                  <a:lnTo>
                    <a:pt x="852972" y="1316981"/>
                  </a:lnTo>
                  <a:lnTo>
                    <a:pt x="0" y="1316981"/>
                  </a:lnTo>
                  <a:lnTo>
                    <a:pt x="0" y="1273263"/>
                  </a:lnTo>
                  <a:lnTo>
                    <a:pt x="144178" y="1273263"/>
                  </a:lnTo>
                  <a:lnTo>
                    <a:pt x="144178" y="113334"/>
                  </a:lnTo>
                  <a:lnTo>
                    <a:pt x="0" y="113334"/>
                  </a:lnTo>
                  <a:lnTo>
                    <a:pt x="0" y="69615"/>
                  </a:lnTo>
                  <a:lnTo>
                    <a:pt x="873075" y="69615"/>
                  </a:lnTo>
                  <a:lnTo>
                    <a:pt x="873075" y="64052"/>
                  </a:lnTo>
                  <a:lnTo>
                    <a:pt x="1696280" y="64052"/>
                  </a:lnTo>
                  <a:lnTo>
                    <a:pt x="1696280" y="107771"/>
                  </a:lnTo>
                  <a:lnTo>
                    <a:pt x="1565126" y="107771"/>
                  </a:lnTo>
                  <a:lnTo>
                    <a:pt x="1565126" y="1105849"/>
                  </a:lnTo>
                  <a:cubicBezTo>
                    <a:pt x="1565126" y="1162280"/>
                    <a:pt x="1569311" y="1200262"/>
                    <a:pt x="1577683" y="1219796"/>
                  </a:cubicBezTo>
                  <a:cubicBezTo>
                    <a:pt x="1586055" y="1239330"/>
                    <a:pt x="1601402" y="1254057"/>
                    <a:pt x="1623727" y="1263979"/>
                  </a:cubicBezTo>
                  <a:cubicBezTo>
                    <a:pt x="1646051" y="1273901"/>
                    <a:pt x="1671476" y="1278862"/>
                    <a:pt x="1700001" y="1278862"/>
                  </a:cubicBezTo>
                  <a:cubicBezTo>
                    <a:pt x="1734107" y="1278862"/>
                    <a:pt x="1768524" y="1272893"/>
                    <a:pt x="1803250" y="1260956"/>
                  </a:cubicBezTo>
                  <a:lnTo>
                    <a:pt x="1847945" y="1241837"/>
                  </a:lnTo>
                  <a:lnTo>
                    <a:pt x="1847945" y="836229"/>
                  </a:lnTo>
                  <a:lnTo>
                    <a:pt x="1895384" y="836229"/>
                  </a:lnTo>
                  <a:lnTo>
                    <a:pt x="1895384" y="841810"/>
                  </a:lnTo>
                  <a:cubicBezTo>
                    <a:pt x="1895384" y="928006"/>
                    <a:pt x="1911662" y="1000715"/>
                    <a:pt x="1944219" y="1059936"/>
                  </a:cubicBezTo>
                  <a:lnTo>
                    <a:pt x="1986196" y="1116426"/>
                  </a:lnTo>
                  <a:lnTo>
                    <a:pt x="1987891" y="1113756"/>
                  </a:lnTo>
                  <a:cubicBezTo>
                    <a:pt x="2005564" y="1075308"/>
                    <a:pt x="2014401" y="1029575"/>
                    <a:pt x="2014401" y="976555"/>
                  </a:cubicBezTo>
                  <a:lnTo>
                    <a:pt x="2014401" y="736708"/>
                  </a:lnTo>
                  <a:lnTo>
                    <a:pt x="1979100" y="702516"/>
                  </a:lnTo>
                  <a:cubicBezTo>
                    <a:pt x="1920809" y="628877"/>
                    <a:pt x="1891664" y="549114"/>
                    <a:pt x="1891664" y="463228"/>
                  </a:cubicBezTo>
                  <a:cubicBezTo>
                    <a:pt x="1891664" y="370211"/>
                    <a:pt x="1917302" y="288791"/>
                    <a:pt x="1968578" y="218970"/>
                  </a:cubicBezTo>
                  <a:lnTo>
                    <a:pt x="1970359" y="217006"/>
                  </a:lnTo>
                  <a:lnTo>
                    <a:pt x="1966497" y="206834"/>
                  </a:lnTo>
                  <a:cubicBezTo>
                    <a:pt x="1934560" y="140792"/>
                    <a:pt x="1874254" y="107771"/>
                    <a:pt x="1785577" y="107771"/>
                  </a:cubicBezTo>
                  <a:lnTo>
                    <a:pt x="1785577" y="64052"/>
                  </a:lnTo>
                  <a:lnTo>
                    <a:pt x="2173392" y="64052"/>
                  </a:lnTo>
                  <a:lnTo>
                    <a:pt x="2182111" y="59880"/>
                  </a:lnTo>
                  <a:cubicBezTo>
                    <a:pt x="2239007" y="39184"/>
                    <a:pt x="2301561" y="28836"/>
                    <a:pt x="2369774" y="28836"/>
                  </a:cubicBezTo>
                  <a:cubicBezTo>
                    <a:pt x="2415043" y="28836"/>
                    <a:pt x="2463722" y="34417"/>
                    <a:pt x="2515812" y="45579"/>
                  </a:cubicBezTo>
                  <a:cubicBezTo>
                    <a:pt x="2567901" y="56741"/>
                    <a:pt x="2629603" y="84647"/>
                    <a:pt x="2700917" y="129295"/>
                  </a:cubicBezTo>
                  <a:lnTo>
                    <a:pt x="2730468" y="106971"/>
                  </a:lnTo>
                  <a:lnTo>
                    <a:pt x="2668800" y="106971"/>
                  </a:lnTo>
                  <a:lnTo>
                    <a:pt x="2668800" y="63252"/>
                  </a:lnTo>
                  <a:lnTo>
                    <a:pt x="2788340" y="6325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000" dirty="0">
                <a:latin typeface="Bodoni MT Black" panose="02070A03080606020203" pitchFamily="18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2988570-CC08-7345-10C2-98896AA49F8E}"/>
                </a:ext>
              </a:extLst>
            </p:cNvPr>
            <p:cNvGrpSpPr/>
            <p:nvPr/>
          </p:nvGrpSpPr>
          <p:grpSpPr>
            <a:xfrm>
              <a:off x="9387860" y="2424465"/>
              <a:ext cx="1527790" cy="1291084"/>
              <a:chOff x="442480" y="1050150"/>
              <a:chExt cx="2582050" cy="2582051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1B8E386C-D8C1-2744-E670-B1ECAAAFC555}"/>
                  </a:ext>
                </a:extLst>
              </p:cNvPr>
              <p:cNvSpPr/>
              <p:nvPr/>
            </p:nvSpPr>
            <p:spPr>
              <a:xfrm>
                <a:off x="1314919" y="1050150"/>
                <a:ext cx="869481" cy="2582050"/>
              </a:xfrm>
              <a:custGeom>
                <a:avLst/>
                <a:gdLst>
                  <a:gd name="connsiteX0" fmla="*/ 559642 w 1111344"/>
                  <a:gd name="connsiteY0" fmla="*/ 148028 h 2378850"/>
                  <a:gd name="connsiteX1" fmla="*/ 124137 w 1111344"/>
                  <a:gd name="connsiteY1" fmla="*/ 1189425 h 2378850"/>
                  <a:gd name="connsiteX2" fmla="*/ 559642 w 1111344"/>
                  <a:gd name="connsiteY2" fmla="*/ 2230822 h 2378850"/>
                  <a:gd name="connsiteX3" fmla="*/ 995147 w 1111344"/>
                  <a:gd name="connsiteY3" fmla="*/ 1189425 h 2378850"/>
                  <a:gd name="connsiteX4" fmla="*/ 559642 w 1111344"/>
                  <a:gd name="connsiteY4" fmla="*/ 148028 h 2378850"/>
                  <a:gd name="connsiteX5" fmla="*/ 555672 w 1111344"/>
                  <a:gd name="connsiteY5" fmla="*/ 0 h 2378850"/>
                  <a:gd name="connsiteX6" fmla="*/ 1111344 w 1111344"/>
                  <a:gd name="connsiteY6" fmla="*/ 1189425 h 2378850"/>
                  <a:gd name="connsiteX7" fmla="*/ 555672 w 1111344"/>
                  <a:gd name="connsiteY7" fmla="*/ 2378850 h 2378850"/>
                  <a:gd name="connsiteX8" fmla="*/ 0 w 1111344"/>
                  <a:gd name="connsiteY8" fmla="*/ 1189425 h 2378850"/>
                  <a:gd name="connsiteX9" fmla="*/ 555672 w 1111344"/>
                  <a:gd name="connsiteY9" fmla="*/ 0 h 237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4" h="2378850">
                    <a:moveTo>
                      <a:pt x="559642" y="148028"/>
                    </a:moveTo>
                    <a:cubicBezTo>
                      <a:pt x="319119" y="148028"/>
                      <a:pt x="124137" y="614277"/>
                      <a:pt x="124137" y="1189425"/>
                    </a:cubicBezTo>
                    <a:cubicBezTo>
                      <a:pt x="124137" y="1764573"/>
                      <a:pt x="319119" y="2230822"/>
                      <a:pt x="559642" y="2230822"/>
                    </a:cubicBezTo>
                    <a:cubicBezTo>
                      <a:pt x="800165" y="2230822"/>
                      <a:pt x="995147" y="1764573"/>
                      <a:pt x="995147" y="1189425"/>
                    </a:cubicBezTo>
                    <a:cubicBezTo>
                      <a:pt x="995147" y="614277"/>
                      <a:pt x="800165" y="148028"/>
                      <a:pt x="559642" y="148028"/>
                    </a:cubicBezTo>
                    <a:close/>
                    <a:moveTo>
                      <a:pt x="555672" y="0"/>
                    </a:moveTo>
                    <a:cubicBezTo>
                      <a:pt x="862561" y="0"/>
                      <a:pt x="1111344" y="532524"/>
                      <a:pt x="1111344" y="1189425"/>
                    </a:cubicBezTo>
                    <a:cubicBezTo>
                      <a:pt x="1111344" y="1846326"/>
                      <a:pt x="862561" y="2378850"/>
                      <a:pt x="555672" y="2378850"/>
                    </a:cubicBezTo>
                    <a:cubicBezTo>
                      <a:pt x="248783" y="2378850"/>
                      <a:pt x="0" y="1846326"/>
                      <a:pt x="0" y="1189425"/>
                    </a:cubicBezTo>
                    <a:cubicBezTo>
                      <a:pt x="0" y="532524"/>
                      <a:pt x="248783" y="0"/>
                      <a:pt x="555672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33B6A0E-851C-FFDC-5ACE-4C9F4C7E4954}"/>
                  </a:ext>
                </a:extLst>
              </p:cNvPr>
              <p:cNvSpPr/>
              <p:nvPr/>
            </p:nvSpPr>
            <p:spPr>
              <a:xfrm rot="18937416">
                <a:off x="1314918" y="1050151"/>
                <a:ext cx="869481" cy="2582050"/>
              </a:xfrm>
              <a:custGeom>
                <a:avLst/>
                <a:gdLst>
                  <a:gd name="connsiteX0" fmla="*/ 559642 w 1111344"/>
                  <a:gd name="connsiteY0" fmla="*/ 148028 h 2378850"/>
                  <a:gd name="connsiteX1" fmla="*/ 124137 w 1111344"/>
                  <a:gd name="connsiteY1" fmla="*/ 1189425 h 2378850"/>
                  <a:gd name="connsiteX2" fmla="*/ 559642 w 1111344"/>
                  <a:gd name="connsiteY2" fmla="*/ 2230822 h 2378850"/>
                  <a:gd name="connsiteX3" fmla="*/ 995147 w 1111344"/>
                  <a:gd name="connsiteY3" fmla="*/ 1189425 h 2378850"/>
                  <a:gd name="connsiteX4" fmla="*/ 559642 w 1111344"/>
                  <a:gd name="connsiteY4" fmla="*/ 148028 h 2378850"/>
                  <a:gd name="connsiteX5" fmla="*/ 555672 w 1111344"/>
                  <a:gd name="connsiteY5" fmla="*/ 0 h 2378850"/>
                  <a:gd name="connsiteX6" fmla="*/ 1111344 w 1111344"/>
                  <a:gd name="connsiteY6" fmla="*/ 1189425 h 2378850"/>
                  <a:gd name="connsiteX7" fmla="*/ 555672 w 1111344"/>
                  <a:gd name="connsiteY7" fmla="*/ 2378850 h 2378850"/>
                  <a:gd name="connsiteX8" fmla="*/ 0 w 1111344"/>
                  <a:gd name="connsiteY8" fmla="*/ 1189425 h 2378850"/>
                  <a:gd name="connsiteX9" fmla="*/ 555672 w 1111344"/>
                  <a:gd name="connsiteY9" fmla="*/ 0 h 237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4" h="2378850">
                    <a:moveTo>
                      <a:pt x="559642" y="148028"/>
                    </a:moveTo>
                    <a:cubicBezTo>
                      <a:pt x="319119" y="148028"/>
                      <a:pt x="124137" y="614277"/>
                      <a:pt x="124137" y="1189425"/>
                    </a:cubicBezTo>
                    <a:cubicBezTo>
                      <a:pt x="124137" y="1764573"/>
                      <a:pt x="319119" y="2230822"/>
                      <a:pt x="559642" y="2230822"/>
                    </a:cubicBezTo>
                    <a:cubicBezTo>
                      <a:pt x="800165" y="2230822"/>
                      <a:pt x="995147" y="1764573"/>
                      <a:pt x="995147" y="1189425"/>
                    </a:cubicBezTo>
                    <a:cubicBezTo>
                      <a:pt x="995147" y="614277"/>
                      <a:pt x="800165" y="148028"/>
                      <a:pt x="559642" y="148028"/>
                    </a:cubicBezTo>
                    <a:close/>
                    <a:moveTo>
                      <a:pt x="555672" y="0"/>
                    </a:moveTo>
                    <a:cubicBezTo>
                      <a:pt x="862561" y="0"/>
                      <a:pt x="1111344" y="532524"/>
                      <a:pt x="1111344" y="1189425"/>
                    </a:cubicBezTo>
                    <a:cubicBezTo>
                      <a:pt x="1111344" y="1846326"/>
                      <a:pt x="862561" y="2378850"/>
                      <a:pt x="555672" y="2378850"/>
                    </a:cubicBezTo>
                    <a:cubicBezTo>
                      <a:pt x="248783" y="2378850"/>
                      <a:pt x="0" y="1846326"/>
                      <a:pt x="0" y="1189425"/>
                    </a:cubicBezTo>
                    <a:cubicBezTo>
                      <a:pt x="0" y="532524"/>
                      <a:pt x="248783" y="0"/>
                      <a:pt x="555672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D899E065-2C2B-0703-0F9F-E7388915C09B}"/>
                  </a:ext>
                </a:extLst>
              </p:cNvPr>
              <p:cNvSpPr/>
              <p:nvPr/>
            </p:nvSpPr>
            <p:spPr>
              <a:xfrm rot="2754773">
                <a:off x="1298764" y="1066472"/>
                <a:ext cx="869481" cy="2582050"/>
              </a:xfrm>
              <a:custGeom>
                <a:avLst/>
                <a:gdLst>
                  <a:gd name="connsiteX0" fmla="*/ 559642 w 1111344"/>
                  <a:gd name="connsiteY0" fmla="*/ 148028 h 2378850"/>
                  <a:gd name="connsiteX1" fmla="*/ 124137 w 1111344"/>
                  <a:gd name="connsiteY1" fmla="*/ 1189425 h 2378850"/>
                  <a:gd name="connsiteX2" fmla="*/ 559642 w 1111344"/>
                  <a:gd name="connsiteY2" fmla="*/ 2230822 h 2378850"/>
                  <a:gd name="connsiteX3" fmla="*/ 995147 w 1111344"/>
                  <a:gd name="connsiteY3" fmla="*/ 1189425 h 2378850"/>
                  <a:gd name="connsiteX4" fmla="*/ 559642 w 1111344"/>
                  <a:gd name="connsiteY4" fmla="*/ 148028 h 2378850"/>
                  <a:gd name="connsiteX5" fmla="*/ 555672 w 1111344"/>
                  <a:gd name="connsiteY5" fmla="*/ 0 h 2378850"/>
                  <a:gd name="connsiteX6" fmla="*/ 1111344 w 1111344"/>
                  <a:gd name="connsiteY6" fmla="*/ 1189425 h 2378850"/>
                  <a:gd name="connsiteX7" fmla="*/ 555672 w 1111344"/>
                  <a:gd name="connsiteY7" fmla="*/ 2378850 h 2378850"/>
                  <a:gd name="connsiteX8" fmla="*/ 0 w 1111344"/>
                  <a:gd name="connsiteY8" fmla="*/ 1189425 h 2378850"/>
                  <a:gd name="connsiteX9" fmla="*/ 555672 w 1111344"/>
                  <a:gd name="connsiteY9" fmla="*/ 0 h 237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4" h="2378850">
                    <a:moveTo>
                      <a:pt x="559642" y="148028"/>
                    </a:moveTo>
                    <a:cubicBezTo>
                      <a:pt x="319119" y="148028"/>
                      <a:pt x="124137" y="614277"/>
                      <a:pt x="124137" y="1189425"/>
                    </a:cubicBezTo>
                    <a:cubicBezTo>
                      <a:pt x="124137" y="1764573"/>
                      <a:pt x="319119" y="2230822"/>
                      <a:pt x="559642" y="2230822"/>
                    </a:cubicBezTo>
                    <a:cubicBezTo>
                      <a:pt x="800165" y="2230822"/>
                      <a:pt x="995147" y="1764573"/>
                      <a:pt x="995147" y="1189425"/>
                    </a:cubicBezTo>
                    <a:cubicBezTo>
                      <a:pt x="995147" y="614277"/>
                      <a:pt x="800165" y="148028"/>
                      <a:pt x="559642" y="148028"/>
                    </a:cubicBezTo>
                    <a:close/>
                    <a:moveTo>
                      <a:pt x="555672" y="0"/>
                    </a:moveTo>
                    <a:cubicBezTo>
                      <a:pt x="862561" y="0"/>
                      <a:pt x="1111344" y="532524"/>
                      <a:pt x="1111344" y="1189425"/>
                    </a:cubicBezTo>
                    <a:cubicBezTo>
                      <a:pt x="1111344" y="1846326"/>
                      <a:pt x="862561" y="2378850"/>
                      <a:pt x="555672" y="2378850"/>
                    </a:cubicBezTo>
                    <a:cubicBezTo>
                      <a:pt x="248783" y="2378850"/>
                      <a:pt x="0" y="1846326"/>
                      <a:pt x="0" y="1189425"/>
                    </a:cubicBezTo>
                    <a:cubicBezTo>
                      <a:pt x="0" y="532524"/>
                      <a:pt x="248783" y="0"/>
                      <a:pt x="555672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84989E1B-E85E-9A7F-C426-7C75D7F60984}"/>
                  </a:ext>
                </a:extLst>
              </p:cNvPr>
              <p:cNvSpPr/>
              <p:nvPr/>
            </p:nvSpPr>
            <p:spPr>
              <a:xfrm>
                <a:off x="1457325" y="1146998"/>
                <a:ext cx="219029" cy="22930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E7B5E7D-3168-698B-60C6-8EF4416F212D}"/>
                  </a:ext>
                </a:extLst>
              </p:cNvPr>
              <p:cNvSpPr/>
              <p:nvPr/>
            </p:nvSpPr>
            <p:spPr>
              <a:xfrm>
                <a:off x="1003560" y="3115384"/>
                <a:ext cx="219029" cy="22930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229EB81-45D0-9413-FC90-8B953569406E}"/>
                  </a:ext>
                </a:extLst>
              </p:cNvPr>
              <p:cNvSpPr/>
              <p:nvPr/>
            </p:nvSpPr>
            <p:spPr>
              <a:xfrm>
                <a:off x="2200551" y="3091571"/>
                <a:ext cx="219029" cy="22930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9854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7BAC4A9-2EF2-2696-FAFE-09E2B865CDC5}"/>
              </a:ext>
            </a:extLst>
          </p:cNvPr>
          <p:cNvGrpSpPr/>
          <p:nvPr/>
        </p:nvGrpSpPr>
        <p:grpSpPr>
          <a:xfrm>
            <a:off x="2620667" y="513018"/>
            <a:ext cx="6950665" cy="2378850"/>
            <a:chOff x="2620667" y="513018"/>
            <a:chExt cx="6950665" cy="2378850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1440F48-03D4-2978-3428-D691418FBDB6}"/>
                </a:ext>
              </a:extLst>
            </p:cNvPr>
            <p:cNvSpPr txBox="1"/>
            <p:nvPr/>
          </p:nvSpPr>
          <p:spPr>
            <a:xfrm>
              <a:off x="2620667" y="513018"/>
              <a:ext cx="4990436" cy="2378850"/>
            </a:xfrm>
            <a:custGeom>
              <a:avLst/>
              <a:gdLst/>
              <a:ahLst/>
              <a:cxnLst/>
              <a:rect l="l" t="t" r="r" b="b"/>
              <a:pathLst>
                <a:path w="2706303" h="1723597">
                  <a:moveTo>
                    <a:pt x="654421" y="320380"/>
                  </a:moveTo>
                  <a:lnTo>
                    <a:pt x="387437" y="1095254"/>
                  </a:lnTo>
                  <a:lnTo>
                    <a:pt x="928855" y="1095254"/>
                  </a:lnTo>
                  <a:lnTo>
                    <a:pt x="659388" y="320380"/>
                  </a:lnTo>
                  <a:close/>
                  <a:moveTo>
                    <a:pt x="1556411" y="0"/>
                  </a:moveTo>
                  <a:lnTo>
                    <a:pt x="2706303" y="0"/>
                  </a:lnTo>
                  <a:lnTo>
                    <a:pt x="2706303" y="58364"/>
                  </a:lnTo>
                  <a:lnTo>
                    <a:pt x="2510102" y="58364"/>
                  </a:lnTo>
                  <a:lnTo>
                    <a:pt x="2510102" y="1174728"/>
                  </a:lnTo>
                  <a:cubicBezTo>
                    <a:pt x="2510102" y="1271587"/>
                    <a:pt x="2500374" y="1346922"/>
                    <a:pt x="2480920" y="1400733"/>
                  </a:cubicBezTo>
                  <a:cubicBezTo>
                    <a:pt x="2461465" y="1454544"/>
                    <a:pt x="2421314" y="1506285"/>
                    <a:pt x="2360466" y="1555956"/>
                  </a:cubicBezTo>
                  <a:cubicBezTo>
                    <a:pt x="2299619" y="1605627"/>
                    <a:pt x="2213729" y="1645985"/>
                    <a:pt x="2102796" y="1677030"/>
                  </a:cubicBezTo>
                  <a:cubicBezTo>
                    <a:pt x="1991863" y="1708075"/>
                    <a:pt x="1870996" y="1723597"/>
                    <a:pt x="1740195" y="1723597"/>
                  </a:cubicBezTo>
                  <a:cubicBezTo>
                    <a:pt x="1639611" y="1723597"/>
                    <a:pt x="1552686" y="1713353"/>
                    <a:pt x="1479420" y="1692863"/>
                  </a:cubicBezTo>
                  <a:lnTo>
                    <a:pt x="1407750" y="1665233"/>
                  </a:lnTo>
                  <a:lnTo>
                    <a:pt x="1935942" y="1665233"/>
                  </a:lnTo>
                  <a:lnTo>
                    <a:pt x="1935942" y="1606869"/>
                  </a:lnTo>
                  <a:lnTo>
                    <a:pt x="1844050" y="1606869"/>
                  </a:lnTo>
                  <a:lnTo>
                    <a:pt x="1785729" y="1439535"/>
                  </a:lnTo>
                  <a:lnTo>
                    <a:pt x="1794659" y="1389479"/>
                  </a:lnTo>
                  <a:cubicBezTo>
                    <a:pt x="1797259" y="1365937"/>
                    <a:pt x="1798559" y="1340713"/>
                    <a:pt x="1798559" y="1313808"/>
                  </a:cubicBezTo>
                  <a:lnTo>
                    <a:pt x="1788625" y="289336"/>
                  </a:lnTo>
                  <a:lnTo>
                    <a:pt x="1788625" y="58364"/>
                  </a:lnTo>
                  <a:lnTo>
                    <a:pt x="1556411" y="58364"/>
                  </a:lnTo>
                  <a:close/>
                  <a:moveTo>
                    <a:pt x="715268" y="0"/>
                  </a:moveTo>
                  <a:lnTo>
                    <a:pt x="1284005" y="0"/>
                  </a:lnTo>
                  <a:lnTo>
                    <a:pt x="1785729" y="1439535"/>
                  </a:lnTo>
                  <a:lnTo>
                    <a:pt x="1782959" y="1455061"/>
                  </a:lnTo>
                  <a:cubicBezTo>
                    <a:pt x="1751759" y="1576135"/>
                    <a:pt x="1673759" y="1636672"/>
                    <a:pt x="1548960" y="1636672"/>
                  </a:cubicBezTo>
                  <a:cubicBezTo>
                    <a:pt x="1461207" y="1636672"/>
                    <a:pt x="1385045" y="1604800"/>
                    <a:pt x="1320472" y="1541055"/>
                  </a:cubicBezTo>
                  <a:lnTo>
                    <a:pt x="1325439" y="1536088"/>
                  </a:lnTo>
                  <a:cubicBezTo>
                    <a:pt x="1354414" y="1542710"/>
                    <a:pt x="1381319" y="1546022"/>
                    <a:pt x="1406155" y="1546022"/>
                  </a:cubicBezTo>
                  <a:cubicBezTo>
                    <a:pt x="1480662" y="1546022"/>
                    <a:pt x="1542544" y="1521600"/>
                    <a:pt x="1591802" y="1472757"/>
                  </a:cubicBezTo>
                  <a:cubicBezTo>
                    <a:pt x="1641059" y="1423913"/>
                    <a:pt x="1665688" y="1363479"/>
                    <a:pt x="1665688" y="1291456"/>
                  </a:cubicBezTo>
                  <a:cubicBezTo>
                    <a:pt x="1665688" y="1221916"/>
                    <a:pt x="1643957" y="1164587"/>
                    <a:pt x="1600494" y="1119469"/>
                  </a:cubicBezTo>
                  <a:cubicBezTo>
                    <a:pt x="1557032" y="1074351"/>
                    <a:pt x="1501772" y="1051792"/>
                    <a:pt x="1434716" y="1051792"/>
                  </a:cubicBezTo>
                  <a:cubicBezTo>
                    <a:pt x="1356070" y="1051792"/>
                    <a:pt x="1291083" y="1076420"/>
                    <a:pt x="1239756" y="1125678"/>
                  </a:cubicBezTo>
                  <a:cubicBezTo>
                    <a:pt x="1188429" y="1174935"/>
                    <a:pt x="1162765" y="1237645"/>
                    <a:pt x="1162765" y="1313808"/>
                  </a:cubicBezTo>
                  <a:cubicBezTo>
                    <a:pt x="1162765" y="1423085"/>
                    <a:pt x="1208711" y="1518703"/>
                    <a:pt x="1300603" y="1600660"/>
                  </a:cubicBezTo>
                  <a:cubicBezTo>
                    <a:pt x="1323576" y="1621150"/>
                    <a:pt x="1349964" y="1639078"/>
                    <a:pt x="1379767" y="1654445"/>
                  </a:cubicBezTo>
                  <a:lnTo>
                    <a:pt x="1407750" y="1665233"/>
                  </a:lnTo>
                  <a:lnTo>
                    <a:pt x="916437" y="1665233"/>
                  </a:lnTo>
                  <a:lnTo>
                    <a:pt x="916437" y="1606869"/>
                  </a:lnTo>
                  <a:lnTo>
                    <a:pt x="1103947" y="1606869"/>
                  </a:lnTo>
                  <a:lnTo>
                    <a:pt x="946240" y="1153618"/>
                  </a:lnTo>
                  <a:lnTo>
                    <a:pt x="368810" y="1153618"/>
                  </a:lnTo>
                  <a:cubicBezTo>
                    <a:pt x="353909" y="1203289"/>
                    <a:pt x="346458" y="1250891"/>
                    <a:pt x="346458" y="1296423"/>
                  </a:cubicBezTo>
                  <a:cubicBezTo>
                    <a:pt x="346458" y="1384176"/>
                    <a:pt x="368603" y="1457648"/>
                    <a:pt x="412893" y="1516840"/>
                  </a:cubicBezTo>
                  <a:cubicBezTo>
                    <a:pt x="457184" y="1576032"/>
                    <a:pt x="535623" y="1606041"/>
                    <a:pt x="648212" y="1606869"/>
                  </a:cubicBezTo>
                  <a:lnTo>
                    <a:pt x="648212" y="1665233"/>
                  </a:lnTo>
                  <a:lnTo>
                    <a:pt x="0" y="1665233"/>
                  </a:lnTo>
                  <a:lnTo>
                    <a:pt x="0" y="1606869"/>
                  </a:lnTo>
                  <a:cubicBezTo>
                    <a:pt x="48844" y="1590312"/>
                    <a:pt x="98308" y="1546229"/>
                    <a:pt x="148393" y="1474619"/>
                  </a:cubicBezTo>
                  <a:cubicBezTo>
                    <a:pt x="198479" y="1403010"/>
                    <a:pt x="239664" y="1321673"/>
                    <a:pt x="271951" y="12306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endParaRPr lang="en-US" sz="20000" dirty="0">
                <a:latin typeface="Bodoni MT Black" panose="02070A03080606020203" pitchFamily="18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5276105-6A4C-31B9-B71E-461A84F7B4CF}"/>
                </a:ext>
              </a:extLst>
            </p:cNvPr>
            <p:cNvGrpSpPr/>
            <p:nvPr/>
          </p:nvGrpSpPr>
          <p:grpSpPr>
            <a:xfrm>
              <a:off x="6989282" y="513018"/>
              <a:ext cx="2582050" cy="2378850"/>
              <a:chOff x="442480" y="1050150"/>
              <a:chExt cx="2582050" cy="2582051"/>
            </a:xfrm>
            <a:solidFill>
              <a:schemeClr val="bg1"/>
            </a:solidFill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3231587A-B7CA-EA4B-198A-B07F2E6B8309}"/>
                  </a:ext>
                </a:extLst>
              </p:cNvPr>
              <p:cNvSpPr/>
              <p:nvPr/>
            </p:nvSpPr>
            <p:spPr>
              <a:xfrm>
                <a:off x="1314919" y="1050150"/>
                <a:ext cx="869481" cy="2582050"/>
              </a:xfrm>
              <a:custGeom>
                <a:avLst/>
                <a:gdLst>
                  <a:gd name="connsiteX0" fmla="*/ 559642 w 1111344"/>
                  <a:gd name="connsiteY0" fmla="*/ 148028 h 2378850"/>
                  <a:gd name="connsiteX1" fmla="*/ 124137 w 1111344"/>
                  <a:gd name="connsiteY1" fmla="*/ 1189425 h 2378850"/>
                  <a:gd name="connsiteX2" fmla="*/ 559642 w 1111344"/>
                  <a:gd name="connsiteY2" fmla="*/ 2230822 h 2378850"/>
                  <a:gd name="connsiteX3" fmla="*/ 995147 w 1111344"/>
                  <a:gd name="connsiteY3" fmla="*/ 1189425 h 2378850"/>
                  <a:gd name="connsiteX4" fmla="*/ 559642 w 1111344"/>
                  <a:gd name="connsiteY4" fmla="*/ 148028 h 2378850"/>
                  <a:gd name="connsiteX5" fmla="*/ 555672 w 1111344"/>
                  <a:gd name="connsiteY5" fmla="*/ 0 h 2378850"/>
                  <a:gd name="connsiteX6" fmla="*/ 1111344 w 1111344"/>
                  <a:gd name="connsiteY6" fmla="*/ 1189425 h 2378850"/>
                  <a:gd name="connsiteX7" fmla="*/ 555672 w 1111344"/>
                  <a:gd name="connsiteY7" fmla="*/ 2378850 h 2378850"/>
                  <a:gd name="connsiteX8" fmla="*/ 0 w 1111344"/>
                  <a:gd name="connsiteY8" fmla="*/ 1189425 h 2378850"/>
                  <a:gd name="connsiteX9" fmla="*/ 555672 w 1111344"/>
                  <a:gd name="connsiteY9" fmla="*/ 0 h 237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4" h="2378850">
                    <a:moveTo>
                      <a:pt x="559642" y="148028"/>
                    </a:moveTo>
                    <a:cubicBezTo>
                      <a:pt x="319119" y="148028"/>
                      <a:pt x="124137" y="614277"/>
                      <a:pt x="124137" y="1189425"/>
                    </a:cubicBezTo>
                    <a:cubicBezTo>
                      <a:pt x="124137" y="1764573"/>
                      <a:pt x="319119" y="2230822"/>
                      <a:pt x="559642" y="2230822"/>
                    </a:cubicBezTo>
                    <a:cubicBezTo>
                      <a:pt x="800165" y="2230822"/>
                      <a:pt x="995147" y="1764573"/>
                      <a:pt x="995147" y="1189425"/>
                    </a:cubicBezTo>
                    <a:cubicBezTo>
                      <a:pt x="995147" y="614277"/>
                      <a:pt x="800165" y="148028"/>
                      <a:pt x="559642" y="148028"/>
                    </a:cubicBezTo>
                    <a:close/>
                    <a:moveTo>
                      <a:pt x="555672" y="0"/>
                    </a:moveTo>
                    <a:cubicBezTo>
                      <a:pt x="862561" y="0"/>
                      <a:pt x="1111344" y="532524"/>
                      <a:pt x="1111344" y="1189425"/>
                    </a:cubicBezTo>
                    <a:cubicBezTo>
                      <a:pt x="1111344" y="1846326"/>
                      <a:pt x="862561" y="2378850"/>
                      <a:pt x="555672" y="2378850"/>
                    </a:cubicBezTo>
                    <a:cubicBezTo>
                      <a:pt x="248783" y="2378850"/>
                      <a:pt x="0" y="1846326"/>
                      <a:pt x="0" y="1189425"/>
                    </a:cubicBezTo>
                    <a:cubicBezTo>
                      <a:pt x="0" y="532524"/>
                      <a:pt x="248783" y="0"/>
                      <a:pt x="55567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93441662-D106-8CCA-2694-677898E57997}"/>
                  </a:ext>
                </a:extLst>
              </p:cNvPr>
              <p:cNvSpPr/>
              <p:nvPr/>
            </p:nvSpPr>
            <p:spPr>
              <a:xfrm rot="18937416">
                <a:off x="1314918" y="1050151"/>
                <a:ext cx="869481" cy="2582050"/>
              </a:xfrm>
              <a:custGeom>
                <a:avLst/>
                <a:gdLst>
                  <a:gd name="connsiteX0" fmla="*/ 559642 w 1111344"/>
                  <a:gd name="connsiteY0" fmla="*/ 148028 h 2378850"/>
                  <a:gd name="connsiteX1" fmla="*/ 124137 w 1111344"/>
                  <a:gd name="connsiteY1" fmla="*/ 1189425 h 2378850"/>
                  <a:gd name="connsiteX2" fmla="*/ 559642 w 1111344"/>
                  <a:gd name="connsiteY2" fmla="*/ 2230822 h 2378850"/>
                  <a:gd name="connsiteX3" fmla="*/ 995147 w 1111344"/>
                  <a:gd name="connsiteY3" fmla="*/ 1189425 h 2378850"/>
                  <a:gd name="connsiteX4" fmla="*/ 559642 w 1111344"/>
                  <a:gd name="connsiteY4" fmla="*/ 148028 h 2378850"/>
                  <a:gd name="connsiteX5" fmla="*/ 555672 w 1111344"/>
                  <a:gd name="connsiteY5" fmla="*/ 0 h 2378850"/>
                  <a:gd name="connsiteX6" fmla="*/ 1111344 w 1111344"/>
                  <a:gd name="connsiteY6" fmla="*/ 1189425 h 2378850"/>
                  <a:gd name="connsiteX7" fmla="*/ 555672 w 1111344"/>
                  <a:gd name="connsiteY7" fmla="*/ 2378850 h 2378850"/>
                  <a:gd name="connsiteX8" fmla="*/ 0 w 1111344"/>
                  <a:gd name="connsiteY8" fmla="*/ 1189425 h 2378850"/>
                  <a:gd name="connsiteX9" fmla="*/ 555672 w 1111344"/>
                  <a:gd name="connsiteY9" fmla="*/ 0 h 237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4" h="2378850">
                    <a:moveTo>
                      <a:pt x="559642" y="148028"/>
                    </a:moveTo>
                    <a:cubicBezTo>
                      <a:pt x="319119" y="148028"/>
                      <a:pt x="124137" y="614277"/>
                      <a:pt x="124137" y="1189425"/>
                    </a:cubicBezTo>
                    <a:cubicBezTo>
                      <a:pt x="124137" y="1764573"/>
                      <a:pt x="319119" y="2230822"/>
                      <a:pt x="559642" y="2230822"/>
                    </a:cubicBezTo>
                    <a:cubicBezTo>
                      <a:pt x="800165" y="2230822"/>
                      <a:pt x="995147" y="1764573"/>
                      <a:pt x="995147" y="1189425"/>
                    </a:cubicBezTo>
                    <a:cubicBezTo>
                      <a:pt x="995147" y="614277"/>
                      <a:pt x="800165" y="148028"/>
                      <a:pt x="559642" y="148028"/>
                    </a:cubicBezTo>
                    <a:close/>
                    <a:moveTo>
                      <a:pt x="555672" y="0"/>
                    </a:moveTo>
                    <a:cubicBezTo>
                      <a:pt x="862561" y="0"/>
                      <a:pt x="1111344" y="532524"/>
                      <a:pt x="1111344" y="1189425"/>
                    </a:cubicBezTo>
                    <a:cubicBezTo>
                      <a:pt x="1111344" y="1846326"/>
                      <a:pt x="862561" y="2378850"/>
                      <a:pt x="555672" y="2378850"/>
                    </a:cubicBezTo>
                    <a:cubicBezTo>
                      <a:pt x="248783" y="2378850"/>
                      <a:pt x="0" y="1846326"/>
                      <a:pt x="0" y="1189425"/>
                    </a:cubicBezTo>
                    <a:cubicBezTo>
                      <a:pt x="0" y="532524"/>
                      <a:pt x="248783" y="0"/>
                      <a:pt x="55567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EB1EA113-BBD4-4A59-65C5-468FBD85E75A}"/>
                  </a:ext>
                </a:extLst>
              </p:cNvPr>
              <p:cNvSpPr/>
              <p:nvPr/>
            </p:nvSpPr>
            <p:spPr>
              <a:xfrm rot="2754773">
                <a:off x="1298764" y="1066472"/>
                <a:ext cx="869481" cy="2582050"/>
              </a:xfrm>
              <a:custGeom>
                <a:avLst/>
                <a:gdLst>
                  <a:gd name="connsiteX0" fmla="*/ 559642 w 1111344"/>
                  <a:gd name="connsiteY0" fmla="*/ 148028 h 2378850"/>
                  <a:gd name="connsiteX1" fmla="*/ 124137 w 1111344"/>
                  <a:gd name="connsiteY1" fmla="*/ 1189425 h 2378850"/>
                  <a:gd name="connsiteX2" fmla="*/ 559642 w 1111344"/>
                  <a:gd name="connsiteY2" fmla="*/ 2230822 h 2378850"/>
                  <a:gd name="connsiteX3" fmla="*/ 995147 w 1111344"/>
                  <a:gd name="connsiteY3" fmla="*/ 1189425 h 2378850"/>
                  <a:gd name="connsiteX4" fmla="*/ 559642 w 1111344"/>
                  <a:gd name="connsiteY4" fmla="*/ 148028 h 2378850"/>
                  <a:gd name="connsiteX5" fmla="*/ 555672 w 1111344"/>
                  <a:gd name="connsiteY5" fmla="*/ 0 h 2378850"/>
                  <a:gd name="connsiteX6" fmla="*/ 1111344 w 1111344"/>
                  <a:gd name="connsiteY6" fmla="*/ 1189425 h 2378850"/>
                  <a:gd name="connsiteX7" fmla="*/ 555672 w 1111344"/>
                  <a:gd name="connsiteY7" fmla="*/ 2378850 h 2378850"/>
                  <a:gd name="connsiteX8" fmla="*/ 0 w 1111344"/>
                  <a:gd name="connsiteY8" fmla="*/ 1189425 h 2378850"/>
                  <a:gd name="connsiteX9" fmla="*/ 555672 w 1111344"/>
                  <a:gd name="connsiteY9" fmla="*/ 0 h 237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4" h="2378850">
                    <a:moveTo>
                      <a:pt x="559642" y="148028"/>
                    </a:moveTo>
                    <a:cubicBezTo>
                      <a:pt x="319119" y="148028"/>
                      <a:pt x="124137" y="614277"/>
                      <a:pt x="124137" y="1189425"/>
                    </a:cubicBezTo>
                    <a:cubicBezTo>
                      <a:pt x="124137" y="1764573"/>
                      <a:pt x="319119" y="2230822"/>
                      <a:pt x="559642" y="2230822"/>
                    </a:cubicBezTo>
                    <a:cubicBezTo>
                      <a:pt x="800165" y="2230822"/>
                      <a:pt x="995147" y="1764573"/>
                      <a:pt x="995147" y="1189425"/>
                    </a:cubicBezTo>
                    <a:cubicBezTo>
                      <a:pt x="995147" y="614277"/>
                      <a:pt x="800165" y="148028"/>
                      <a:pt x="559642" y="148028"/>
                    </a:cubicBezTo>
                    <a:close/>
                    <a:moveTo>
                      <a:pt x="555672" y="0"/>
                    </a:moveTo>
                    <a:cubicBezTo>
                      <a:pt x="862561" y="0"/>
                      <a:pt x="1111344" y="532524"/>
                      <a:pt x="1111344" y="1189425"/>
                    </a:cubicBezTo>
                    <a:cubicBezTo>
                      <a:pt x="1111344" y="1846326"/>
                      <a:pt x="862561" y="2378850"/>
                      <a:pt x="555672" y="2378850"/>
                    </a:cubicBezTo>
                    <a:cubicBezTo>
                      <a:pt x="248783" y="2378850"/>
                      <a:pt x="0" y="1846326"/>
                      <a:pt x="0" y="1189425"/>
                    </a:cubicBezTo>
                    <a:cubicBezTo>
                      <a:pt x="0" y="532524"/>
                      <a:pt x="248783" y="0"/>
                      <a:pt x="55567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D85A616-18E9-4A6B-D9BA-0255457E83CA}"/>
                  </a:ext>
                </a:extLst>
              </p:cNvPr>
              <p:cNvSpPr/>
              <p:nvPr/>
            </p:nvSpPr>
            <p:spPr>
              <a:xfrm>
                <a:off x="1457325" y="1146998"/>
                <a:ext cx="219029" cy="22930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8FB0A03-783C-8A5C-B75C-C9727616610B}"/>
                  </a:ext>
                </a:extLst>
              </p:cNvPr>
              <p:cNvSpPr/>
              <p:nvPr/>
            </p:nvSpPr>
            <p:spPr>
              <a:xfrm>
                <a:off x="1003560" y="3115384"/>
                <a:ext cx="219029" cy="22930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3C6E975-7E4F-7FA3-8E36-38FBC1A7B3FA}"/>
                  </a:ext>
                </a:extLst>
              </p:cNvPr>
              <p:cNvSpPr/>
              <p:nvPr/>
            </p:nvSpPr>
            <p:spPr>
              <a:xfrm>
                <a:off x="2200551" y="3091571"/>
                <a:ext cx="219029" cy="22930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7249E14-565A-3159-0088-797BF114A671}"/>
              </a:ext>
            </a:extLst>
          </p:cNvPr>
          <p:cNvGrpSpPr/>
          <p:nvPr/>
        </p:nvGrpSpPr>
        <p:grpSpPr>
          <a:xfrm>
            <a:off x="1762671" y="3550132"/>
            <a:ext cx="9013279" cy="1361778"/>
            <a:chOff x="1762671" y="3550132"/>
            <a:chExt cx="9013279" cy="1361778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143846-0AB4-B8E0-672C-CCCF5277744D}"/>
                </a:ext>
              </a:extLst>
            </p:cNvPr>
            <p:cNvSpPr txBox="1"/>
            <p:nvPr/>
          </p:nvSpPr>
          <p:spPr>
            <a:xfrm>
              <a:off x="1762671" y="3620826"/>
              <a:ext cx="2129191" cy="1291084"/>
            </a:xfrm>
            <a:custGeom>
              <a:avLst/>
              <a:gdLst/>
              <a:ahLst/>
              <a:cxnLst/>
              <a:rect l="l" t="t" r="r" b="b"/>
              <a:pathLst>
                <a:path w="2129191" h="1291084">
                  <a:moveTo>
                    <a:pt x="1328631" y="1052499"/>
                  </a:moveTo>
                  <a:lnTo>
                    <a:pt x="1376968" y="1191188"/>
                  </a:lnTo>
                  <a:lnTo>
                    <a:pt x="1376199" y="1191963"/>
                  </a:lnTo>
                  <a:cubicBezTo>
                    <a:pt x="1346985" y="1214636"/>
                    <a:pt x="1309008" y="1225972"/>
                    <a:pt x="1262267" y="1225972"/>
                  </a:cubicBezTo>
                  <a:cubicBezTo>
                    <a:pt x="1196534" y="1225972"/>
                    <a:pt x="1139483" y="1202098"/>
                    <a:pt x="1091114" y="1154349"/>
                  </a:cubicBezTo>
                  <a:lnTo>
                    <a:pt x="1094835" y="1150628"/>
                  </a:lnTo>
                  <a:cubicBezTo>
                    <a:pt x="1116539" y="1155589"/>
                    <a:pt x="1136693" y="1158069"/>
                    <a:pt x="1155296" y="1158069"/>
                  </a:cubicBezTo>
                  <a:cubicBezTo>
                    <a:pt x="1211107" y="1158069"/>
                    <a:pt x="1257461" y="1139776"/>
                    <a:pt x="1294358" y="1103189"/>
                  </a:cubicBezTo>
                  <a:close/>
                  <a:moveTo>
                    <a:pt x="1240497" y="799627"/>
                  </a:moveTo>
                  <a:lnTo>
                    <a:pt x="1245407" y="800533"/>
                  </a:lnTo>
                  <a:cubicBezTo>
                    <a:pt x="1266104" y="808982"/>
                    <a:pt x="1284591" y="821656"/>
                    <a:pt x="1300869" y="838554"/>
                  </a:cubicBezTo>
                  <a:cubicBezTo>
                    <a:pt x="1333425" y="872350"/>
                    <a:pt x="1349703" y="915293"/>
                    <a:pt x="1349703" y="967383"/>
                  </a:cubicBezTo>
                  <a:cubicBezTo>
                    <a:pt x="1349703" y="994358"/>
                    <a:pt x="1345091" y="1019163"/>
                    <a:pt x="1335867" y="1041797"/>
                  </a:cubicBezTo>
                  <a:lnTo>
                    <a:pt x="1328631" y="1052499"/>
                  </a:lnTo>
                  <a:close/>
                  <a:moveTo>
                    <a:pt x="490202" y="239987"/>
                  </a:moveTo>
                  <a:lnTo>
                    <a:pt x="290214" y="820417"/>
                  </a:lnTo>
                  <a:lnTo>
                    <a:pt x="695771" y="820417"/>
                  </a:lnTo>
                  <a:lnTo>
                    <a:pt x="493923" y="239987"/>
                  </a:lnTo>
                  <a:close/>
                  <a:moveTo>
                    <a:pt x="535781" y="1"/>
                  </a:moveTo>
                  <a:lnTo>
                    <a:pt x="961802" y="1"/>
                  </a:lnTo>
                  <a:lnTo>
                    <a:pt x="1240497" y="799627"/>
                  </a:lnTo>
                  <a:lnTo>
                    <a:pt x="1176690" y="787859"/>
                  </a:lnTo>
                  <a:cubicBezTo>
                    <a:pt x="1117779" y="787859"/>
                    <a:pt x="1069100" y="806308"/>
                    <a:pt x="1030653" y="843205"/>
                  </a:cubicBezTo>
                  <a:cubicBezTo>
                    <a:pt x="992206" y="880102"/>
                    <a:pt x="972982" y="927076"/>
                    <a:pt x="972982" y="984126"/>
                  </a:cubicBezTo>
                  <a:cubicBezTo>
                    <a:pt x="972982" y="1065982"/>
                    <a:pt x="1007398" y="1137605"/>
                    <a:pt x="1076231" y="1198997"/>
                  </a:cubicBezTo>
                  <a:cubicBezTo>
                    <a:pt x="1093440" y="1214345"/>
                    <a:pt x="1113206" y="1227774"/>
                    <a:pt x="1135530" y="1239285"/>
                  </a:cubicBezTo>
                  <a:lnTo>
                    <a:pt x="1156494" y="1247367"/>
                  </a:lnTo>
                  <a:lnTo>
                    <a:pt x="686469" y="1247367"/>
                  </a:lnTo>
                  <a:lnTo>
                    <a:pt x="686469" y="1203649"/>
                  </a:lnTo>
                  <a:lnTo>
                    <a:pt x="826926" y="1203649"/>
                  </a:lnTo>
                  <a:lnTo>
                    <a:pt x="708794" y="864135"/>
                  </a:lnTo>
                  <a:lnTo>
                    <a:pt x="276262" y="864135"/>
                  </a:lnTo>
                  <a:cubicBezTo>
                    <a:pt x="265100" y="901342"/>
                    <a:pt x="259519" y="936999"/>
                    <a:pt x="259519" y="971105"/>
                  </a:cubicBezTo>
                  <a:cubicBezTo>
                    <a:pt x="259519" y="1036837"/>
                    <a:pt x="276107" y="1091873"/>
                    <a:pt x="309283" y="1136211"/>
                  </a:cubicBezTo>
                  <a:cubicBezTo>
                    <a:pt x="342459" y="1180549"/>
                    <a:pt x="401215" y="1203029"/>
                    <a:pt x="485551" y="1203649"/>
                  </a:cubicBezTo>
                  <a:lnTo>
                    <a:pt x="485551" y="1247367"/>
                  </a:lnTo>
                  <a:lnTo>
                    <a:pt x="0" y="1247367"/>
                  </a:lnTo>
                  <a:lnTo>
                    <a:pt x="0" y="1203649"/>
                  </a:lnTo>
                  <a:cubicBezTo>
                    <a:pt x="36587" y="1191247"/>
                    <a:pt x="73639" y="1158225"/>
                    <a:pt x="111156" y="1104585"/>
                  </a:cubicBezTo>
                  <a:cubicBezTo>
                    <a:pt x="148673" y="1050945"/>
                    <a:pt x="179524" y="990019"/>
                    <a:pt x="203708" y="921806"/>
                  </a:cubicBezTo>
                  <a:close/>
                  <a:moveTo>
                    <a:pt x="1267848" y="0"/>
                  </a:moveTo>
                  <a:lnTo>
                    <a:pt x="2129191" y="0"/>
                  </a:lnTo>
                  <a:lnTo>
                    <a:pt x="2129191" y="43719"/>
                  </a:lnTo>
                  <a:lnTo>
                    <a:pt x="1982223" y="43719"/>
                  </a:lnTo>
                  <a:lnTo>
                    <a:pt x="1982223" y="879947"/>
                  </a:lnTo>
                  <a:cubicBezTo>
                    <a:pt x="1982223" y="952500"/>
                    <a:pt x="1974936" y="1008931"/>
                    <a:pt x="1960364" y="1049239"/>
                  </a:cubicBezTo>
                  <a:cubicBezTo>
                    <a:pt x="1945791" y="1089546"/>
                    <a:pt x="1915715" y="1128304"/>
                    <a:pt x="1870136" y="1165511"/>
                  </a:cubicBezTo>
                  <a:cubicBezTo>
                    <a:pt x="1824558" y="1202718"/>
                    <a:pt x="1760221" y="1232948"/>
                    <a:pt x="1677125" y="1256203"/>
                  </a:cubicBezTo>
                  <a:cubicBezTo>
                    <a:pt x="1594029" y="1279457"/>
                    <a:pt x="1503492" y="1291084"/>
                    <a:pt x="1405514" y="1291084"/>
                  </a:cubicBezTo>
                  <a:cubicBezTo>
                    <a:pt x="1330169" y="1291084"/>
                    <a:pt x="1265057" y="1283410"/>
                    <a:pt x="1210177" y="1268063"/>
                  </a:cubicBezTo>
                  <a:lnTo>
                    <a:pt x="1156494" y="1247367"/>
                  </a:lnTo>
                  <a:lnTo>
                    <a:pt x="1450144" y="1247367"/>
                  </a:lnTo>
                  <a:lnTo>
                    <a:pt x="1450144" y="1203649"/>
                  </a:lnTo>
                  <a:lnTo>
                    <a:pt x="1381311" y="1203649"/>
                  </a:lnTo>
                  <a:lnTo>
                    <a:pt x="1376968" y="1191188"/>
                  </a:lnTo>
                  <a:lnTo>
                    <a:pt x="1402491" y="1165511"/>
                  </a:lnTo>
                  <a:cubicBezTo>
                    <a:pt x="1433651" y="1125203"/>
                    <a:pt x="1449232" y="1064742"/>
                    <a:pt x="1449232" y="984126"/>
                  </a:cubicBezTo>
                  <a:lnTo>
                    <a:pt x="1441791" y="216731"/>
                  </a:lnTo>
                  <a:lnTo>
                    <a:pt x="1441791" y="43719"/>
                  </a:lnTo>
                  <a:lnTo>
                    <a:pt x="1267848" y="437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000" dirty="0">
                <a:latin typeface="Bodoni MT Black" panose="02070A03080606020203" pitchFamily="18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56E681D-A768-6F62-DBF4-AA2F93D14EDA}"/>
                </a:ext>
              </a:extLst>
            </p:cNvPr>
            <p:cNvGrpSpPr/>
            <p:nvPr/>
          </p:nvGrpSpPr>
          <p:grpSpPr>
            <a:xfrm>
              <a:off x="3719064" y="3550132"/>
              <a:ext cx="7056886" cy="1361778"/>
              <a:chOff x="3719064" y="3550132"/>
              <a:chExt cx="7056886" cy="1361778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5741EF-8533-71CA-F3AF-4DB19D6FD2A3}"/>
                  </a:ext>
                </a:extLst>
              </p:cNvPr>
              <p:cNvSpPr txBox="1"/>
              <p:nvPr/>
            </p:nvSpPr>
            <p:spPr>
              <a:xfrm>
                <a:off x="3719064" y="3550132"/>
                <a:ext cx="5817660" cy="1361778"/>
              </a:xfrm>
              <a:custGeom>
                <a:avLst/>
                <a:gdLst/>
                <a:ahLst/>
                <a:cxnLst/>
                <a:rect l="l" t="t" r="r" b="b"/>
                <a:pathLst>
                  <a:path w="5817660" h="1361778">
                    <a:moveTo>
                      <a:pt x="4485408" y="1158331"/>
                    </a:moveTo>
                    <a:lnTo>
                      <a:pt x="4479923" y="1165046"/>
                    </a:lnTo>
                    <a:cubicBezTo>
                      <a:pt x="4449227" y="1195664"/>
                      <a:pt x="4415702" y="1222455"/>
                      <a:pt x="4379348" y="1245419"/>
                    </a:cubicBezTo>
                    <a:lnTo>
                      <a:pt x="4338053" y="1265586"/>
                    </a:lnTo>
                    <a:lnTo>
                      <a:pt x="4380335" y="1258412"/>
                    </a:lnTo>
                    <a:cubicBezTo>
                      <a:pt x="4426436" y="1244227"/>
                      <a:pt x="4460766" y="1212950"/>
                      <a:pt x="4483323" y="1164581"/>
                    </a:cubicBezTo>
                    <a:close/>
                    <a:moveTo>
                      <a:pt x="2812978" y="1156581"/>
                    </a:moveTo>
                    <a:lnTo>
                      <a:pt x="2718939" y="1242832"/>
                    </a:lnTo>
                    <a:lnTo>
                      <a:pt x="2668886" y="1266900"/>
                    </a:lnTo>
                    <a:lnTo>
                      <a:pt x="2812978" y="1266900"/>
                    </a:lnTo>
                    <a:close/>
                    <a:moveTo>
                      <a:pt x="2063700" y="784460"/>
                    </a:moveTo>
                    <a:lnTo>
                      <a:pt x="2063700" y="993298"/>
                    </a:lnTo>
                    <a:cubicBezTo>
                      <a:pt x="2063700" y="1046318"/>
                      <a:pt x="2053739" y="1094455"/>
                      <a:pt x="2033818" y="1137708"/>
                    </a:cubicBezTo>
                    <a:lnTo>
                      <a:pt x="2020155" y="1155251"/>
                    </a:lnTo>
                    <a:lnTo>
                      <a:pt x="2096767" y="1218996"/>
                    </a:lnTo>
                    <a:cubicBezTo>
                      <a:pt x="2165911" y="1265815"/>
                      <a:pt x="2236449" y="1289224"/>
                      <a:pt x="2308382" y="1289224"/>
                    </a:cubicBezTo>
                    <a:cubicBezTo>
                      <a:pt x="2373495" y="1289224"/>
                      <a:pt x="2426050" y="1275737"/>
                      <a:pt x="2466047" y="1248762"/>
                    </a:cubicBezTo>
                    <a:cubicBezTo>
                      <a:pt x="2506045" y="1221786"/>
                      <a:pt x="2526044" y="1186595"/>
                      <a:pt x="2526044" y="1143187"/>
                    </a:cubicBezTo>
                    <a:cubicBezTo>
                      <a:pt x="2526044" y="1117762"/>
                      <a:pt x="2517827" y="1094042"/>
                      <a:pt x="2501394" y="1072028"/>
                    </a:cubicBezTo>
                    <a:cubicBezTo>
                      <a:pt x="2484961" y="1050014"/>
                      <a:pt x="2462792" y="1029860"/>
                      <a:pt x="2434886" y="1011567"/>
                    </a:cubicBezTo>
                    <a:cubicBezTo>
                      <a:pt x="2406981" y="993273"/>
                      <a:pt x="2342489" y="957771"/>
                      <a:pt x="2241410" y="905062"/>
                    </a:cubicBezTo>
                    <a:cubicBezTo>
                      <a:pt x="2183119" y="874366"/>
                      <a:pt x="2132114" y="842139"/>
                      <a:pt x="2088396" y="808381"/>
                    </a:cubicBezTo>
                    <a:close/>
                    <a:moveTo>
                      <a:pt x="4338545" y="106971"/>
                    </a:moveTo>
                    <a:lnTo>
                      <a:pt x="4374377" y="123714"/>
                    </a:lnTo>
                    <a:cubicBezTo>
                      <a:pt x="4411332" y="146038"/>
                      <a:pt x="4445429" y="172083"/>
                      <a:pt x="4476667" y="201849"/>
                    </a:cubicBezTo>
                    <a:lnTo>
                      <a:pt x="4528436" y="263362"/>
                    </a:lnTo>
                    <a:lnTo>
                      <a:pt x="4528436" y="221382"/>
                    </a:lnTo>
                    <a:lnTo>
                      <a:pt x="4446581" y="106971"/>
                    </a:lnTo>
                    <a:close/>
                    <a:moveTo>
                      <a:pt x="3973907" y="81856"/>
                    </a:moveTo>
                    <a:cubicBezTo>
                      <a:pt x="3904454" y="81856"/>
                      <a:pt x="3869727" y="124334"/>
                      <a:pt x="3869727" y="209290"/>
                    </a:cubicBezTo>
                    <a:lnTo>
                      <a:pt x="3869727" y="1173882"/>
                    </a:lnTo>
                    <a:cubicBezTo>
                      <a:pt x="3869727" y="1216050"/>
                      <a:pt x="3877634" y="1246281"/>
                      <a:pt x="3893447" y="1264575"/>
                    </a:cubicBezTo>
                    <a:cubicBezTo>
                      <a:pt x="3909260" y="1282868"/>
                      <a:pt x="3936080" y="1292015"/>
                      <a:pt x="3973907" y="1292015"/>
                    </a:cubicBezTo>
                    <a:cubicBezTo>
                      <a:pt x="4037779" y="1292015"/>
                      <a:pt x="4069715" y="1250467"/>
                      <a:pt x="4069715" y="1167371"/>
                    </a:cubicBezTo>
                    <a:lnTo>
                      <a:pt x="4069715" y="203709"/>
                    </a:lnTo>
                    <a:cubicBezTo>
                      <a:pt x="4069715" y="122474"/>
                      <a:pt x="4037779" y="81856"/>
                      <a:pt x="3973907" y="81856"/>
                    </a:cubicBezTo>
                    <a:close/>
                    <a:moveTo>
                      <a:pt x="2395819" y="78135"/>
                    </a:moveTo>
                    <a:cubicBezTo>
                      <a:pt x="2349310" y="78135"/>
                      <a:pt x="2311638" y="90848"/>
                      <a:pt x="2282803" y="116272"/>
                    </a:cubicBezTo>
                    <a:cubicBezTo>
                      <a:pt x="2253967" y="141697"/>
                      <a:pt x="2239549" y="174563"/>
                      <a:pt x="2239549" y="214871"/>
                    </a:cubicBezTo>
                    <a:cubicBezTo>
                      <a:pt x="2239549" y="245877"/>
                      <a:pt x="2248696" y="271302"/>
                      <a:pt x="2266990" y="291146"/>
                    </a:cubicBezTo>
                    <a:cubicBezTo>
                      <a:pt x="2285283" y="310989"/>
                      <a:pt x="2320475" y="335174"/>
                      <a:pt x="2372565" y="363699"/>
                    </a:cubicBezTo>
                    <a:cubicBezTo>
                      <a:pt x="2556739" y="466019"/>
                      <a:pt x="2678437" y="539502"/>
                      <a:pt x="2737659" y="584151"/>
                    </a:cubicBezTo>
                    <a:lnTo>
                      <a:pt x="2812978" y="671123"/>
                    </a:lnTo>
                    <a:lnTo>
                      <a:pt x="2812978" y="364730"/>
                    </a:lnTo>
                    <a:lnTo>
                      <a:pt x="2789283" y="298354"/>
                    </a:lnTo>
                    <a:cubicBezTo>
                      <a:pt x="2765409" y="251070"/>
                      <a:pt x="2730062" y="210840"/>
                      <a:pt x="2683243" y="177664"/>
                    </a:cubicBezTo>
                    <a:cubicBezTo>
                      <a:pt x="2589605" y="111312"/>
                      <a:pt x="2493797" y="78135"/>
                      <a:pt x="2395819" y="78135"/>
                    </a:cubicBezTo>
                    <a:close/>
                    <a:moveTo>
                      <a:pt x="2872069" y="0"/>
                    </a:moveTo>
                    <a:lnTo>
                      <a:pt x="2872069" y="63252"/>
                    </a:lnTo>
                    <a:lnTo>
                      <a:pt x="3506889" y="63252"/>
                    </a:lnTo>
                    <a:lnTo>
                      <a:pt x="3506889" y="106971"/>
                    </a:lnTo>
                    <a:lnTo>
                      <a:pt x="3356200" y="106971"/>
                    </a:lnTo>
                    <a:lnTo>
                      <a:pt x="3356200" y="334875"/>
                    </a:lnTo>
                    <a:lnTo>
                      <a:pt x="3375310" y="298703"/>
                    </a:lnTo>
                    <a:cubicBezTo>
                      <a:pt x="3398971" y="263899"/>
                      <a:pt x="3426576" y="231614"/>
                      <a:pt x="3458124" y="201849"/>
                    </a:cubicBezTo>
                    <a:cubicBezTo>
                      <a:pt x="3584318" y="82786"/>
                      <a:pt x="3753145" y="23255"/>
                      <a:pt x="3964605" y="23255"/>
                    </a:cubicBezTo>
                    <a:cubicBezTo>
                      <a:pt x="4072815" y="23255"/>
                      <a:pt x="4169592" y="38138"/>
                      <a:pt x="4254937" y="67903"/>
                    </a:cubicBezTo>
                    <a:lnTo>
                      <a:pt x="4330309" y="103122"/>
                    </a:lnTo>
                    <a:lnTo>
                      <a:pt x="4330309" y="63252"/>
                    </a:lnTo>
                    <a:lnTo>
                      <a:pt x="5052125" y="63252"/>
                    </a:lnTo>
                    <a:lnTo>
                      <a:pt x="5570233" y="777627"/>
                    </a:lnTo>
                    <a:lnTo>
                      <a:pt x="5570233" y="472530"/>
                    </a:lnTo>
                    <a:cubicBezTo>
                      <a:pt x="5570233" y="349127"/>
                      <a:pt x="5552870" y="257349"/>
                      <a:pt x="5518143" y="197198"/>
                    </a:cubicBezTo>
                    <a:cubicBezTo>
                      <a:pt x="5483417" y="137046"/>
                      <a:pt x="5431017" y="106971"/>
                      <a:pt x="5360944" y="106971"/>
                    </a:cubicBezTo>
                    <a:lnTo>
                      <a:pt x="5319086" y="106971"/>
                    </a:lnTo>
                    <a:lnTo>
                      <a:pt x="5319086" y="63252"/>
                    </a:lnTo>
                    <a:lnTo>
                      <a:pt x="5817660" y="63252"/>
                    </a:lnTo>
                    <a:lnTo>
                      <a:pt x="5817660" y="106971"/>
                    </a:lnTo>
                    <a:cubicBezTo>
                      <a:pt x="5685575" y="117513"/>
                      <a:pt x="5619532" y="234095"/>
                      <a:pt x="5619532" y="456717"/>
                    </a:cubicBezTo>
                    <a:lnTo>
                      <a:pt x="5619532" y="1310618"/>
                    </a:lnTo>
                    <a:lnTo>
                      <a:pt x="5319086" y="1310618"/>
                    </a:lnTo>
                    <a:lnTo>
                      <a:pt x="4579596" y="291146"/>
                    </a:lnTo>
                    <a:lnTo>
                      <a:pt x="4579596" y="339915"/>
                    </a:lnTo>
                    <a:lnTo>
                      <a:pt x="4617240" y="412999"/>
                    </a:lnTo>
                    <a:cubicBezTo>
                      <a:pt x="4648479" y="494234"/>
                      <a:pt x="4664098" y="586321"/>
                      <a:pt x="4664098" y="689261"/>
                    </a:cubicBezTo>
                    <a:cubicBezTo>
                      <a:pt x="4664098" y="786619"/>
                      <a:pt x="4648750" y="874947"/>
                      <a:pt x="4618054" y="954245"/>
                    </a:cubicBezTo>
                    <a:lnTo>
                      <a:pt x="4588503" y="1011840"/>
                    </a:lnTo>
                    <a:lnTo>
                      <a:pt x="4594130" y="1051680"/>
                    </a:lnTo>
                    <a:cubicBezTo>
                      <a:pt x="4623198" y="1194230"/>
                      <a:pt x="4695868" y="1265970"/>
                      <a:pt x="4812140" y="1266900"/>
                    </a:cubicBezTo>
                    <a:lnTo>
                      <a:pt x="4812140" y="1310618"/>
                    </a:lnTo>
                    <a:lnTo>
                      <a:pt x="4330309" y="1310618"/>
                    </a:lnTo>
                    <a:lnTo>
                      <a:pt x="4330309" y="1269368"/>
                    </a:lnTo>
                    <a:lnTo>
                      <a:pt x="4261797" y="1302828"/>
                    </a:lnTo>
                    <a:cubicBezTo>
                      <a:pt x="4177770" y="1333446"/>
                      <a:pt x="4082427" y="1348755"/>
                      <a:pt x="3975767" y="1348755"/>
                    </a:cubicBezTo>
                    <a:cubicBezTo>
                      <a:pt x="3762447" y="1348755"/>
                      <a:pt x="3591294" y="1288449"/>
                      <a:pt x="3462310" y="1167836"/>
                    </a:cubicBezTo>
                    <a:cubicBezTo>
                      <a:pt x="3430064" y="1137683"/>
                      <a:pt x="3401849" y="1104904"/>
                      <a:pt x="3377664" y="1069499"/>
                    </a:cubicBezTo>
                    <a:lnTo>
                      <a:pt x="3356200" y="1028996"/>
                    </a:lnTo>
                    <a:lnTo>
                      <a:pt x="3356200" y="1266900"/>
                    </a:lnTo>
                    <a:lnTo>
                      <a:pt x="3506889" y="1266900"/>
                    </a:lnTo>
                    <a:lnTo>
                      <a:pt x="3506889" y="1310618"/>
                    </a:lnTo>
                    <a:lnTo>
                      <a:pt x="2668800" y="1310618"/>
                    </a:lnTo>
                    <a:lnTo>
                      <a:pt x="2668800" y="1266941"/>
                    </a:lnTo>
                    <a:lnTo>
                      <a:pt x="2594411" y="1302712"/>
                    </a:lnTo>
                    <a:cubicBezTo>
                      <a:pt x="2501704" y="1333408"/>
                      <a:pt x="2417833" y="1348755"/>
                      <a:pt x="2342799" y="1348755"/>
                    </a:cubicBezTo>
                    <a:cubicBezTo>
                      <a:pt x="2226217" y="1348755"/>
                      <a:pt x="2117076" y="1309378"/>
                      <a:pt x="2015377" y="1230623"/>
                    </a:cubicBezTo>
                    <a:lnTo>
                      <a:pt x="1847945" y="1361778"/>
                    </a:lnTo>
                    <a:lnTo>
                      <a:pt x="1847945" y="1308122"/>
                    </a:lnTo>
                    <a:lnTo>
                      <a:pt x="1796158" y="1328161"/>
                    </a:lnTo>
                    <a:cubicBezTo>
                      <a:pt x="1737324" y="1344905"/>
                      <a:pt x="1668995" y="1353276"/>
                      <a:pt x="1591170" y="1353276"/>
                    </a:cubicBezTo>
                    <a:cubicBezTo>
                      <a:pt x="1480170" y="1353276"/>
                      <a:pt x="1382346" y="1341029"/>
                      <a:pt x="1297700" y="1316534"/>
                    </a:cubicBezTo>
                    <a:cubicBezTo>
                      <a:pt x="1213054" y="1292039"/>
                      <a:pt x="1151352" y="1259483"/>
                      <a:pt x="1112595" y="1218866"/>
                    </a:cubicBezTo>
                    <a:cubicBezTo>
                      <a:pt x="1073838" y="1178248"/>
                      <a:pt x="1049033" y="1139336"/>
                      <a:pt x="1038181" y="1102129"/>
                    </a:cubicBezTo>
                    <a:cubicBezTo>
                      <a:pt x="1027329" y="1064922"/>
                      <a:pt x="1021903" y="1005700"/>
                      <a:pt x="1021903" y="924465"/>
                    </a:cubicBezTo>
                    <a:lnTo>
                      <a:pt x="1021903" y="179806"/>
                    </a:lnTo>
                    <a:lnTo>
                      <a:pt x="988080" y="156238"/>
                    </a:lnTo>
                    <a:cubicBezTo>
                      <a:pt x="968856" y="145308"/>
                      <a:pt x="949710" y="136898"/>
                      <a:pt x="930642" y="131007"/>
                    </a:cubicBezTo>
                    <a:cubicBezTo>
                      <a:pt x="892504" y="119225"/>
                      <a:pt x="840569" y="113334"/>
                      <a:pt x="774837" y="113334"/>
                    </a:cubicBezTo>
                    <a:lnTo>
                      <a:pt x="687400" y="113334"/>
                    </a:lnTo>
                    <a:lnTo>
                      <a:pt x="687400" y="678881"/>
                    </a:lnTo>
                    <a:cubicBezTo>
                      <a:pt x="749412" y="677640"/>
                      <a:pt x="798246" y="666788"/>
                      <a:pt x="833903" y="646324"/>
                    </a:cubicBezTo>
                    <a:cubicBezTo>
                      <a:pt x="869560" y="625861"/>
                      <a:pt x="896845" y="595010"/>
                      <a:pt x="915759" y="553772"/>
                    </a:cubicBezTo>
                    <a:cubicBezTo>
                      <a:pt x="934672" y="512534"/>
                      <a:pt x="944129" y="454398"/>
                      <a:pt x="944129" y="379364"/>
                    </a:cubicBezTo>
                    <a:lnTo>
                      <a:pt x="987847" y="379364"/>
                    </a:lnTo>
                    <a:lnTo>
                      <a:pt x="987847" y="1000721"/>
                    </a:lnTo>
                    <a:lnTo>
                      <a:pt x="944129" y="1000721"/>
                    </a:lnTo>
                    <a:cubicBezTo>
                      <a:pt x="941649" y="902743"/>
                      <a:pt x="922580" y="831895"/>
                      <a:pt x="886923" y="788176"/>
                    </a:cubicBezTo>
                    <a:cubicBezTo>
                      <a:pt x="851266" y="744458"/>
                      <a:pt x="787239" y="722599"/>
                      <a:pt x="694842" y="722599"/>
                    </a:cubicBezTo>
                    <a:lnTo>
                      <a:pt x="687400" y="722599"/>
                    </a:lnTo>
                    <a:lnTo>
                      <a:pt x="687400" y="1273263"/>
                    </a:lnTo>
                    <a:lnTo>
                      <a:pt x="852972" y="1273263"/>
                    </a:lnTo>
                    <a:lnTo>
                      <a:pt x="852972" y="1316981"/>
                    </a:lnTo>
                    <a:lnTo>
                      <a:pt x="0" y="1316981"/>
                    </a:lnTo>
                    <a:lnTo>
                      <a:pt x="0" y="1273263"/>
                    </a:lnTo>
                    <a:lnTo>
                      <a:pt x="144178" y="1273263"/>
                    </a:lnTo>
                    <a:lnTo>
                      <a:pt x="144178" y="113334"/>
                    </a:lnTo>
                    <a:lnTo>
                      <a:pt x="0" y="113334"/>
                    </a:lnTo>
                    <a:lnTo>
                      <a:pt x="0" y="69615"/>
                    </a:lnTo>
                    <a:lnTo>
                      <a:pt x="873075" y="69615"/>
                    </a:lnTo>
                    <a:lnTo>
                      <a:pt x="873075" y="64052"/>
                    </a:lnTo>
                    <a:lnTo>
                      <a:pt x="1696280" y="64052"/>
                    </a:lnTo>
                    <a:lnTo>
                      <a:pt x="1696280" y="107771"/>
                    </a:lnTo>
                    <a:lnTo>
                      <a:pt x="1565126" y="107771"/>
                    </a:lnTo>
                    <a:lnTo>
                      <a:pt x="1565126" y="1105849"/>
                    </a:lnTo>
                    <a:cubicBezTo>
                      <a:pt x="1565126" y="1162280"/>
                      <a:pt x="1569311" y="1200262"/>
                      <a:pt x="1577683" y="1219796"/>
                    </a:cubicBezTo>
                    <a:cubicBezTo>
                      <a:pt x="1586055" y="1239330"/>
                      <a:pt x="1601402" y="1254057"/>
                      <a:pt x="1623727" y="1263979"/>
                    </a:cubicBezTo>
                    <a:cubicBezTo>
                      <a:pt x="1646051" y="1273901"/>
                      <a:pt x="1671476" y="1278862"/>
                      <a:pt x="1700001" y="1278862"/>
                    </a:cubicBezTo>
                    <a:cubicBezTo>
                      <a:pt x="1734107" y="1278862"/>
                      <a:pt x="1768524" y="1272893"/>
                      <a:pt x="1803250" y="1260956"/>
                    </a:cubicBezTo>
                    <a:lnTo>
                      <a:pt x="1847945" y="1241837"/>
                    </a:lnTo>
                    <a:lnTo>
                      <a:pt x="1847945" y="836229"/>
                    </a:lnTo>
                    <a:lnTo>
                      <a:pt x="1895384" y="836229"/>
                    </a:lnTo>
                    <a:lnTo>
                      <a:pt x="1895384" y="841810"/>
                    </a:lnTo>
                    <a:cubicBezTo>
                      <a:pt x="1895384" y="928006"/>
                      <a:pt x="1911662" y="1000715"/>
                      <a:pt x="1944219" y="1059936"/>
                    </a:cubicBezTo>
                    <a:lnTo>
                      <a:pt x="1986196" y="1116426"/>
                    </a:lnTo>
                    <a:lnTo>
                      <a:pt x="1987891" y="1113756"/>
                    </a:lnTo>
                    <a:cubicBezTo>
                      <a:pt x="2005564" y="1075308"/>
                      <a:pt x="2014401" y="1029575"/>
                      <a:pt x="2014401" y="976555"/>
                    </a:cubicBezTo>
                    <a:lnTo>
                      <a:pt x="2014401" y="736708"/>
                    </a:lnTo>
                    <a:lnTo>
                      <a:pt x="1979100" y="702516"/>
                    </a:lnTo>
                    <a:cubicBezTo>
                      <a:pt x="1920809" y="628877"/>
                      <a:pt x="1891664" y="549114"/>
                      <a:pt x="1891664" y="463228"/>
                    </a:cubicBezTo>
                    <a:cubicBezTo>
                      <a:pt x="1891664" y="370211"/>
                      <a:pt x="1917302" y="288791"/>
                      <a:pt x="1968578" y="218970"/>
                    </a:cubicBezTo>
                    <a:lnTo>
                      <a:pt x="1970359" y="217006"/>
                    </a:lnTo>
                    <a:lnTo>
                      <a:pt x="1966497" y="206834"/>
                    </a:lnTo>
                    <a:cubicBezTo>
                      <a:pt x="1934560" y="140792"/>
                      <a:pt x="1874254" y="107771"/>
                      <a:pt x="1785577" y="107771"/>
                    </a:cubicBezTo>
                    <a:lnTo>
                      <a:pt x="1785577" y="64052"/>
                    </a:lnTo>
                    <a:lnTo>
                      <a:pt x="2173392" y="64052"/>
                    </a:lnTo>
                    <a:lnTo>
                      <a:pt x="2182111" y="59880"/>
                    </a:lnTo>
                    <a:cubicBezTo>
                      <a:pt x="2239007" y="39184"/>
                      <a:pt x="2301561" y="28836"/>
                      <a:pt x="2369774" y="28836"/>
                    </a:cubicBezTo>
                    <a:cubicBezTo>
                      <a:pt x="2415043" y="28836"/>
                      <a:pt x="2463722" y="34417"/>
                      <a:pt x="2515812" y="45579"/>
                    </a:cubicBezTo>
                    <a:cubicBezTo>
                      <a:pt x="2567901" y="56741"/>
                      <a:pt x="2629603" y="84647"/>
                      <a:pt x="2700917" y="129295"/>
                    </a:cubicBezTo>
                    <a:lnTo>
                      <a:pt x="2730468" y="106971"/>
                    </a:lnTo>
                    <a:lnTo>
                      <a:pt x="2668800" y="106971"/>
                    </a:lnTo>
                    <a:lnTo>
                      <a:pt x="2668800" y="63252"/>
                    </a:lnTo>
                    <a:lnTo>
                      <a:pt x="2788340" y="632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5000" dirty="0">
                  <a:latin typeface="Bodoni MT Black" panose="02070A03080606020203" pitchFamily="18" charset="0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7231522-5CE2-31D4-F757-0029DEBA8797}"/>
                  </a:ext>
                </a:extLst>
              </p:cNvPr>
              <p:cNvGrpSpPr/>
              <p:nvPr/>
            </p:nvGrpSpPr>
            <p:grpSpPr>
              <a:xfrm>
                <a:off x="9248160" y="3620826"/>
                <a:ext cx="1527790" cy="1291084"/>
                <a:chOff x="442480" y="1050150"/>
                <a:chExt cx="2582050" cy="2582051"/>
              </a:xfrm>
              <a:solidFill>
                <a:schemeClr val="bg1"/>
              </a:solidFill>
            </p:grpSpPr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C8815D40-F57A-7BD9-0FD0-834AA3C923DD}"/>
                    </a:ext>
                  </a:extLst>
                </p:cNvPr>
                <p:cNvSpPr/>
                <p:nvPr/>
              </p:nvSpPr>
              <p:spPr>
                <a:xfrm>
                  <a:off x="1314919" y="1050150"/>
                  <a:ext cx="869481" cy="2582050"/>
                </a:xfrm>
                <a:custGeom>
                  <a:avLst/>
                  <a:gdLst>
                    <a:gd name="connsiteX0" fmla="*/ 559642 w 1111344"/>
                    <a:gd name="connsiteY0" fmla="*/ 148028 h 2378850"/>
                    <a:gd name="connsiteX1" fmla="*/ 124137 w 1111344"/>
                    <a:gd name="connsiteY1" fmla="*/ 1189425 h 2378850"/>
                    <a:gd name="connsiteX2" fmla="*/ 559642 w 1111344"/>
                    <a:gd name="connsiteY2" fmla="*/ 2230822 h 2378850"/>
                    <a:gd name="connsiteX3" fmla="*/ 995147 w 1111344"/>
                    <a:gd name="connsiteY3" fmla="*/ 1189425 h 2378850"/>
                    <a:gd name="connsiteX4" fmla="*/ 559642 w 1111344"/>
                    <a:gd name="connsiteY4" fmla="*/ 148028 h 2378850"/>
                    <a:gd name="connsiteX5" fmla="*/ 555672 w 1111344"/>
                    <a:gd name="connsiteY5" fmla="*/ 0 h 2378850"/>
                    <a:gd name="connsiteX6" fmla="*/ 1111344 w 1111344"/>
                    <a:gd name="connsiteY6" fmla="*/ 1189425 h 2378850"/>
                    <a:gd name="connsiteX7" fmla="*/ 555672 w 1111344"/>
                    <a:gd name="connsiteY7" fmla="*/ 2378850 h 2378850"/>
                    <a:gd name="connsiteX8" fmla="*/ 0 w 1111344"/>
                    <a:gd name="connsiteY8" fmla="*/ 1189425 h 2378850"/>
                    <a:gd name="connsiteX9" fmla="*/ 555672 w 1111344"/>
                    <a:gd name="connsiteY9" fmla="*/ 0 h 2378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11344" h="2378850">
                      <a:moveTo>
                        <a:pt x="559642" y="148028"/>
                      </a:moveTo>
                      <a:cubicBezTo>
                        <a:pt x="319119" y="148028"/>
                        <a:pt x="124137" y="614277"/>
                        <a:pt x="124137" y="1189425"/>
                      </a:cubicBezTo>
                      <a:cubicBezTo>
                        <a:pt x="124137" y="1764573"/>
                        <a:pt x="319119" y="2230822"/>
                        <a:pt x="559642" y="2230822"/>
                      </a:cubicBezTo>
                      <a:cubicBezTo>
                        <a:pt x="800165" y="2230822"/>
                        <a:pt x="995147" y="1764573"/>
                        <a:pt x="995147" y="1189425"/>
                      </a:cubicBezTo>
                      <a:cubicBezTo>
                        <a:pt x="995147" y="614277"/>
                        <a:pt x="800165" y="148028"/>
                        <a:pt x="559642" y="148028"/>
                      </a:cubicBezTo>
                      <a:close/>
                      <a:moveTo>
                        <a:pt x="555672" y="0"/>
                      </a:moveTo>
                      <a:cubicBezTo>
                        <a:pt x="862561" y="0"/>
                        <a:pt x="1111344" y="532524"/>
                        <a:pt x="1111344" y="1189425"/>
                      </a:cubicBezTo>
                      <a:cubicBezTo>
                        <a:pt x="1111344" y="1846326"/>
                        <a:pt x="862561" y="2378850"/>
                        <a:pt x="555672" y="2378850"/>
                      </a:cubicBezTo>
                      <a:cubicBezTo>
                        <a:pt x="248783" y="2378850"/>
                        <a:pt x="0" y="1846326"/>
                        <a:pt x="0" y="1189425"/>
                      </a:cubicBezTo>
                      <a:cubicBezTo>
                        <a:pt x="0" y="532524"/>
                        <a:pt x="248783" y="0"/>
                        <a:pt x="5556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34732BD1-2BDD-2EA7-D434-CC6E45A5FAB0}"/>
                    </a:ext>
                  </a:extLst>
                </p:cNvPr>
                <p:cNvSpPr/>
                <p:nvPr/>
              </p:nvSpPr>
              <p:spPr>
                <a:xfrm rot="18937416">
                  <a:off x="1314918" y="1050151"/>
                  <a:ext cx="869481" cy="2582050"/>
                </a:xfrm>
                <a:custGeom>
                  <a:avLst/>
                  <a:gdLst>
                    <a:gd name="connsiteX0" fmla="*/ 559642 w 1111344"/>
                    <a:gd name="connsiteY0" fmla="*/ 148028 h 2378850"/>
                    <a:gd name="connsiteX1" fmla="*/ 124137 w 1111344"/>
                    <a:gd name="connsiteY1" fmla="*/ 1189425 h 2378850"/>
                    <a:gd name="connsiteX2" fmla="*/ 559642 w 1111344"/>
                    <a:gd name="connsiteY2" fmla="*/ 2230822 h 2378850"/>
                    <a:gd name="connsiteX3" fmla="*/ 995147 w 1111344"/>
                    <a:gd name="connsiteY3" fmla="*/ 1189425 h 2378850"/>
                    <a:gd name="connsiteX4" fmla="*/ 559642 w 1111344"/>
                    <a:gd name="connsiteY4" fmla="*/ 148028 h 2378850"/>
                    <a:gd name="connsiteX5" fmla="*/ 555672 w 1111344"/>
                    <a:gd name="connsiteY5" fmla="*/ 0 h 2378850"/>
                    <a:gd name="connsiteX6" fmla="*/ 1111344 w 1111344"/>
                    <a:gd name="connsiteY6" fmla="*/ 1189425 h 2378850"/>
                    <a:gd name="connsiteX7" fmla="*/ 555672 w 1111344"/>
                    <a:gd name="connsiteY7" fmla="*/ 2378850 h 2378850"/>
                    <a:gd name="connsiteX8" fmla="*/ 0 w 1111344"/>
                    <a:gd name="connsiteY8" fmla="*/ 1189425 h 2378850"/>
                    <a:gd name="connsiteX9" fmla="*/ 555672 w 1111344"/>
                    <a:gd name="connsiteY9" fmla="*/ 0 h 2378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11344" h="2378850">
                      <a:moveTo>
                        <a:pt x="559642" y="148028"/>
                      </a:moveTo>
                      <a:cubicBezTo>
                        <a:pt x="319119" y="148028"/>
                        <a:pt x="124137" y="614277"/>
                        <a:pt x="124137" y="1189425"/>
                      </a:cubicBezTo>
                      <a:cubicBezTo>
                        <a:pt x="124137" y="1764573"/>
                        <a:pt x="319119" y="2230822"/>
                        <a:pt x="559642" y="2230822"/>
                      </a:cubicBezTo>
                      <a:cubicBezTo>
                        <a:pt x="800165" y="2230822"/>
                        <a:pt x="995147" y="1764573"/>
                        <a:pt x="995147" y="1189425"/>
                      </a:cubicBezTo>
                      <a:cubicBezTo>
                        <a:pt x="995147" y="614277"/>
                        <a:pt x="800165" y="148028"/>
                        <a:pt x="559642" y="148028"/>
                      </a:cubicBezTo>
                      <a:close/>
                      <a:moveTo>
                        <a:pt x="555672" y="0"/>
                      </a:moveTo>
                      <a:cubicBezTo>
                        <a:pt x="862561" y="0"/>
                        <a:pt x="1111344" y="532524"/>
                        <a:pt x="1111344" y="1189425"/>
                      </a:cubicBezTo>
                      <a:cubicBezTo>
                        <a:pt x="1111344" y="1846326"/>
                        <a:pt x="862561" y="2378850"/>
                        <a:pt x="555672" y="2378850"/>
                      </a:cubicBezTo>
                      <a:cubicBezTo>
                        <a:pt x="248783" y="2378850"/>
                        <a:pt x="0" y="1846326"/>
                        <a:pt x="0" y="1189425"/>
                      </a:cubicBezTo>
                      <a:cubicBezTo>
                        <a:pt x="0" y="532524"/>
                        <a:pt x="248783" y="0"/>
                        <a:pt x="5556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E6017FD-00E1-E410-C7AC-2BA35C9F592D}"/>
                    </a:ext>
                  </a:extLst>
                </p:cNvPr>
                <p:cNvSpPr/>
                <p:nvPr/>
              </p:nvSpPr>
              <p:spPr>
                <a:xfrm rot="2754773">
                  <a:off x="1298764" y="1066472"/>
                  <a:ext cx="869481" cy="2582050"/>
                </a:xfrm>
                <a:custGeom>
                  <a:avLst/>
                  <a:gdLst>
                    <a:gd name="connsiteX0" fmla="*/ 559642 w 1111344"/>
                    <a:gd name="connsiteY0" fmla="*/ 148028 h 2378850"/>
                    <a:gd name="connsiteX1" fmla="*/ 124137 w 1111344"/>
                    <a:gd name="connsiteY1" fmla="*/ 1189425 h 2378850"/>
                    <a:gd name="connsiteX2" fmla="*/ 559642 w 1111344"/>
                    <a:gd name="connsiteY2" fmla="*/ 2230822 h 2378850"/>
                    <a:gd name="connsiteX3" fmla="*/ 995147 w 1111344"/>
                    <a:gd name="connsiteY3" fmla="*/ 1189425 h 2378850"/>
                    <a:gd name="connsiteX4" fmla="*/ 559642 w 1111344"/>
                    <a:gd name="connsiteY4" fmla="*/ 148028 h 2378850"/>
                    <a:gd name="connsiteX5" fmla="*/ 555672 w 1111344"/>
                    <a:gd name="connsiteY5" fmla="*/ 0 h 2378850"/>
                    <a:gd name="connsiteX6" fmla="*/ 1111344 w 1111344"/>
                    <a:gd name="connsiteY6" fmla="*/ 1189425 h 2378850"/>
                    <a:gd name="connsiteX7" fmla="*/ 555672 w 1111344"/>
                    <a:gd name="connsiteY7" fmla="*/ 2378850 h 2378850"/>
                    <a:gd name="connsiteX8" fmla="*/ 0 w 1111344"/>
                    <a:gd name="connsiteY8" fmla="*/ 1189425 h 2378850"/>
                    <a:gd name="connsiteX9" fmla="*/ 555672 w 1111344"/>
                    <a:gd name="connsiteY9" fmla="*/ 0 h 2378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11344" h="2378850">
                      <a:moveTo>
                        <a:pt x="559642" y="148028"/>
                      </a:moveTo>
                      <a:cubicBezTo>
                        <a:pt x="319119" y="148028"/>
                        <a:pt x="124137" y="614277"/>
                        <a:pt x="124137" y="1189425"/>
                      </a:cubicBezTo>
                      <a:cubicBezTo>
                        <a:pt x="124137" y="1764573"/>
                        <a:pt x="319119" y="2230822"/>
                        <a:pt x="559642" y="2230822"/>
                      </a:cubicBezTo>
                      <a:cubicBezTo>
                        <a:pt x="800165" y="2230822"/>
                        <a:pt x="995147" y="1764573"/>
                        <a:pt x="995147" y="1189425"/>
                      </a:cubicBezTo>
                      <a:cubicBezTo>
                        <a:pt x="995147" y="614277"/>
                        <a:pt x="800165" y="148028"/>
                        <a:pt x="559642" y="148028"/>
                      </a:cubicBezTo>
                      <a:close/>
                      <a:moveTo>
                        <a:pt x="555672" y="0"/>
                      </a:moveTo>
                      <a:cubicBezTo>
                        <a:pt x="862561" y="0"/>
                        <a:pt x="1111344" y="532524"/>
                        <a:pt x="1111344" y="1189425"/>
                      </a:cubicBezTo>
                      <a:cubicBezTo>
                        <a:pt x="1111344" y="1846326"/>
                        <a:pt x="862561" y="2378850"/>
                        <a:pt x="555672" y="2378850"/>
                      </a:cubicBezTo>
                      <a:cubicBezTo>
                        <a:pt x="248783" y="2378850"/>
                        <a:pt x="0" y="1846326"/>
                        <a:pt x="0" y="1189425"/>
                      </a:cubicBezTo>
                      <a:cubicBezTo>
                        <a:pt x="0" y="532524"/>
                        <a:pt x="248783" y="0"/>
                        <a:pt x="5556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3137B0E-D0E9-DA53-328A-A5CE46BC64D4}"/>
                    </a:ext>
                  </a:extLst>
                </p:cNvPr>
                <p:cNvSpPr/>
                <p:nvPr/>
              </p:nvSpPr>
              <p:spPr>
                <a:xfrm>
                  <a:off x="1457325" y="1146998"/>
                  <a:ext cx="219029" cy="22930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08D43BD1-1650-6785-E488-51D7B06B7BCF}"/>
                    </a:ext>
                  </a:extLst>
                </p:cNvPr>
                <p:cNvSpPr/>
                <p:nvPr/>
              </p:nvSpPr>
              <p:spPr>
                <a:xfrm>
                  <a:off x="1003560" y="3115384"/>
                  <a:ext cx="219029" cy="22930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D6094318-A921-7C5C-469D-F274842D3894}"/>
                    </a:ext>
                  </a:extLst>
                </p:cNvPr>
                <p:cNvSpPr/>
                <p:nvPr/>
              </p:nvSpPr>
              <p:spPr>
                <a:xfrm>
                  <a:off x="2200551" y="3091571"/>
                  <a:ext cx="219029" cy="22930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9607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08F0FCD-2116-3996-4129-CE72F2BACA07}"/>
              </a:ext>
            </a:extLst>
          </p:cNvPr>
          <p:cNvGrpSpPr/>
          <p:nvPr/>
        </p:nvGrpSpPr>
        <p:grpSpPr>
          <a:xfrm>
            <a:off x="2620667" y="513018"/>
            <a:ext cx="6950665" cy="2378850"/>
            <a:chOff x="4333445" y="2500447"/>
            <a:chExt cx="6950665" cy="2378850"/>
          </a:xfrm>
          <a:solidFill>
            <a:schemeClr val="accent3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09C3B3-285A-C7FB-BA9B-6F4509EE346A}"/>
                </a:ext>
              </a:extLst>
            </p:cNvPr>
            <p:cNvSpPr txBox="1"/>
            <p:nvPr/>
          </p:nvSpPr>
          <p:spPr>
            <a:xfrm>
              <a:off x="4333445" y="2500447"/>
              <a:ext cx="4990436" cy="2378850"/>
            </a:xfrm>
            <a:custGeom>
              <a:avLst/>
              <a:gdLst/>
              <a:ahLst/>
              <a:cxnLst/>
              <a:rect l="l" t="t" r="r" b="b"/>
              <a:pathLst>
                <a:path w="2706303" h="1723597">
                  <a:moveTo>
                    <a:pt x="654421" y="320380"/>
                  </a:moveTo>
                  <a:lnTo>
                    <a:pt x="387437" y="1095254"/>
                  </a:lnTo>
                  <a:lnTo>
                    <a:pt x="928855" y="1095254"/>
                  </a:lnTo>
                  <a:lnTo>
                    <a:pt x="659388" y="320380"/>
                  </a:lnTo>
                  <a:close/>
                  <a:moveTo>
                    <a:pt x="1556411" y="0"/>
                  </a:moveTo>
                  <a:lnTo>
                    <a:pt x="2706303" y="0"/>
                  </a:lnTo>
                  <a:lnTo>
                    <a:pt x="2706303" y="58364"/>
                  </a:lnTo>
                  <a:lnTo>
                    <a:pt x="2510102" y="58364"/>
                  </a:lnTo>
                  <a:lnTo>
                    <a:pt x="2510102" y="1174728"/>
                  </a:lnTo>
                  <a:cubicBezTo>
                    <a:pt x="2510102" y="1271587"/>
                    <a:pt x="2500374" y="1346922"/>
                    <a:pt x="2480920" y="1400733"/>
                  </a:cubicBezTo>
                  <a:cubicBezTo>
                    <a:pt x="2461465" y="1454544"/>
                    <a:pt x="2421314" y="1506285"/>
                    <a:pt x="2360466" y="1555956"/>
                  </a:cubicBezTo>
                  <a:cubicBezTo>
                    <a:pt x="2299619" y="1605627"/>
                    <a:pt x="2213729" y="1645985"/>
                    <a:pt x="2102796" y="1677030"/>
                  </a:cubicBezTo>
                  <a:cubicBezTo>
                    <a:pt x="1991863" y="1708075"/>
                    <a:pt x="1870996" y="1723597"/>
                    <a:pt x="1740195" y="1723597"/>
                  </a:cubicBezTo>
                  <a:cubicBezTo>
                    <a:pt x="1639611" y="1723597"/>
                    <a:pt x="1552686" y="1713353"/>
                    <a:pt x="1479420" y="1692863"/>
                  </a:cubicBezTo>
                  <a:lnTo>
                    <a:pt x="1407750" y="1665233"/>
                  </a:lnTo>
                  <a:lnTo>
                    <a:pt x="1935942" y="1665233"/>
                  </a:lnTo>
                  <a:lnTo>
                    <a:pt x="1935942" y="1606869"/>
                  </a:lnTo>
                  <a:lnTo>
                    <a:pt x="1844050" y="1606869"/>
                  </a:lnTo>
                  <a:lnTo>
                    <a:pt x="1785729" y="1439535"/>
                  </a:lnTo>
                  <a:lnTo>
                    <a:pt x="1794659" y="1389479"/>
                  </a:lnTo>
                  <a:cubicBezTo>
                    <a:pt x="1797259" y="1365937"/>
                    <a:pt x="1798559" y="1340713"/>
                    <a:pt x="1798559" y="1313808"/>
                  </a:cubicBezTo>
                  <a:lnTo>
                    <a:pt x="1788625" y="289336"/>
                  </a:lnTo>
                  <a:lnTo>
                    <a:pt x="1788625" y="58364"/>
                  </a:lnTo>
                  <a:lnTo>
                    <a:pt x="1556411" y="58364"/>
                  </a:lnTo>
                  <a:close/>
                  <a:moveTo>
                    <a:pt x="715268" y="0"/>
                  </a:moveTo>
                  <a:lnTo>
                    <a:pt x="1284005" y="0"/>
                  </a:lnTo>
                  <a:lnTo>
                    <a:pt x="1785729" y="1439535"/>
                  </a:lnTo>
                  <a:lnTo>
                    <a:pt x="1782959" y="1455061"/>
                  </a:lnTo>
                  <a:cubicBezTo>
                    <a:pt x="1751759" y="1576135"/>
                    <a:pt x="1673759" y="1636672"/>
                    <a:pt x="1548960" y="1636672"/>
                  </a:cubicBezTo>
                  <a:cubicBezTo>
                    <a:pt x="1461207" y="1636672"/>
                    <a:pt x="1385045" y="1604800"/>
                    <a:pt x="1320472" y="1541055"/>
                  </a:cubicBezTo>
                  <a:lnTo>
                    <a:pt x="1325439" y="1536088"/>
                  </a:lnTo>
                  <a:cubicBezTo>
                    <a:pt x="1354414" y="1542710"/>
                    <a:pt x="1381319" y="1546022"/>
                    <a:pt x="1406155" y="1546022"/>
                  </a:cubicBezTo>
                  <a:cubicBezTo>
                    <a:pt x="1480662" y="1546022"/>
                    <a:pt x="1542544" y="1521600"/>
                    <a:pt x="1591802" y="1472757"/>
                  </a:cubicBezTo>
                  <a:cubicBezTo>
                    <a:pt x="1641059" y="1423913"/>
                    <a:pt x="1665688" y="1363479"/>
                    <a:pt x="1665688" y="1291456"/>
                  </a:cubicBezTo>
                  <a:cubicBezTo>
                    <a:pt x="1665688" y="1221916"/>
                    <a:pt x="1643957" y="1164587"/>
                    <a:pt x="1600494" y="1119469"/>
                  </a:cubicBezTo>
                  <a:cubicBezTo>
                    <a:pt x="1557032" y="1074351"/>
                    <a:pt x="1501772" y="1051792"/>
                    <a:pt x="1434716" y="1051792"/>
                  </a:cubicBezTo>
                  <a:cubicBezTo>
                    <a:pt x="1356070" y="1051792"/>
                    <a:pt x="1291083" y="1076420"/>
                    <a:pt x="1239756" y="1125678"/>
                  </a:cubicBezTo>
                  <a:cubicBezTo>
                    <a:pt x="1188429" y="1174935"/>
                    <a:pt x="1162765" y="1237645"/>
                    <a:pt x="1162765" y="1313808"/>
                  </a:cubicBezTo>
                  <a:cubicBezTo>
                    <a:pt x="1162765" y="1423085"/>
                    <a:pt x="1208711" y="1518703"/>
                    <a:pt x="1300603" y="1600660"/>
                  </a:cubicBezTo>
                  <a:cubicBezTo>
                    <a:pt x="1323576" y="1621150"/>
                    <a:pt x="1349964" y="1639078"/>
                    <a:pt x="1379767" y="1654445"/>
                  </a:cubicBezTo>
                  <a:lnTo>
                    <a:pt x="1407750" y="1665233"/>
                  </a:lnTo>
                  <a:lnTo>
                    <a:pt x="916437" y="1665233"/>
                  </a:lnTo>
                  <a:lnTo>
                    <a:pt x="916437" y="1606869"/>
                  </a:lnTo>
                  <a:lnTo>
                    <a:pt x="1103947" y="1606869"/>
                  </a:lnTo>
                  <a:lnTo>
                    <a:pt x="946240" y="1153618"/>
                  </a:lnTo>
                  <a:lnTo>
                    <a:pt x="368810" y="1153618"/>
                  </a:lnTo>
                  <a:cubicBezTo>
                    <a:pt x="353909" y="1203289"/>
                    <a:pt x="346458" y="1250891"/>
                    <a:pt x="346458" y="1296423"/>
                  </a:cubicBezTo>
                  <a:cubicBezTo>
                    <a:pt x="346458" y="1384176"/>
                    <a:pt x="368603" y="1457648"/>
                    <a:pt x="412893" y="1516840"/>
                  </a:cubicBezTo>
                  <a:cubicBezTo>
                    <a:pt x="457184" y="1576032"/>
                    <a:pt x="535623" y="1606041"/>
                    <a:pt x="648212" y="1606869"/>
                  </a:cubicBezTo>
                  <a:lnTo>
                    <a:pt x="648212" y="1665233"/>
                  </a:lnTo>
                  <a:lnTo>
                    <a:pt x="0" y="1665233"/>
                  </a:lnTo>
                  <a:lnTo>
                    <a:pt x="0" y="1606869"/>
                  </a:lnTo>
                  <a:cubicBezTo>
                    <a:pt x="48844" y="1590312"/>
                    <a:pt x="98308" y="1546229"/>
                    <a:pt x="148393" y="1474619"/>
                  </a:cubicBezTo>
                  <a:cubicBezTo>
                    <a:pt x="198479" y="1403010"/>
                    <a:pt x="239664" y="1321673"/>
                    <a:pt x="271951" y="1230609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endParaRPr lang="en-US" sz="20000" dirty="0">
                <a:latin typeface="Bodoni MT Black" panose="02070A03080606020203" pitchFamily="18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7D1020-37D4-D468-B723-E5B8B2A8C355}"/>
                </a:ext>
              </a:extLst>
            </p:cNvPr>
            <p:cNvGrpSpPr/>
            <p:nvPr/>
          </p:nvGrpSpPr>
          <p:grpSpPr>
            <a:xfrm>
              <a:off x="8702060" y="2500447"/>
              <a:ext cx="2582050" cy="2378850"/>
              <a:chOff x="442480" y="1050150"/>
              <a:chExt cx="2582050" cy="2582051"/>
            </a:xfrm>
            <a:grpFill/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CEE8BD93-AA3F-36B5-4FA0-E3662A4479C6}"/>
                  </a:ext>
                </a:extLst>
              </p:cNvPr>
              <p:cNvSpPr/>
              <p:nvPr/>
            </p:nvSpPr>
            <p:spPr>
              <a:xfrm>
                <a:off x="1314919" y="1050150"/>
                <a:ext cx="869481" cy="2582050"/>
              </a:xfrm>
              <a:custGeom>
                <a:avLst/>
                <a:gdLst>
                  <a:gd name="connsiteX0" fmla="*/ 559642 w 1111344"/>
                  <a:gd name="connsiteY0" fmla="*/ 148028 h 2378850"/>
                  <a:gd name="connsiteX1" fmla="*/ 124137 w 1111344"/>
                  <a:gd name="connsiteY1" fmla="*/ 1189425 h 2378850"/>
                  <a:gd name="connsiteX2" fmla="*/ 559642 w 1111344"/>
                  <a:gd name="connsiteY2" fmla="*/ 2230822 h 2378850"/>
                  <a:gd name="connsiteX3" fmla="*/ 995147 w 1111344"/>
                  <a:gd name="connsiteY3" fmla="*/ 1189425 h 2378850"/>
                  <a:gd name="connsiteX4" fmla="*/ 559642 w 1111344"/>
                  <a:gd name="connsiteY4" fmla="*/ 148028 h 2378850"/>
                  <a:gd name="connsiteX5" fmla="*/ 555672 w 1111344"/>
                  <a:gd name="connsiteY5" fmla="*/ 0 h 2378850"/>
                  <a:gd name="connsiteX6" fmla="*/ 1111344 w 1111344"/>
                  <a:gd name="connsiteY6" fmla="*/ 1189425 h 2378850"/>
                  <a:gd name="connsiteX7" fmla="*/ 555672 w 1111344"/>
                  <a:gd name="connsiteY7" fmla="*/ 2378850 h 2378850"/>
                  <a:gd name="connsiteX8" fmla="*/ 0 w 1111344"/>
                  <a:gd name="connsiteY8" fmla="*/ 1189425 h 2378850"/>
                  <a:gd name="connsiteX9" fmla="*/ 555672 w 1111344"/>
                  <a:gd name="connsiteY9" fmla="*/ 0 h 237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4" h="2378850">
                    <a:moveTo>
                      <a:pt x="559642" y="148028"/>
                    </a:moveTo>
                    <a:cubicBezTo>
                      <a:pt x="319119" y="148028"/>
                      <a:pt x="124137" y="614277"/>
                      <a:pt x="124137" y="1189425"/>
                    </a:cubicBezTo>
                    <a:cubicBezTo>
                      <a:pt x="124137" y="1764573"/>
                      <a:pt x="319119" y="2230822"/>
                      <a:pt x="559642" y="2230822"/>
                    </a:cubicBezTo>
                    <a:cubicBezTo>
                      <a:pt x="800165" y="2230822"/>
                      <a:pt x="995147" y="1764573"/>
                      <a:pt x="995147" y="1189425"/>
                    </a:cubicBezTo>
                    <a:cubicBezTo>
                      <a:pt x="995147" y="614277"/>
                      <a:pt x="800165" y="148028"/>
                      <a:pt x="559642" y="148028"/>
                    </a:cubicBezTo>
                    <a:close/>
                    <a:moveTo>
                      <a:pt x="555672" y="0"/>
                    </a:moveTo>
                    <a:cubicBezTo>
                      <a:pt x="862561" y="0"/>
                      <a:pt x="1111344" y="532524"/>
                      <a:pt x="1111344" y="1189425"/>
                    </a:cubicBezTo>
                    <a:cubicBezTo>
                      <a:pt x="1111344" y="1846326"/>
                      <a:pt x="862561" y="2378850"/>
                      <a:pt x="555672" y="2378850"/>
                    </a:cubicBezTo>
                    <a:cubicBezTo>
                      <a:pt x="248783" y="2378850"/>
                      <a:pt x="0" y="1846326"/>
                      <a:pt x="0" y="1189425"/>
                    </a:cubicBezTo>
                    <a:cubicBezTo>
                      <a:pt x="0" y="532524"/>
                      <a:pt x="248783" y="0"/>
                      <a:pt x="55567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C49074A-4BAB-F990-C7A2-62E8CB21194E}"/>
                  </a:ext>
                </a:extLst>
              </p:cNvPr>
              <p:cNvSpPr/>
              <p:nvPr/>
            </p:nvSpPr>
            <p:spPr>
              <a:xfrm rot="18937416">
                <a:off x="1314918" y="1050151"/>
                <a:ext cx="869481" cy="2582050"/>
              </a:xfrm>
              <a:custGeom>
                <a:avLst/>
                <a:gdLst>
                  <a:gd name="connsiteX0" fmla="*/ 559642 w 1111344"/>
                  <a:gd name="connsiteY0" fmla="*/ 148028 h 2378850"/>
                  <a:gd name="connsiteX1" fmla="*/ 124137 w 1111344"/>
                  <a:gd name="connsiteY1" fmla="*/ 1189425 h 2378850"/>
                  <a:gd name="connsiteX2" fmla="*/ 559642 w 1111344"/>
                  <a:gd name="connsiteY2" fmla="*/ 2230822 h 2378850"/>
                  <a:gd name="connsiteX3" fmla="*/ 995147 w 1111344"/>
                  <a:gd name="connsiteY3" fmla="*/ 1189425 h 2378850"/>
                  <a:gd name="connsiteX4" fmla="*/ 559642 w 1111344"/>
                  <a:gd name="connsiteY4" fmla="*/ 148028 h 2378850"/>
                  <a:gd name="connsiteX5" fmla="*/ 555672 w 1111344"/>
                  <a:gd name="connsiteY5" fmla="*/ 0 h 2378850"/>
                  <a:gd name="connsiteX6" fmla="*/ 1111344 w 1111344"/>
                  <a:gd name="connsiteY6" fmla="*/ 1189425 h 2378850"/>
                  <a:gd name="connsiteX7" fmla="*/ 555672 w 1111344"/>
                  <a:gd name="connsiteY7" fmla="*/ 2378850 h 2378850"/>
                  <a:gd name="connsiteX8" fmla="*/ 0 w 1111344"/>
                  <a:gd name="connsiteY8" fmla="*/ 1189425 h 2378850"/>
                  <a:gd name="connsiteX9" fmla="*/ 555672 w 1111344"/>
                  <a:gd name="connsiteY9" fmla="*/ 0 h 237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4" h="2378850">
                    <a:moveTo>
                      <a:pt x="559642" y="148028"/>
                    </a:moveTo>
                    <a:cubicBezTo>
                      <a:pt x="319119" y="148028"/>
                      <a:pt x="124137" y="614277"/>
                      <a:pt x="124137" y="1189425"/>
                    </a:cubicBezTo>
                    <a:cubicBezTo>
                      <a:pt x="124137" y="1764573"/>
                      <a:pt x="319119" y="2230822"/>
                      <a:pt x="559642" y="2230822"/>
                    </a:cubicBezTo>
                    <a:cubicBezTo>
                      <a:pt x="800165" y="2230822"/>
                      <a:pt x="995147" y="1764573"/>
                      <a:pt x="995147" y="1189425"/>
                    </a:cubicBezTo>
                    <a:cubicBezTo>
                      <a:pt x="995147" y="614277"/>
                      <a:pt x="800165" y="148028"/>
                      <a:pt x="559642" y="148028"/>
                    </a:cubicBezTo>
                    <a:close/>
                    <a:moveTo>
                      <a:pt x="555672" y="0"/>
                    </a:moveTo>
                    <a:cubicBezTo>
                      <a:pt x="862561" y="0"/>
                      <a:pt x="1111344" y="532524"/>
                      <a:pt x="1111344" y="1189425"/>
                    </a:cubicBezTo>
                    <a:cubicBezTo>
                      <a:pt x="1111344" y="1846326"/>
                      <a:pt x="862561" y="2378850"/>
                      <a:pt x="555672" y="2378850"/>
                    </a:cubicBezTo>
                    <a:cubicBezTo>
                      <a:pt x="248783" y="2378850"/>
                      <a:pt x="0" y="1846326"/>
                      <a:pt x="0" y="1189425"/>
                    </a:cubicBezTo>
                    <a:cubicBezTo>
                      <a:pt x="0" y="532524"/>
                      <a:pt x="248783" y="0"/>
                      <a:pt x="55567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DDCC2801-FC5C-DC7D-CC23-3D14CD0AEC34}"/>
                  </a:ext>
                </a:extLst>
              </p:cNvPr>
              <p:cNvSpPr/>
              <p:nvPr/>
            </p:nvSpPr>
            <p:spPr>
              <a:xfrm rot="2754773">
                <a:off x="1298764" y="1066472"/>
                <a:ext cx="869481" cy="2582050"/>
              </a:xfrm>
              <a:custGeom>
                <a:avLst/>
                <a:gdLst>
                  <a:gd name="connsiteX0" fmla="*/ 559642 w 1111344"/>
                  <a:gd name="connsiteY0" fmla="*/ 148028 h 2378850"/>
                  <a:gd name="connsiteX1" fmla="*/ 124137 w 1111344"/>
                  <a:gd name="connsiteY1" fmla="*/ 1189425 h 2378850"/>
                  <a:gd name="connsiteX2" fmla="*/ 559642 w 1111344"/>
                  <a:gd name="connsiteY2" fmla="*/ 2230822 h 2378850"/>
                  <a:gd name="connsiteX3" fmla="*/ 995147 w 1111344"/>
                  <a:gd name="connsiteY3" fmla="*/ 1189425 h 2378850"/>
                  <a:gd name="connsiteX4" fmla="*/ 559642 w 1111344"/>
                  <a:gd name="connsiteY4" fmla="*/ 148028 h 2378850"/>
                  <a:gd name="connsiteX5" fmla="*/ 555672 w 1111344"/>
                  <a:gd name="connsiteY5" fmla="*/ 0 h 2378850"/>
                  <a:gd name="connsiteX6" fmla="*/ 1111344 w 1111344"/>
                  <a:gd name="connsiteY6" fmla="*/ 1189425 h 2378850"/>
                  <a:gd name="connsiteX7" fmla="*/ 555672 w 1111344"/>
                  <a:gd name="connsiteY7" fmla="*/ 2378850 h 2378850"/>
                  <a:gd name="connsiteX8" fmla="*/ 0 w 1111344"/>
                  <a:gd name="connsiteY8" fmla="*/ 1189425 h 2378850"/>
                  <a:gd name="connsiteX9" fmla="*/ 555672 w 1111344"/>
                  <a:gd name="connsiteY9" fmla="*/ 0 h 237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4" h="2378850">
                    <a:moveTo>
                      <a:pt x="559642" y="148028"/>
                    </a:moveTo>
                    <a:cubicBezTo>
                      <a:pt x="319119" y="148028"/>
                      <a:pt x="124137" y="614277"/>
                      <a:pt x="124137" y="1189425"/>
                    </a:cubicBezTo>
                    <a:cubicBezTo>
                      <a:pt x="124137" y="1764573"/>
                      <a:pt x="319119" y="2230822"/>
                      <a:pt x="559642" y="2230822"/>
                    </a:cubicBezTo>
                    <a:cubicBezTo>
                      <a:pt x="800165" y="2230822"/>
                      <a:pt x="995147" y="1764573"/>
                      <a:pt x="995147" y="1189425"/>
                    </a:cubicBezTo>
                    <a:cubicBezTo>
                      <a:pt x="995147" y="614277"/>
                      <a:pt x="800165" y="148028"/>
                      <a:pt x="559642" y="148028"/>
                    </a:cubicBezTo>
                    <a:close/>
                    <a:moveTo>
                      <a:pt x="555672" y="0"/>
                    </a:moveTo>
                    <a:cubicBezTo>
                      <a:pt x="862561" y="0"/>
                      <a:pt x="1111344" y="532524"/>
                      <a:pt x="1111344" y="1189425"/>
                    </a:cubicBezTo>
                    <a:cubicBezTo>
                      <a:pt x="1111344" y="1846326"/>
                      <a:pt x="862561" y="2378850"/>
                      <a:pt x="555672" y="2378850"/>
                    </a:cubicBezTo>
                    <a:cubicBezTo>
                      <a:pt x="248783" y="2378850"/>
                      <a:pt x="0" y="1846326"/>
                      <a:pt x="0" y="1189425"/>
                    </a:cubicBezTo>
                    <a:cubicBezTo>
                      <a:pt x="0" y="532524"/>
                      <a:pt x="248783" y="0"/>
                      <a:pt x="55567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ADB9F67-056A-FB29-F651-32C1F793257D}"/>
                  </a:ext>
                </a:extLst>
              </p:cNvPr>
              <p:cNvSpPr/>
              <p:nvPr/>
            </p:nvSpPr>
            <p:spPr>
              <a:xfrm>
                <a:off x="1457325" y="1146998"/>
                <a:ext cx="219029" cy="22930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AD68F2F-2D8F-2C38-29E4-5EB7C082FC82}"/>
                  </a:ext>
                </a:extLst>
              </p:cNvPr>
              <p:cNvSpPr/>
              <p:nvPr/>
            </p:nvSpPr>
            <p:spPr>
              <a:xfrm>
                <a:off x="1003560" y="3115384"/>
                <a:ext cx="219029" cy="22930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45C0C50-5B49-5A0D-D13D-DAD3A1F7F89C}"/>
                  </a:ext>
                </a:extLst>
              </p:cNvPr>
              <p:cNvSpPr/>
              <p:nvPr/>
            </p:nvSpPr>
            <p:spPr>
              <a:xfrm>
                <a:off x="2200551" y="3091571"/>
                <a:ext cx="219029" cy="22930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117078-5C55-C62D-32DB-BE5BA81D087F}"/>
              </a:ext>
            </a:extLst>
          </p:cNvPr>
          <p:cNvGrpSpPr/>
          <p:nvPr/>
        </p:nvGrpSpPr>
        <p:grpSpPr>
          <a:xfrm>
            <a:off x="1762671" y="3550132"/>
            <a:ext cx="9013279" cy="1361778"/>
            <a:chOff x="1902371" y="2353771"/>
            <a:chExt cx="9013279" cy="1361778"/>
          </a:xfrm>
          <a:solidFill>
            <a:schemeClr val="accent3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5A8983-F127-9BF7-84CD-1F964491E3FD}"/>
                </a:ext>
              </a:extLst>
            </p:cNvPr>
            <p:cNvSpPr txBox="1"/>
            <p:nvPr/>
          </p:nvSpPr>
          <p:spPr>
            <a:xfrm>
              <a:off x="1902371" y="2424465"/>
              <a:ext cx="2129191" cy="1291084"/>
            </a:xfrm>
            <a:custGeom>
              <a:avLst/>
              <a:gdLst/>
              <a:ahLst/>
              <a:cxnLst/>
              <a:rect l="l" t="t" r="r" b="b"/>
              <a:pathLst>
                <a:path w="2129191" h="1291084">
                  <a:moveTo>
                    <a:pt x="1328631" y="1052499"/>
                  </a:moveTo>
                  <a:lnTo>
                    <a:pt x="1376968" y="1191188"/>
                  </a:lnTo>
                  <a:lnTo>
                    <a:pt x="1376199" y="1191963"/>
                  </a:lnTo>
                  <a:cubicBezTo>
                    <a:pt x="1346985" y="1214636"/>
                    <a:pt x="1309008" y="1225972"/>
                    <a:pt x="1262267" y="1225972"/>
                  </a:cubicBezTo>
                  <a:cubicBezTo>
                    <a:pt x="1196534" y="1225972"/>
                    <a:pt x="1139483" y="1202098"/>
                    <a:pt x="1091114" y="1154349"/>
                  </a:cubicBezTo>
                  <a:lnTo>
                    <a:pt x="1094835" y="1150628"/>
                  </a:lnTo>
                  <a:cubicBezTo>
                    <a:pt x="1116539" y="1155589"/>
                    <a:pt x="1136693" y="1158069"/>
                    <a:pt x="1155296" y="1158069"/>
                  </a:cubicBezTo>
                  <a:cubicBezTo>
                    <a:pt x="1211107" y="1158069"/>
                    <a:pt x="1257461" y="1139776"/>
                    <a:pt x="1294358" y="1103189"/>
                  </a:cubicBezTo>
                  <a:close/>
                  <a:moveTo>
                    <a:pt x="1240497" y="799627"/>
                  </a:moveTo>
                  <a:lnTo>
                    <a:pt x="1245407" y="800533"/>
                  </a:lnTo>
                  <a:cubicBezTo>
                    <a:pt x="1266104" y="808982"/>
                    <a:pt x="1284591" y="821656"/>
                    <a:pt x="1300869" y="838554"/>
                  </a:cubicBezTo>
                  <a:cubicBezTo>
                    <a:pt x="1333425" y="872350"/>
                    <a:pt x="1349703" y="915293"/>
                    <a:pt x="1349703" y="967383"/>
                  </a:cubicBezTo>
                  <a:cubicBezTo>
                    <a:pt x="1349703" y="994358"/>
                    <a:pt x="1345091" y="1019163"/>
                    <a:pt x="1335867" y="1041797"/>
                  </a:cubicBezTo>
                  <a:lnTo>
                    <a:pt x="1328631" y="1052499"/>
                  </a:lnTo>
                  <a:close/>
                  <a:moveTo>
                    <a:pt x="490202" y="239987"/>
                  </a:moveTo>
                  <a:lnTo>
                    <a:pt x="290214" y="820417"/>
                  </a:lnTo>
                  <a:lnTo>
                    <a:pt x="695771" y="820417"/>
                  </a:lnTo>
                  <a:lnTo>
                    <a:pt x="493923" y="239987"/>
                  </a:lnTo>
                  <a:close/>
                  <a:moveTo>
                    <a:pt x="535781" y="1"/>
                  </a:moveTo>
                  <a:lnTo>
                    <a:pt x="961802" y="1"/>
                  </a:lnTo>
                  <a:lnTo>
                    <a:pt x="1240497" y="799627"/>
                  </a:lnTo>
                  <a:lnTo>
                    <a:pt x="1176690" y="787859"/>
                  </a:lnTo>
                  <a:cubicBezTo>
                    <a:pt x="1117779" y="787859"/>
                    <a:pt x="1069100" y="806308"/>
                    <a:pt x="1030653" y="843205"/>
                  </a:cubicBezTo>
                  <a:cubicBezTo>
                    <a:pt x="992206" y="880102"/>
                    <a:pt x="972982" y="927076"/>
                    <a:pt x="972982" y="984126"/>
                  </a:cubicBezTo>
                  <a:cubicBezTo>
                    <a:pt x="972982" y="1065982"/>
                    <a:pt x="1007398" y="1137605"/>
                    <a:pt x="1076231" y="1198997"/>
                  </a:cubicBezTo>
                  <a:cubicBezTo>
                    <a:pt x="1093440" y="1214345"/>
                    <a:pt x="1113206" y="1227774"/>
                    <a:pt x="1135530" y="1239285"/>
                  </a:cubicBezTo>
                  <a:lnTo>
                    <a:pt x="1156494" y="1247367"/>
                  </a:lnTo>
                  <a:lnTo>
                    <a:pt x="686469" y="1247367"/>
                  </a:lnTo>
                  <a:lnTo>
                    <a:pt x="686469" y="1203649"/>
                  </a:lnTo>
                  <a:lnTo>
                    <a:pt x="826926" y="1203649"/>
                  </a:lnTo>
                  <a:lnTo>
                    <a:pt x="708794" y="864135"/>
                  </a:lnTo>
                  <a:lnTo>
                    <a:pt x="276262" y="864135"/>
                  </a:lnTo>
                  <a:cubicBezTo>
                    <a:pt x="265100" y="901342"/>
                    <a:pt x="259519" y="936999"/>
                    <a:pt x="259519" y="971105"/>
                  </a:cubicBezTo>
                  <a:cubicBezTo>
                    <a:pt x="259519" y="1036837"/>
                    <a:pt x="276107" y="1091873"/>
                    <a:pt x="309283" y="1136211"/>
                  </a:cubicBezTo>
                  <a:cubicBezTo>
                    <a:pt x="342459" y="1180549"/>
                    <a:pt x="401215" y="1203029"/>
                    <a:pt x="485551" y="1203649"/>
                  </a:cubicBezTo>
                  <a:lnTo>
                    <a:pt x="485551" y="1247367"/>
                  </a:lnTo>
                  <a:lnTo>
                    <a:pt x="0" y="1247367"/>
                  </a:lnTo>
                  <a:lnTo>
                    <a:pt x="0" y="1203649"/>
                  </a:lnTo>
                  <a:cubicBezTo>
                    <a:pt x="36587" y="1191247"/>
                    <a:pt x="73639" y="1158225"/>
                    <a:pt x="111156" y="1104585"/>
                  </a:cubicBezTo>
                  <a:cubicBezTo>
                    <a:pt x="148673" y="1050945"/>
                    <a:pt x="179524" y="990019"/>
                    <a:pt x="203708" y="921806"/>
                  </a:cubicBezTo>
                  <a:close/>
                  <a:moveTo>
                    <a:pt x="1267848" y="0"/>
                  </a:moveTo>
                  <a:lnTo>
                    <a:pt x="2129191" y="0"/>
                  </a:lnTo>
                  <a:lnTo>
                    <a:pt x="2129191" y="43719"/>
                  </a:lnTo>
                  <a:lnTo>
                    <a:pt x="1982223" y="43719"/>
                  </a:lnTo>
                  <a:lnTo>
                    <a:pt x="1982223" y="879947"/>
                  </a:lnTo>
                  <a:cubicBezTo>
                    <a:pt x="1982223" y="952500"/>
                    <a:pt x="1974936" y="1008931"/>
                    <a:pt x="1960364" y="1049239"/>
                  </a:cubicBezTo>
                  <a:cubicBezTo>
                    <a:pt x="1945791" y="1089546"/>
                    <a:pt x="1915715" y="1128304"/>
                    <a:pt x="1870136" y="1165511"/>
                  </a:cubicBezTo>
                  <a:cubicBezTo>
                    <a:pt x="1824558" y="1202718"/>
                    <a:pt x="1760221" y="1232948"/>
                    <a:pt x="1677125" y="1256203"/>
                  </a:cubicBezTo>
                  <a:cubicBezTo>
                    <a:pt x="1594029" y="1279457"/>
                    <a:pt x="1503492" y="1291084"/>
                    <a:pt x="1405514" y="1291084"/>
                  </a:cubicBezTo>
                  <a:cubicBezTo>
                    <a:pt x="1330169" y="1291084"/>
                    <a:pt x="1265057" y="1283410"/>
                    <a:pt x="1210177" y="1268063"/>
                  </a:cubicBezTo>
                  <a:lnTo>
                    <a:pt x="1156494" y="1247367"/>
                  </a:lnTo>
                  <a:lnTo>
                    <a:pt x="1450144" y="1247367"/>
                  </a:lnTo>
                  <a:lnTo>
                    <a:pt x="1450144" y="1203649"/>
                  </a:lnTo>
                  <a:lnTo>
                    <a:pt x="1381311" y="1203649"/>
                  </a:lnTo>
                  <a:lnTo>
                    <a:pt x="1376968" y="1191188"/>
                  </a:lnTo>
                  <a:lnTo>
                    <a:pt x="1402491" y="1165511"/>
                  </a:lnTo>
                  <a:cubicBezTo>
                    <a:pt x="1433651" y="1125203"/>
                    <a:pt x="1449232" y="1064742"/>
                    <a:pt x="1449232" y="984126"/>
                  </a:cubicBezTo>
                  <a:lnTo>
                    <a:pt x="1441791" y="216731"/>
                  </a:lnTo>
                  <a:lnTo>
                    <a:pt x="1441791" y="43719"/>
                  </a:lnTo>
                  <a:lnTo>
                    <a:pt x="1267848" y="43719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000" dirty="0">
                <a:latin typeface="Bodoni MT Black" panose="02070A03080606020203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269CDF-6C79-6A11-BD0F-897005FCC200}"/>
                </a:ext>
              </a:extLst>
            </p:cNvPr>
            <p:cNvSpPr txBox="1"/>
            <p:nvPr/>
          </p:nvSpPr>
          <p:spPr>
            <a:xfrm>
              <a:off x="3858764" y="2353771"/>
              <a:ext cx="5817660" cy="1361778"/>
            </a:xfrm>
            <a:custGeom>
              <a:avLst/>
              <a:gdLst/>
              <a:ahLst/>
              <a:cxnLst/>
              <a:rect l="l" t="t" r="r" b="b"/>
              <a:pathLst>
                <a:path w="5817660" h="1361778">
                  <a:moveTo>
                    <a:pt x="4485408" y="1158331"/>
                  </a:moveTo>
                  <a:lnTo>
                    <a:pt x="4479923" y="1165046"/>
                  </a:lnTo>
                  <a:cubicBezTo>
                    <a:pt x="4449227" y="1195664"/>
                    <a:pt x="4415702" y="1222455"/>
                    <a:pt x="4379348" y="1245419"/>
                  </a:cubicBezTo>
                  <a:lnTo>
                    <a:pt x="4338053" y="1265586"/>
                  </a:lnTo>
                  <a:lnTo>
                    <a:pt x="4380335" y="1258412"/>
                  </a:lnTo>
                  <a:cubicBezTo>
                    <a:pt x="4426436" y="1244227"/>
                    <a:pt x="4460766" y="1212950"/>
                    <a:pt x="4483323" y="1164581"/>
                  </a:cubicBezTo>
                  <a:close/>
                  <a:moveTo>
                    <a:pt x="2812978" y="1156581"/>
                  </a:moveTo>
                  <a:lnTo>
                    <a:pt x="2718939" y="1242832"/>
                  </a:lnTo>
                  <a:lnTo>
                    <a:pt x="2668886" y="1266900"/>
                  </a:lnTo>
                  <a:lnTo>
                    <a:pt x="2812978" y="1266900"/>
                  </a:lnTo>
                  <a:close/>
                  <a:moveTo>
                    <a:pt x="2063700" y="784460"/>
                  </a:moveTo>
                  <a:lnTo>
                    <a:pt x="2063700" y="993298"/>
                  </a:lnTo>
                  <a:cubicBezTo>
                    <a:pt x="2063700" y="1046318"/>
                    <a:pt x="2053739" y="1094455"/>
                    <a:pt x="2033818" y="1137708"/>
                  </a:cubicBezTo>
                  <a:lnTo>
                    <a:pt x="2020155" y="1155251"/>
                  </a:lnTo>
                  <a:lnTo>
                    <a:pt x="2096767" y="1218996"/>
                  </a:lnTo>
                  <a:cubicBezTo>
                    <a:pt x="2165911" y="1265815"/>
                    <a:pt x="2236449" y="1289224"/>
                    <a:pt x="2308382" y="1289224"/>
                  </a:cubicBezTo>
                  <a:cubicBezTo>
                    <a:pt x="2373495" y="1289224"/>
                    <a:pt x="2426050" y="1275737"/>
                    <a:pt x="2466047" y="1248762"/>
                  </a:cubicBezTo>
                  <a:cubicBezTo>
                    <a:pt x="2506045" y="1221786"/>
                    <a:pt x="2526044" y="1186595"/>
                    <a:pt x="2526044" y="1143187"/>
                  </a:cubicBezTo>
                  <a:cubicBezTo>
                    <a:pt x="2526044" y="1117762"/>
                    <a:pt x="2517827" y="1094042"/>
                    <a:pt x="2501394" y="1072028"/>
                  </a:cubicBezTo>
                  <a:cubicBezTo>
                    <a:pt x="2484961" y="1050014"/>
                    <a:pt x="2462792" y="1029860"/>
                    <a:pt x="2434886" y="1011567"/>
                  </a:cubicBezTo>
                  <a:cubicBezTo>
                    <a:pt x="2406981" y="993273"/>
                    <a:pt x="2342489" y="957771"/>
                    <a:pt x="2241410" y="905062"/>
                  </a:cubicBezTo>
                  <a:cubicBezTo>
                    <a:pt x="2183119" y="874366"/>
                    <a:pt x="2132114" y="842139"/>
                    <a:pt x="2088396" y="808381"/>
                  </a:cubicBezTo>
                  <a:close/>
                  <a:moveTo>
                    <a:pt x="4338545" y="106971"/>
                  </a:moveTo>
                  <a:lnTo>
                    <a:pt x="4374377" y="123714"/>
                  </a:lnTo>
                  <a:cubicBezTo>
                    <a:pt x="4411332" y="146038"/>
                    <a:pt x="4445429" y="172083"/>
                    <a:pt x="4476667" y="201849"/>
                  </a:cubicBezTo>
                  <a:lnTo>
                    <a:pt x="4528436" y="263362"/>
                  </a:lnTo>
                  <a:lnTo>
                    <a:pt x="4528436" y="221382"/>
                  </a:lnTo>
                  <a:lnTo>
                    <a:pt x="4446581" y="106971"/>
                  </a:lnTo>
                  <a:close/>
                  <a:moveTo>
                    <a:pt x="3973907" y="81856"/>
                  </a:moveTo>
                  <a:cubicBezTo>
                    <a:pt x="3904454" y="81856"/>
                    <a:pt x="3869727" y="124334"/>
                    <a:pt x="3869727" y="209290"/>
                  </a:cubicBezTo>
                  <a:lnTo>
                    <a:pt x="3869727" y="1173882"/>
                  </a:lnTo>
                  <a:cubicBezTo>
                    <a:pt x="3869727" y="1216050"/>
                    <a:pt x="3877634" y="1246281"/>
                    <a:pt x="3893447" y="1264575"/>
                  </a:cubicBezTo>
                  <a:cubicBezTo>
                    <a:pt x="3909260" y="1282868"/>
                    <a:pt x="3936080" y="1292015"/>
                    <a:pt x="3973907" y="1292015"/>
                  </a:cubicBezTo>
                  <a:cubicBezTo>
                    <a:pt x="4037779" y="1292015"/>
                    <a:pt x="4069715" y="1250467"/>
                    <a:pt x="4069715" y="1167371"/>
                  </a:cubicBezTo>
                  <a:lnTo>
                    <a:pt x="4069715" y="203709"/>
                  </a:lnTo>
                  <a:cubicBezTo>
                    <a:pt x="4069715" y="122474"/>
                    <a:pt x="4037779" y="81856"/>
                    <a:pt x="3973907" y="81856"/>
                  </a:cubicBezTo>
                  <a:close/>
                  <a:moveTo>
                    <a:pt x="2395819" y="78135"/>
                  </a:moveTo>
                  <a:cubicBezTo>
                    <a:pt x="2349310" y="78135"/>
                    <a:pt x="2311638" y="90848"/>
                    <a:pt x="2282803" y="116272"/>
                  </a:cubicBezTo>
                  <a:cubicBezTo>
                    <a:pt x="2253967" y="141697"/>
                    <a:pt x="2239549" y="174563"/>
                    <a:pt x="2239549" y="214871"/>
                  </a:cubicBezTo>
                  <a:cubicBezTo>
                    <a:pt x="2239549" y="245877"/>
                    <a:pt x="2248696" y="271302"/>
                    <a:pt x="2266990" y="291146"/>
                  </a:cubicBezTo>
                  <a:cubicBezTo>
                    <a:pt x="2285283" y="310989"/>
                    <a:pt x="2320475" y="335174"/>
                    <a:pt x="2372565" y="363699"/>
                  </a:cubicBezTo>
                  <a:cubicBezTo>
                    <a:pt x="2556739" y="466019"/>
                    <a:pt x="2678437" y="539502"/>
                    <a:pt x="2737659" y="584151"/>
                  </a:cubicBezTo>
                  <a:lnTo>
                    <a:pt x="2812978" y="671123"/>
                  </a:lnTo>
                  <a:lnTo>
                    <a:pt x="2812978" y="364730"/>
                  </a:lnTo>
                  <a:lnTo>
                    <a:pt x="2789283" y="298354"/>
                  </a:lnTo>
                  <a:cubicBezTo>
                    <a:pt x="2765409" y="251070"/>
                    <a:pt x="2730062" y="210840"/>
                    <a:pt x="2683243" y="177664"/>
                  </a:cubicBezTo>
                  <a:cubicBezTo>
                    <a:pt x="2589605" y="111312"/>
                    <a:pt x="2493797" y="78135"/>
                    <a:pt x="2395819" y="78135"/>
                  </a:cubicBezTo>
                  <a:close/>
                  <a:moveTo>
                    <a:pt x="2872069" y="0"/>
                  </a:moveTo>
                  <a:lnTo>
                    <a:pt x="2872069" y="63252"/>
                  </a:lnTo>
                  <a:lnTo>
                    <a:pt x="3506889" y="63252"/>
                  </a:lnTo>
                  <a:lnTo>
                    <a:pt x="3506889" y="106971"/>
                  </a:lnTo>
                  <a:lnTo>
                    <a:pt x="3356200" y="106971"/>
                  </a:lnTo>
                  <a:lnTo>
                    <a:pt x="3356200" y="334875"/>
                  </a:lnTo>
                  <a:lnTo>
                    <a:pt x="3375310" y="298703"/>
                  </a:lnTo>
                  <a:cubicBezTo>
                    <a:pt x="3398971" y="263899"/>
                    <a:pt x="3426576" y="231614"/>
                    <a:pt x="3458124" y="201849"/>
                  </a:cubicBezTo>
                  <a:cubicBezTo>
                    <a:pt x="3584318" y="82786"/>
                    <a:pt x="3753145" y="23255"/>
                    <a:pt x="3964605" y="23255"/>
                  </a:cubicBezTo>
                  <a:cubicBezTo>
                    <a:pt x="4072815" y="23255"/>
                    <a:pt x="4169592" y="38138"/>
                    <a:pt x="4254937" y="67903"/>
                  </a:cubicBezTo>
                  <a:lnTo>
                    <a:pt x="4330309" y="103122"/>
                  </a:lnTo>
                  <a:lnTo>
                    <a:pt x="4330309" y="63252"/>
                  </a:lnTo>
                  <a:lnTo>
                    <a:pt x="5052125" y="63252"/>
                  </a:lnTo>
                  <a:lnTo>
                    <a:pt x="5570233" y="777627"/>
                  </a:lnTo>
                  <a:lnTo>
                    <a:pt x="5570233" y="472530"/>
                  </a:lnTo>
                  <a:cubicBezTo>
                    <a:pt x="5570233" y="349127"/>
                    <a:pt x="5552870" y="257349"/>
                    <a:pt x="5518143" y="197198"/>
                  </a:cubicBezTo>
                  <a:cubicBezTo>
                    <a:pt x="5483417" y="137046"/>
                    <a:pt x="5431017" y="106971"/>
                    <a:pt x="5360944" y="106971"/>
                  </a:cubicBezTo>
                  <a:lnTo>
                    <a:pt x="5319086" y="106971"/>
                  </a:lnTo>
                  <a:lnTo>
                    <a:pt x="5319086" y="63252"/>
                  </a:lnTo>
                  <a:lnTo>
                    <a:pt x="5817660" y="63252"/>
                  </a:lnTo>
                  <a:lnTo>
                    <a:pt x="5817660" y="106971"/>
                  </a:lnTo>
                  <a:cubicBezTo>
                    <a:pt x="5685575" y="117513"/>
                    <a:pt x="5619532" y="234095"/>
                    <a:pt x="5619532" y="456717"/>
                  </a:cubicBezTo>
                  <a:lnTo>
                    <a:pt x="5619532" y="1310618"/>
                  </a:lnTo>
                  <a:lnTo>
                    <a:pt x="5319086" y="1310618"/>
                  </a:lnTo>
                  <a:lnTo>
                    <a:pt x="4579596" y="291146"/>
                  </a:lnTo>
                  <a:lnTo>
                    <a:pt x="4579596" y="339915"/>
                  </a:lnTo>
                  <a:lnTo>
                    <a:pt x="4617240" y="412999"/>
                  </a:lnTo>
                  <a:cubicBezTo>
                    <a:pt x="4648479" y="494234"/>
                    <a:pt x="4664098" y="586321"/>
                    <a:pt x="4664098" y="689261"/>
                  </a:cubicBezTo>
                  <a:cubicBezTo>
                    <a:pt x="4664098" y="786619"/>
                    <a:pt x="4648750" y="874947"/>
                    <a:pt x="4618054" y="954245"/>
                  </a:cubicBezTo>
                  <a:lnTo>
                    <a:pt x="4588503" y="1011840"/>
                  </a:lnTo>
                  <a:lnTo>
                    <a:pt x="4594130" y="1051680"/>
                  </a:lnTo>
                  <a:cubicBezTo>
                    <a:pt x="4623198" y="1194230"/>
                    <a:pt x="4695868" y="1265970"/>
                    <a:pt x="4812140" y="1266900"/>
                  </a:cubicBezTo>
                  <a:lnTo>
                    <a:pt x="4812140" y="1310618"/>
                  </a:lnTo>
                  <a:lnTo>
                    <a:pt x="4330309" y="1310618"/>
                  </a:lnTo>
                  <a:lnTo>
                    <a:pt x="4330309" y="1269368"/>
                  </a:lnTo>
                  <a:lnTo>
                    <a:pt x="4261797" y="1302828"/>
                  </a:lnTo>
                  <a:cubicBezTo>
                    <a:pt x="4177770" y="1333446"/>
                    <a:pt x="4082427" y="1348755"/>
                    <a:pt x="3975767" y="1348755"/>
                  </a:cubicBezTo>
                  <a:cubicBezTo>
                    <a:pt x="3762447" y="1348755"/>
                    <a:pt x="3591294" y="1288449"/>
                    <a:pt x="3462310" y="1167836"/>
                  </a:cubicBezTo>
                  <a:cubicBezTo>
                    <a:pt x="3430064" y="1137683"/>
                    <a:pt x="3401849" y="1104904"/>
                    <a:pt x="3377664" y="1069499"/>
                  </a:cubicBezTo>
                  <a:lnTo>
                    <a:pt x="3356200" y="1028996"/>
                  </a:lnTo>
                  <a:lnTo>
                    <a:pt x="3356200" y="1266900"/>
                  </a:lnTo>
                  <a:lnTo>
                    <a:pt x="3506889" y="1266900"/>
                  </a:lnTo>
                  <a:lnTo>
                    <a:pt x="3506889" y="1310618"/>
                  </a:lnTo>
                  <a:lnTo>
                    <a:pt x="2668800" y="1310618"/>
                  </a:lnTo>
                  <a:lnTo>
                    <a:pt x="2668800" y="1266941"/>
                  </a:lnTo>
                  <a:lnTo>
                    <a:pt x="2594411" y="1302712"/>
                  </a:lnTo>
                  <a:cubicBezTo>
                    <a:pt x="2501704" y="1333408"/>
                    <a:pt x="2417833" y="1348755"/>
                    <a:pt x="2342799" y="1348755"/>
                  </a:cubicBezTo>
                  <a:cubicBezTo>
                    <a:pt x="2226217" y="1348755"/>
                    <a:pt x="2117076" y="1309378"/>
                    <a:pt x="2015377" y="1230623"/>
                  </a:cubicBezTo>
                  <a:lnTo>
                    <a:pt x="1847945" y="1361778"/>
                  </a:lnTo>
                  <a:lnTo>
                    <a:pt x="1847945" y="1308122"/>
                  </a:lnTo>
                  <a:lnTo>
                    <a:pt x="1796158" y="1328161"/>
                  </a:lnTo>
                  <a:cubicBezTo>
                    <a:pt x="1737324" y="1344905"/>
                    <a:pt x="1668995" y="1353276"/>
                    <a:pt x="1591170" y="1353276"/>
                  </a:cubicBezTo>
                  <a:cubicBezTo>
                    <a:pt x="1480170" y="1353276"/>
                    <a:pt x="1382346" y="1341029"/>
                    <a:pt x="1297700" y="1316534"/>
                  </a:cubicBezTo>
                  <a:cubicBezTo>
                    <a:pt x="1213054" y="1292039"/>
                    <a:pt x="1151352" y="1259483"/>
                    <a:pt x="1112595" y="1218866"/>
                  </a:cubicBezTo>
                  <a:cubicBezTo>
                    <a:pt x="1073838" y="1178248"/>
                    <a:pt x="1049033" y="1139336"/>
                    <a:pt x="1038181" y="1102129"/>
                  </a:cubicBezTo>
                  <a:cubicBezTo>
                    <a:pt x="1027329" y="1064922"/>
                    <a:pt x="1021903" y="1005700"/>
                    <a:pt x="1021903" y="924465"/>
                  </a:cubicBezTo>
                  <a:lnTo>
                    <a:pt x="1021903" y="179806"/>
                  </a:lnTo>
                  <a:lnTo>
                    <a:pt x="988080" y="156238"/>
                  </a:lnTo>
                  <a:cubicBezTo>
                    <a:pt x="968856" y="145308"/>
                    <a:pt x="949710" y="136898"/>
                    <a:pt x="930642" y="131007"/>
                  </a:cubicBezTo>
                  <a:cubicBezTo>
                    <a:pt x="892504" y="119225"/>
                    <a:pt x="840569" y="113334"/>
                    <a:pt x="774837" y="113334"/>
                  </a:cubicBezTo>
                  <a:lnTo>
                    <a:pt x="687400" y="113334"/>
                  </a:lnTo>
                  <a:lnTo>
                    <a:pt x="687400" y="678881"/>
                  </a:lnTo>
                  <a:cubicBezTo>
                    <a:pt x="749412" y="677640"/>
                    <a:pt x="798246" y="666788"/>
                    <a:pt x="833903" y="646324"/>
                  </a:cubicBezTo>
                  <a:cubicBezTo>
                    <a:pt x="869560" y="625861"/>
                    <a:pt x="896845" y="595010"/>
                    <a:pt x="915759" y="553772"/>
                  </a:cubicBezTo>
                  <a:cubicBezTo>
                    <a:pt x="934672" y="512534"/>
                    <a:pt x="944129" y="454398"/>
                    <a:pt x="944129" y="379364"/>
                  </a:cubicBezTo>
                  <a:lnTo>
                    <a:pt x="987847" y="379364"/>
                  </a:lnTo>
                  <a:lnTo>
                    <a:pt x="987847" y="1000721"/>
                  </a:lnTo>
                  <a:lnTo>
                    <a:pt x="944129" y="1000721"/>
                  </a:lnTo>
                  <a:cubicBezTo>
                    <a:pt x="941649" y="902743"/>
                    <a:pt x="922580" y="831895"/>
                    <a:pt x="886923" y="788176"/>
                  </a:cubicBezTo>
                  <a:cubicBezTo>
                    <a:pt x="851266" y="744458"/>
                    <a:pt x="787239" y="722599"/>
                    <a:pt x="694842" y="722599"/>
                  </a:cubicBezTo>
                  <a:lnTo>
                    <a:pt x="687400" y="722599"/>
                  </a:lnTo>
                  <a:lnTo>
                    <a:pt x="687400" y="1273263"/>
                  </a:lnTo>
                  <a:lnTo>
                    <a:pt x="852972" y="1273263"/>
                  </a:lnTo>
                  <a:lnTo>
                    <a:pt x="852972" y="1316981"/>
                  </a:lnTo>
                  <a:lnTo>
                    <a:pt x="0" y="1316981"/>
                  </a:lnTo>
                  <a:lnTo>
                    <a:pt x="0" y="1273263"/>
                  </a:lnTo>
                  <a:lnTo>
                    <a:pt x="144178" y="1273263"/>
                  </a:lnTo>
                  <a:lnTo>
                    <a:pt x="144178" y="113334"/>
                  </a:lnTo>
                  <a:lnTo>
                    <a:pt x="0" y="113334"/>
                  </a:lnTo>
                  <a:lnTo>
                    <a:pt x="0" y="69615"/>
                  </a:lnTo>
                  <a:lnTo>
                    <a:pt x="873075" y="69615"/>
                  </a:lnTo>
                  <a:lnTo>
                    <a:pt x="873075" y="64052"/>
                  </a:lnTo>
                  <a:lnTo>
                    <a:pt x="1696280" y="64052"/>
                  </a:lnTo>
                  <a:lnTo>
                    <a:pt x="1696280" y="107771"/>
                  </a:lnTo>
                  <a:lnTo>
                    <a:pt x="1565126" y="107771"/>
                  </a:lnTo>
                  <a:lnTo>
                    <a:pt x="1565126" y="1105849"/>
                  </a:lnTo>
                  <a:cubicBezTo>
                    <a:pt x="1565126" y="1162280"/>
                    <a:pt x="1569311" y="1200262"/>
                    <a:pt x="1577683" y="1219796"/>
                  </a:cubicBezTo>
                  <a:cubicBezTo>
                    <a:pt x="1586055" y="1239330"/>
                    <a:pt x="1601402" y="1254057"/>
                    <a:pt x="1623727" y="1263979"/>
                  </a:cubicBezTo>
                  <a:cubicBezTo>
                    <a:pt x="1646051" y="1273901"/>
                    <a:pt x="1671476" y="1278862"/>
                    <a:pt x="1700001" y="1278862"/>
                  </a:cubicBezTo>
                  <a:cubicBezTo>
                    <a:pt x="1734107" y="1278862"/>
                    <a:pt x="1768524" y="1272893"/>
                    <a:pt x="1803250" y="1260956"/>
                  </a:cubicBezTo>
                  <a:lnTo>
                    <a:pt x="1847945" y="1241837"/>
                  </a:lnTo>
                  <a:lnTo>
                    <a:pt x="1847945" y="836229"/>
                  </a:lnTo>
                  <a:lnTo>
                    <a:pt x="1895384" y="836229"/>
                  </a:lnTo>
                  <a:lnTo>
                    <a:pt x="1895384" y="841810"/>
                  </a:lnTo>
                  <a:cubicBezTo>
                    <a:pt x="1895384" y="928006"/>
                    <a:pt x="1911662" y="1000715"/>
                    <a:pt x="1944219" y="1059936"/>
                  </a:cubicBezTo>
                  <a:lnTo>
                    <a:pt x="1986196" y="1116426"/>
                  </a:lnTo>
                  <a:lnTo>
                    <a:pt x="1987891" y="1113756"/>
                  </a:lnTo>
                  <a:cubicBezTo>
                    <a:pt x="2005564" y="1075308"/>
                    <a:pt x="2014401" y="1029575"/>
                    <a:pt x="2014401" y="976555"/>
                  </a:cubicBezTo>
                  <a:lnTo>
                    <a:pt x="2014401" y="736708"/>
                  </a:lnTo>
                  <a:lnTo>
                    <a:pt x="1979100" y="702516"/>
                  </a:lnTo>
                  <a:cubicBezTo>
                    <a:pt x="1920809" y="628877"/>
                    <a:pt x="1891664" y="549114"/>
                    <a:pt x="1891664" y="463228"/>
                  </a:cubicBezTo>
                  <a:cubicBezTo>
                    <a:pt x="1891664" y="370211"/>
                    <a:pt x="1917302" y="288791"/>
                    <a:pt x="1968578" y="218970"/>
                  </a:cubicBezTo>
                  <a:lnTo>
                    <a:pt x="1970359" y="217006"/>
                  </a:lnTo>
                  <a:lnTo>
                    <a:pt x="1966497" y="206834"/>
                  </a:lnTo>
                  <a:cubicBezTo>
                    <a:pt x="1934560" y="140792"/>
                    <a:pt x="1874254" y="107771"/>
                    <a:pt x="1785577" y="107771"/>
                  </a:cubicBezTo>
                  <a:lnTo>
                    <a:pt x="1785577" y="64052"/>
                  </a:lnTo>
                  <a:lnTo>
                    <a:pt x="2173392" y="64052"/>
                  </a:lnTo>
                  <a:lnTo>
                    <a:pt x="2182111" y="59880"/>
                  </a:lnTo>
                  <a:cubicBezTo>
                    <a:pt x="2239007" y="39184"/>
                    <a:pt x="2301561" y="28836"/>
                    <a:pt x="2369774" y="28836"/>
                  </a:cubicBezTo>
                  <a:cubicBezTo>
                    <a:pt x="2415043" y="28836"/>
                    <a:pt x="2463722" y="34417"/>
                    <a:pt x="2515812" y="45579"/>
                  </a:cubicBezTo>
                  <a:cubicBezTo>
                    <a:pt x="2567901" y="56741"/>
                    <a:pt x="2629603" y="84647"/>
                    <a:pt x="2700917" y="129295"/>
                  </a:cubicBezTo>
                  <a:lnTo>
                    <a:pt x="2730468" y="106971"/>
                  </a:lnTo>
                  <a:lnTo>
                    <a:pt x="2668800" y="106971"/>
                  </a:lnTo>
                  <a:lnTo>
                    <a:pt x="2668800" y="63252"/>
                  </a:lnTo>
                  <a:lnTo>
                    <a:pt x="2788340" y="63252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000" dirty="0">
                <a:latin typeface="Bodoni MT Black" panose="02070A03080606020203" pitchFamily="18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54EE251-C9F1-9B74-CEB7-FA196EBBF027}"/>
                </a:ext>
              </a:extLst>
            </p:cNvPr>
            <p:cNvGrpSpPr/>
            <p:nvPr/>
          </p:nvGrpSpPr>
          <p:grpSpPr>
            <a:xfrm>
              <a:off x="9387860" y="2424465"/>
              <a:ext cx="1527790" cy="1291084"/>
              <a:chOff x="442480" y="1050150"/>
              <a:chExt cx="2582050" cy="2582051"/>
            </a:xfrm>
            <a:grpFill/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5E76D7-1DA2-3B7C-BC55-68EE291762AC}"/>
                  </a:ext>
                </a:extLst>
              </p:cNvPr>
              <p:cNvSpPr/>
              <p:nvPr/>
            </p:nvSpPr>
            <p:spPr>
              <a:xfrm>
                <a:off x="1314919" y="1050150"/>
                <a:ext cx="869481" cy="2582050"/>
              </a:xfrm>
              <a:custGeom>
                <a:avLst/>
                <a:gdLst>
                  <a:gd name="connsiteX0" fmla="*/ 559642 w 1111344"/>
                  <a:gd name="connsiteY0" fmla="*/ 148028 h 2378850"/>
                  <a:gd name="connsiteX1" fmla="*/ 124137 w 1111344"/>
                  <a:gd name="connsiteY1" fmla="*/ 1189425 h 2378850"/>
                  <a:gd name="connsiteX2" fmla="*/ 559642 w 1111344"/>
                  <a:gd name="connsiteY2" fmla="*/ 2230822 h 2378850"/>
                  <a:gd name="connsiteX3" fmla="*/ 995147 w 1111344"/>
                  <a:gd name="connsiteY3" fmla="*/ 1189425 h 2378850"/>
                  <a:gd name="connsiteX4" fmla="*/ 559642 w 1111344"/>
                  <a:gd name="connsiteY4" fmla="*/ 148028 h 2378850"/>
                  <a:gd name="connsiteX5" fmla="*/ 555672 w 1111344"/>
                  <a:gd name="connsiteY5" fmla="*/ 0 h 2378850"/>
                  <a:gd name="connsiteX6" fmla="*/ 1111344 w 1111344"/>
                  <a:gd name="connsiteY6" fmla="*/ 1189425 h 2378850"/>
                  <a:gd name="connsiteX7" fmla="*/ 555672 w 1111344"/>
                  <a:gd name="connsiteY7" fmla="*/ 2378850 h 2378850"/>
                  <a:gd name="connsiteX8" fmla="*/ 0 w 1111344"/>
                  <a:gd name="connsiteY8" fmla="*/ 1189425 h 2378850"/>
                  <a:gd name="connsiteX9" fmla="*/ 555672 w 1111344"/>
                  <a:gd name="connsiteY9" fmla="*/ 0 h 237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4" h="2378850">
                    <a:moveTo>
                      <a:pt x="559642" y="148028"/>
                    </a:moveTo>
                    <a:cubicBezTo>
                      <a:pt x="319119" y="148028"/>
                      <a:pt x="124137" y="614277"/>
                      <a:pt x="124137" y="1189425"/>
                    </a:cubicBezTo>
                    <a:cubicBezTo>
                      <a:pt x="124137" y="1764573"/>
                      <a:pt x="319119" y="2230822"/>
                      <a:pt x="559642" y="2230822"/>
                    </a:cubicBezTo>
                    <a:cubicBezTo>
                      <a:pt x="800165" y="2230822"/>
                      <a:pt x="995147" y="1764573"/>
                      <a:pt x="995147" y="1189425"/>
                    </a:cubicBezTo>
                    <a:cubicBezTo>
                      <a:pt x="995147" y="614277"/>
                      <a:pt x="800165" y="148028"/>
                      <a:pt x="559642" y="148028"/>
                    </a:cubicBezTo>
                    <a:close/>
                    <a:moveTo>
                      <a:pt x="555672" y="0"/>
                    </a:moveTo>
                    <a:cubicBezTo>
                      <a:pt x="862561" y="0"/>
                      <a:pt x="1111344" y="532524"/>
                      <a:pt x="1111344" y="1189425"/>
                    </a:cubicBezTo>
                    <a:cubicBezTo>
                      <a:pt x="1111344" y="1846326"/>
                      <a:pt x="862561" y="2378850"/>
                      <a:pt x="555672" y="2378850"/>
                    </a:cubicBezTo>
                    <a:cubicBezTo>
                      <a:pt x="248783" y="2378850"/>
                      <a:pt x="0" y="1846326"/>
                      <a:pt x="0" y="1189425"/>
                    </a:cubicBezTo>
                    <a:cubicBezTo>
                      <a:pt x="0" y="532524"/>
                      <a:pt x="248783" y="0"/>
                      <a:pt x="55567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3B7FAA2-4E8D-B515-BC00-52028A9922DC}"/>
                  </a:ext>
                </a:extLst>
              </p:cNvPr>
              <p:cNvSpPr/>
              <p:nvPr/>
            </p:nvSpPr>
            <p:spPr>
              <a:xfrm rot="18937416">
                <a:off x="1314918" y="1050151"/>
                <a:ext cx="869481" cy="2582050"/>
              </a:xfrm>
              <a:custGeom>
                <a:avLst/>
                <a:gdLst>
                  <a:gd name="connsiteX0" fmla="*/ 559642 w 1111344"/>
                  <a:gd name="connsiteY0" fmla="*/ 148028 h 2378850"/>
                  <a:gd name="connsiteX1" fmla="*/ 124137 w 1111344"/>
                  <a:gd name="connsiteY1" fmla="*/ 1189425 h 2378850"/>
                  <a:gd name="connsiteX2" fmla="*/ 559642 w 1111344"/>
                  <a:gd name="connsiteY2" fmla="*/ 2230822 h 2378850"/>
                  <a:gd name="connsiteX3" fmla="*/ 995147 w 1111344"/>
                  <a:gd name="connsiteY3" fmla="*/ 1189425 h 2378850"/>
                  <a:gd name="connsiteX4" fmla="*/ 559642 w 1111344"/>
                  <a:gd name="connsiteY4" fmla="*/ 148028 h 2378850"/>
                  <a:gd name="connsiteX5" fmla="*/ 555672 w 1111344"/>
                  <a:gd name="connsiteY5" fmla="*/ 0 h 2378850"/>
                  <a:gd name="connsiteX6" fmla="*/ 1111344 w 1111344"/>
                  <a:gd name="connsiteY6" fmla="*/ 1189425 h 2378850"/>
                  <a:gd name="connsiteX7" fmla="*/ 555672 w 1111344"/>
                  <a:gd name="connsiteY7" fmla="*/ 2378850 h 2378850"/>
                  <a:gd name="connsiteX8" fmla="*/ 0 w 1111344"/>
                  <a:gd name="connsiteY8" fmla="*/ 1189425 h 2378850"/>
                  <a:gd name="connsiteX9" fmla="*/ 555672 w 1111344"/>
                  <a:gd name="connsiteY9" fmla="*/ 0 h 237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4" h="2378850">
                    <a:moveTo>
                      <a:pt x="559642" y="148028"/>
                    </a:moveTo>
                    <a:cubicBezTo>
                      <a:pt x="319119" y="148028"/>
                      <a:pt x="124137" y="614277"/>
                      <a:pt x="124137" y="1189425"/>
                    </a:cubicBezTo>
                    <a:cubicBezTo>
                      <a:pt x="124137" y="1764573"/>
                      <a:pt x="319119" y="2230822"/>
                      <a:pt x="559642" y="2230822"/>
                    </a:cubicBezTo>
                    <a:cubicBezTo>
                      <a:pt x="800165" y="2230822"/>
                      <a:pt x="995147" y="1764573"/>
                      <a:pt x="995147" y="1189425"/>
                    </a:cubicBezTo>
                    <a:cubicBezTo>
                      <a:pt x="995147" y="614277"/>
                      <a:pt x="800165" y="148028"/>
                      <a:pt x="559642" y="148028"/>
                    </a:cubicBezTo>
                    <a:close/>
                    <a:moveTo>
                      <a:pt x="555672" y="0"/>
                    </a:moveTo>
                    <a:cubicBezTo>
                      <a:pt x="862561" y="0"/>
                      <a:pt x="1111344" y="532524"/>
                      <a:pt x="1111344" y="1189425"/>
                    </a:cubicBezTo>
                    <a:cubicBezTo>
                      <a:pt x="1111344" y="1846326"/>
                      <a:pt x="862561" y="2378850"/>
                      <a:pt x="555672" y="2378850"/>
                    </a:cubicBezTo>
                    <a:cubicBezTo>
                      <a:pt x="248783" y="2378850"/>
                      <a:pt x="0" y="1846326"/>
                      <a:pt x="0" y="1189425"/>
                    </a:cubicBezTo>
                    <a:cubicBezTo>
                      <a:pt x="0" y="532524"/>
                      <a:pt x="248783" y="0"/>
                      <a:pt x="55567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751C8947-3C27-8DEB-08D4-F18A397CA9DA}"/>
                  </a:ext>
                </a:extLst>
              </p:cNvPr>
              <p:cNvSpPr/>
              <p:nvPr/>
            </p:nvSpPr>
            <p:spPr>
              <a:xfrm rot="2754773">
                <a:off x="1298764" y="1066472"/>
                <a:ext cx="869481" cy="2582050"/>
              </a:xfrm>
              <a:custGeom>
                <a:avLst/>
                <a:gdLst>
                  <a:gd name="connsiteX0" fmla="*/ 559642 w 1111344"/>
                  <a:gd name="connsiteY0" fmla="*/ 148028 h 2378850"/>
                  <a:gd name="connsiteX1" fmla="*/ 124137 w 1111344"/>
                  <a:gd name="connsiteY1" fmla="*/ 1189425 h 2378850"/>
                  <a:gd name="connsiteX2" fmla="*/ 559642 w 1111344"/>
                  <a:gd name="connsiteY2" fmla="*/ 2230822 h 2378850"/>
                  <a:gd name="connsiteX3" fmla="*/ 995147 w 1111344"/>
                  <a:gd name="connsiteY3" fmla="*/ 1189425 h 2378850"/>
                  <a:gd name="connsiteX4" fmla="*/ 559642 w 1111344"/>
                  <a:gd name="connsiteY4" fmla="*/ 148028 h 2378850"/>
                  <a:gd name="connsiteX5" fmla="*/ 555672 w 1111344"/>
                  <a:gd name="connsiteY5" fmla="*/ 0 h 2378850"/>
                  <a:gd name="connsiteX6" fmla="*/ 1111344 w 1111344"/>
                  <a:gd name="connsiteY6" fmla="*/ 1189425 h 2378850"/>
                  <a:gd name="connsiteX7" fmla="*/ 555672 w 1111344"/>
                  <a:gd name="connsiteY7" fmla="*/ 2378850 h 2378850"/>
                  <a:gd name="connsiteX8" fmla="*/ 0 w 1111344"/>
                  <a:gd name="connsiteY8" fmla="*/ 1189425 h 2378850"/>
                  <a:gd name="connsiteX9" fmla="*/ 555672 w 1111344"/>
                  <a:gd name="connsiteY9" fmla="*/ 0 h 237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4" h="2378850">
                    <a:moveTo>
                      <a:pt x="559642" y="148028"/>
                    </a:moveTo>
                    <a:cubicBezTo>
                      <a:pt x="319119" y="148028"/>
                      <a:pt x="124137" y="614277"/>
                      <a:pt x="124137" y="1189425"/>
                    </a:cubicBezTo>
                    <a:cubicBezTo>
                      <a:pt x="124137" y="1764573"/>
                      <a:pt x="319119" y="2230822"/>
                      <a:pt x="559642" y="2230822"/>
                    </a:cubicBezTo>
                    <a:cubicBezTo>
                      <a:pt x="800165" y="2230822"/>
                      <a:pt x="995147" y="1764573"/>
                      <a:pt x="995147" y="1189425"/>
                    </a:cubicBezTo>
                    <a:cubicBezTo>
                      <a:pt x="995147" y="614277"/>
                      <a:pt x="800165" y="148028"/>
                      <a:pt x="559642" y="148028"/>
                    </a:cubicBezTo>
                    <a:close/>
                    <a:moveTo>
                      <a:pt x="555672" y="0"/>
                    </a:moveTo>
                    <a:cubicBezTo>
                      <a:pt x="862561" y="0"/>
                      <a:pt x="1111344" y="532524"/>
                      <a:pt x="1111344" y="1189425"/>
                    </a:cubicBezTo>
                    <a:cubicBezTo>
                      <a:pt x="1111344" y="1846326"/>
                      <a:pt x="862561" y="2378850"/>
                      <a:pt x="555672" y="2378850"/>
                    </a:cubicBezTo>
                    <a:cubicBezTo>
                      <a:pt x="248783" y="2378850"/>
                      <a:pt x="0" y="1846326"/>
                      <a:pt x="0" y="1189425"/>
                    </a:cubicBezTo>
                    <a:cubicBezTo>
                      <a:pt x="0" y="532524"/>
                      <a:pt x="248783" y="0"/>
                      <a:pt x="55567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42C8E2B-BA04-3583-26F8-896CDA9122A2}"/>
                  </a:ext>
                </a:extLst>
              </p:cNvPr>
              <p:cNvSpPr/>
              <p:nvPr/>
            </p:nvSpPr>
            <p:spPr>
              <a:xfrm>
                <a:off x="1457325" y="1146998"/>
                <a:ext cx="219029" cy="22930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6CE14DA-DB07-803B-C2D7-51DB12BC6DCB}"/>
                  </a:ext>
                </a:extLst>
              </p:cNvPr>
              <p:cNvSpPr/>
              <p:nvPr/>
            </p:nvSpPr>
            <p:spPr>
              <a:xfrm>
                <a:off x="1003560" y="3115384"/>
                <a:ext cx="219029" cy="22930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4195AD4-E128-3A54-A01D-2DC99585667C}"/>
                  </a:ext>
                </a:extLst>
              </p:cNvPr>
              <p:cNvSpPr/>
              <p:nvPr/>
            </p:nvSpPr>
            <p:spPr>
              <a:xfrm>
                <a:off x="2200551" y="3091571"/>
                <a:ext cx="219029" cy="22930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823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08F0FCD-2116-3996-4129-CE72F2BACA07}"/>
              </a:ext>
            </a:extLst>
          </p:cNvPr>
          <p:cNvGrpSpPr/>
          <p:nvPr/>
        </p:nvGrpSpPr>
        <p:grpSpPr>
          <a:xfrm>
            <a:off x="2620667" y="513018"/>
            <a:ext cx="6950665" cy="2378850"/>
            <a:chOff x="4333445" y="2500447"/>
            <a:chExt cx="6950665" cy="2378850"/>
          </a:xfrm>
          <a:solidFill>
            <a:schemeClr val="accent5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09C3B3-285A-C7FB-BA9B-6F4509EE346A}"/>
                </a:ext>
              </a:extLst>
            </p:cNvPr>
            <p:cNvSpPr txBox="1"/>
            <p:nvPr/>
          </p:nvSpPr>
          <p:spPr>
            <a:xfrm>
              <a:off x="4333445" y="2500447"/>
              <a:ext cx="4990436" cy="2378850"/>
            </a:xfrm>
            <a:custGeom>
              <a:avLst/>
              <a:gdLst/>
              <a:ahLst/>
              <a:cxnLst/>
              <a:rect l="l" t="t" r="r" b="b"/>
              <a:pathLst>
                <a:path w="2706303" h="1723597">
                  <a:moveTo>
                    <a:pt x="654421" y="320380"/>
                  </a:moveTo>
                  <a:lnTo>
                    <a:pt x="387437" y="1095254"/>
                  </a:lnTo>
                  <a:lnTo>
                    <a:pt x="928855" y="1095254"/>
                  </a:lnTo>
                  <a:lnTo>
                    <a:pt x="659388" y="320380"/>
                  </a:lnTo>
                  <a:close/>
                  <a:moveTo>
                    <a:pt x="1556411" y="0"/>
                  </a:moveTo>
                  <a:lnTo>
                    <a:pt x="2706303" y="0"/>
                  </a:lnTo>
                  <a:lnTo>
                    <a:pt x="2706303" y="58364"/>
                  </a:lnTo>
                  <a:lnTo>
                    <a:pt x="2510102" y="58364"/>
                  </a:lnTo>
                  <a:lnTo>
                    <a:pt x="2510102" y="1174728"/>
                  </a:lnTo>
                  <a:cubicBezTo>
                    <a:pt x="2510102" y="1271587"/>
                    <a:pt x="2500374" y="1346922"/>
                    <a:pt x="2480920" y="1400733"/>
                  </a:cubicBezTo>
                  <a:cubicBezTo>
                    <a:pt x="2461465" y="1454544"/>
                    <a:pt x="2421314" y="1506285"/>
                    <a:pt x="2360466" y="1555956"/>
                  </a:cubicBezTo>
                  <a:cubicBezTo>
                    <a:pt x="2299619" y="1605627"/>
                    <a:pt x="2213729" y="1645985"/>
                    <a:pt x="2102796" y="1677030"/>
                  </a:cubicBezTo>
                  <a:cubicBezTo>
                    <a:pt x="1991863" y="1708075"/>
                    <a:pt x="1870996" y="1723597"/>
                    <a:pt x="1740195" y="1723597"/>
                  </a:cubicBezTo>
                  <a:cubicBezTo>
                    <a:pt x="1639611" y="1723597"/>
                    <a:pt x="1552686" y="1713353"/>
                    <a:pt x="1479420" y="1692863"/>
                  </a:cubicBezTo>
                  <a:lnTo>
                    <a:pt x="1407750" y="1665233"/>
                  </a:lnTo>
                  <a:lnTo>
                    <a:pt x="1935942" y="1665233"/>
                  </a:lnTo>
                  <a:lnTo>
                    <a:pt x="1935942" y="1606869"/>
                  </a:lnTo>
                  <a:lnTo>
                    <a:pt x="1844050" y="1606869"/>
                  </a:lnTo>
                  <a:lnTo>
                    <a:pt x="1785729" y="1439535"/>
                  </a:lnTo>
                  <a:lnTo>
                    <a:pt x="1794659" y="1389479"/>
                  </a:lnTo>
                  <a:cubicBezTo>
                    <a:pt x="1797259" y="1365937"/>
                    <a:pt x="1798559" y="1340713"/>
                    <a:pt x="1798559" y="1313808"/>
                  </a:cubicBezTo>
                  <a:lnTo>
                    <a:pt x="1788625" y="289336"/>
                  </a:lnTo>
                  <a:lnTo>
                    <a:pt x="1788625" y="58364"/>
                  </a:lnTo>
                  <a:lnTo>
                    <a:pt x="1556411" y="58364"/>
                  </a:lnTo>
                  <a:close/>
                  <a:moveTo>
                    <a:pt x="715268" y="0"/>
                  </a:moveTo>
                  <a:lnTo>
                    <a:pt x="1284005" y="0"/>
                  </a:lnTo>
                  <a:lnTo>
                    <a:pt x="1785729" y="1439535"/>
                  </a:lnTo>
                  <a:lnTo>
                    <a:pt x="1782959" y="1455061"/>
                  </a:lnTo>
                  <a:cubicBezTo>
                    <a:pt x="1751759" y="1576135"/>
                    <a:pt x="1673759" y="1636672"/>
                    <a:pt x="1548960" y="1636672"/>
                  </a:cubicBezTo>
                  <a:cubicBezTo>
                    <a:pt x="1461207" y="1636672"/>
                    <a:pt x="1385045" y="1604800"/>
                    <a:pt x="1320472" y="1541055"/>
                  </a:cubicBezTo>
                  <a:lnTo>
                    <a:pt x="1325439" y="1536088"/>
                  </a:lnTo>
                  <a:cubicBezTo>
                    <a:pt x="1354414" y="1542710"/>
                    <a:pt x="1381319" y="1546022"/>
                    <a:pt x="1406155" y="1546022"/>
                  </a:cubicBezTo>
                  <a:cubicBezTo>
                    <a:pt x="1480662" y="1546022"/>
                    <a:pt x="1542544" y="1521600"/>
                    <a:pt x="1591802" y="1472757"/>
                  </a:cubicBezTo>
                  <a:cubicBezTo>
                    <a:pt x="1641059" y="1423913"/>
                    <a:pt x="1665688" y="1363479"/>
                    <a:pt x="1665688" y="1291456"/>
                  </a:cubicBezTo>
                  <a:cubicBezTo>
                    <a:pt x="1665688" y="1221916"/>
                    <a:pt x="1643957" y="1164587"/>
                    <a:pt x="1600494" y="1119469"/>
                  </a:cubicBezTo>
                  <a:cubicBezTo>
                    <a:pt x="1557032" y="1074351"/>
                    <a:pt x="1501772" y="1051792"/>
                    <a:pt x="1434716" y="1051792"/>
                  </a:cubicBezTo>
                  <a:cubicBezTo>
                    <a:pt x="1356070" y="1051792"/>
                    <a:pt x="1291083" y="1076420"/>
                    <a:pt x="1239756" y="1125678"/>
                  </a:cubicBezTo>
                  <a:cubicBezTo>
                    <a:pt x="1188429" y="1174935"/>
                    <a:pt x="1162765" y="1237645"/>
                    <a:pt x="1162765" y="1313808"/>
                  </a:cubicBezTo>
                  <a:cubicBezTo>
                    <a:pt x="1162765" y="1423085"/>
                    <a:pt x="1208711" y="1518703"/>
                    <a:pt x="1300603" y="1600660"/>
                  </a:cubicBezTo>
                  <a:cubicBezTo>
                    <a:pt x="1323576" y="1621150"/>
                    <a:pt x="1349964" y="1639078"/>
                    <a:pt x="1379767" y="1654445"/>
                  </a:cubicBezTo>
                  <a:lnTo>
                    <a:pt x="1407750" y="1665233"/>
                  </a:lnTo>
                  <a:lnTo>
                    <a:pt x="916437" y="1665233"/>
                  </a:lnTo>
                  <a:lnTo>
                    <a:pt x="916437" y="1606869"/>
                  </a:lnTo>
                  <a:lnTo>
                    <a:pt x="1103947" y="1606869"/>
                  </a:lnTo>
                  <a:lnTo>
                    <a:pt x="946240" y="1153618"/>
                  </a:lnTo>
                  <a:lnTo>
                    <a:pt x="368810" y="1153618"/>
                  </a:lnTo>
                  <a:cubicBezTo>
                    <a:pt x="353909" y="1203289"/>
                    <a:pt x="346458" y="1250891"/>
                    <a:pt x="346458" y="1296423"/>
                  </a:cubicBezTo>
                  <a:cubicBezTo>
                    <a:pt x="346458" y="1384176"/>
                    <a:pt x="368603" y="1457648"/>
                    <a:pt x="412893" y="1516840"/>
                  </a:cubicBezTo>
                  <a:cubicBezTo>
                    <a:pt x="457184" y="1576032"/>
                    <a:pt x="535623" y="1606041"/>
                    <a:pt x="648212" y="1606869"/>
                  </a:cubicBezTo>
                  <a:lnTo>
                    <a:pt x="648212" y="1665233"/>
                  </a:lnTo>
                  <a:lnTo>
                    <a:pt x="0" y="1665233"/>
                  </a:lnTo>
                  <a:lnTo>
                    <a:pt x="0" y="1606869"/>
                  </a:lnTo>
                  <a:cubicBezTo>
                    <a:pt x="48844" y="1590312"/>
                    <a:pt x="98308" y="1546229"/>
                    <a:pt x="148393" y="1474619"/>
                  </a:cubicBezTo>
                  <a:cubicBezTo>
                    <a:pt x="198479" y="1403010"/>
                    <a:pt x="239664" y="1321673"/>
                    <a:pt x="271951" y="1230609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endParaRPr lang="en-US" sz="20000" dirty="0">
                <a:latin typeface="Bodoni MT Black" panose="02070A03080606020203" pitchFamily="18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7D1020-37D4-D468-B723-E5B8B2A8C355}"/>
                </a:ext>
              </a:extLst>
            </p:cNvPr>
            <p:cNvGrpSpPr/>
            <p:nvPr/>
          </p:nvGrpSpPr>
          <p:grpSpPr>
            <a:xfrm>
              <a:off x="8702060" y="2500447"/>
              <a:ext cx="2582050" cy="2378850"/>
              <a:chOff x="442480" y="1050150"/>
              <a:chExt cx="2582050" cy="2582051"/>
            </a:xfrm>
            <a:grpFill/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CEE8BD93-AA3F-36B5-4FA0-E3662A4479C6}"/>
                  </a:ext>
                </a:extLst>
              </p:cNvPr>
              <p:cNvSpPr/>
              <p:nvPr/>
            </p:nvSpPr>
            <p:spPr>
              <a:xfrm>
                <a:off x="1314919" y="1050150"/>
                <a:ext cx="869481" cy="2582050"/>
              </a:xfrm>
              <a:custGeom>
                <a:avLst/>
                <a:gdLst>
                  <a:gd name="connsiteX0" fmla="*/ 559642 w 1111344"/>
                  <a:gd name="connsiteY0" fmla="*/ 148028 h 2378850"/>
                  <a:gd name="connsiteX1" fmla="*/ 124137 w 1111344"/>
                  <a:gd name="connsiteY1" fmla="*/ 1189425 h 2378850"/>
                  <a:gd name="connsiteX2" fmla="*/ 559642 w 1111344"/>
                  <a:gd name="connsiteY2" fmla="*/ 2230822 h 2378850"/>
                  <a:gd name="connsiteX3" fmla="*/ 995147 w 1111344"/>
                  <a:gd name="connsiteY3" fmla="*/ 1189425 h 2378850"/>
                  <a:gd name="connsiteX4" fmla="*/ 559642 w 1111344"/>
                  <a:gd name="connsiteY4" fmla="*/ 148028 h 2378850"/>
                  <a:gd name="connsiteX5" fmla="*/ 555672 w 1111344"/>
                  <a:gd name="connsiteY5" fmla="*/ 0 h 2378850"/>
                  <a:gd name="connsiteX6" fmla="*/ 1111344 w 1111344"/>
                  <a:gd name="connsiteY6" fmla="*/ 1189425 h 2378850"/>
                  <a:gd name="connsiteX7" fmla="*/ 555672 w 1111344"/>
                  <a:gd name="connsiteY7" fmla="*/ 2378850 h 2378850"/>
                  <a:gd name="connsiteX8" fmla="*/ 0 w 1111344"/>
                  <a:gd name="connsiteY8" fmla="*/ 1189425 h 2378850"/>
                  <a:gd name="connsiteX9" fmla="*/ 555672 w 1111344"/>
                  <a:gd name="connsiteY9" fmla="*/ 0 h 237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4" h="2378850">
                    <a:moveTo>
                      <a:pt x="559642" y="148028"/>
                    </a:moveTo>
                    <a:cubicBezTo>
                      <a:pt x="319119" y="148028"/>
                      <a:pt x="124137" y="614277"/>
                      <a:pt x="124137" y="1189425"/>
                    </a:cubicBezTo>
                    <a:cubicBezTo>
                      <a:pt x="124137" y="1764573"/>
                      <a:pt x="319119" y="2230822"/>
                      <a:pt x="559642" y="2230822"/>
                    </a:cubicBezTo>
                    <a:cubicBezTo>
                      <a:pt x="800165" y="2230822"/>
                      <a:pt x="995147" y="1764573"/>
                      <a:pt x="995147" y="1189425"/>
                    </a:cubicBezTo>
                    <a:cubicBezTo>
                      <a:pt x="995147" y="614277"/>
                      <a:pt x="800165" y="148028"/>
                      <a:pt x="559642" y="148028"/>
                    </a:cubicBezTo>
                    <a:close/>
                    <a:moveTo>
                      <a:pt x="555672" y="0"/>
                    </a:moveTo>
                    <a:cubicBezTo>
                      <a:pt x="862561" y="0"/>
                      <a:pt x="1111344" y="532524"/>
                      <a:pt x="1111344" y="1189425"/>
                    </a:cubicBezTo>
                    <a:cubicBezTo>
                      <a:pt x="1111344" y="1846326"/>
                      <a:pt x="862561" y="2378850"/>
                      <a:pt x="555672" y="2378850"/>
                    </a:cubicBezTo>
                    <a:cubicBezTo>
                      <a:pt x="248783" y="2378850"/>
                      <a:pt x="0" y="1846326"/>
                      <a:pt x="0" y="1189425"/>
                    </a:cubicBezTo>
                    <a:cubicBezTo>
                      <a:pt x="0" y="532524"/>
                      <a:pt x="248783" y="0"/>
                      <a:pt x="55567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C49074A-4BAB-F990-C7A2-62E8CB21194E}"/>
                  </a:ext>
                </a:extLst>
              </p:cNvPr>
              <p:cNvSpPr/>
              <p:nvPr/>
            </p:nvSpPr>
            <p:spPr>
              <a:xfrm rot="18937416">
                <a:off x="1314918" y="1050151"/>
                <a:ext cx="869481" cy="2582050"/>
              </a:xfrm>
              <a:custGeom>
                <a:avLst/>
                <a:gdLst>
                  <a:gd name="connsiteX0" fmla="*/ 559642 w 1111344"/>
                  <a:gd name="connsiteY0" fmla="*/ 148028 h 2378850"/>
                  <a:gd name="connsiteX1" fmla="*/ 124137 w 1111344"/>
                  <a:gd name="connsiteY1" fmla="*/ 1189425 h 2378850"/>
                  <a:gd name="connsiteX2" fmla="*/ 559642 w 1111344"/>
                  <a:gd name="connsiteY2" fmla="*/ 2230822 h 2378850"/>
                  <a:gd name="connsiteX3" fmla="*/ 995147 w 1111344"/>
                  <a:gd name="connsiteY3" fmla="*/ 1189425 h 2378850"/>
                  <a:gd name="connsiteX4" fmla="*/ 559642 w 1111344"/>
                  <a:gd name="connsiteY4" fmla="*/ 148028 h 2378850"/>
                  <a:gd name="connsiteX5" fmla="*/ 555672 w 1111344"/>
                  <a:gd name="connsiteY5" fmla="*/ 0 h 2378850"/>
                  <a:gd name="connsiteX6" fmla="*/ 1111344 w 1111344"/>
                  <a:gd name="connsiteY6" fmla="*/ 1189425 h 2378850"/>
                  <a:gd name="connsiteX7" fmla="*/ 555672 w 1111344"/>
                  <a:gd name="connsiteY7" fmla="*/ 2378850 h 2378850"/>
                  <a:gd name="connsiteX8" fmla="*/ 0 w 1111344"/>
                  <a:gd name="connsiteY8" fmla="*/ 1189425 h 2378850"/>
                  <a:gd name="connsiteX9" fmla="*/ 555672 w 1111344"/>
                  <a:gd name="connsiteY9" fmla="*/ 0 h 237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4" h="2378850">
                    <a:moveTo>
                      <a:pt x="559642" y="148028"/>
                    </a:moveTo>
                    <a:cubicBezTo>
                      <a:pt x="319119" y="148028"/>
                      <a:pt x="124137" y="614277"/>
                      <a:pt x="124137" y="1189425"/>
                    </a:cubicBezTo>
                    <a:cubicBezTo>
                      <a:pt x="124137" y="1764573"/>
                      <a:pt x="319119" y="2230822"/>
                      <a:pt x="559642" y="2230822"/>
                    </a:cubicBezTo>
                    <a:cubicBezTo>
                      <a:pt x="800165" y="2230822"/>
                      <a:pt x="995147" y="1764573"/>
                      <a:pt x="995147" y="1189425"/>
                    </a:cubicBezTo>
                    <a:cubicBezTo>
                      <a:pt x="995147" y="614277"/>
                      <a:pt x="800165" y="148028"/>
                      <a:pt x="559642" y="148028"/>
                    </a:cubicBezTo>
                    <a:close/>
                    <a:moveTo>
                      <a:pt x="555672" y="0"/>
                    </a:moveTo>
                    <a:cubicBezTo>
                      <a:pt x="862561" y="0"/>
                      <a:pt x="1111344" y="532524"/>
                      <a:pt x="1111344" y="1189425"/>
                    </a:cubicBezTo>
                    <a:cubicBezTo>
                      <a:pt x="1111344" y="1846326"/>
                      <a:pt x="862561" y="2378850"/>
                      <a:pt x="555672" y="2378850"/>
                    </a:cubicBezTo>
                    <a:cubicBezTo>
                      <a:pt x="248783" y="2378850"/>
                      <a:pt x="0" y="1846326"/>
                      <a:pt x="0" y="1189425"/>
                    </a:cubicBezTo>
                    <a:cubicBezTo>
                      <a:pt x="0" y="532524"/>
                      <a:pt x="248783" y="0"/>
                      <a:pt x="55567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DDCC2801-FC5C-DC7D-CC23-3D14CD0AEC34}"/>
                  </a:ext>
                </a:extLst>
              </p:cNvPr>
              <p:cNvSpPr/>
              <p:nvPr/>
            </p:nvSpPr>
            <p:spPr>
              <a:xfrm rot="2754773">
                <a:off x="1298764" y="1066472"/>
                <a:ext cx="869481" cy="2582050"/>
              </a:xfrm>
              <a:custGeom>
                <a:avLst/>
                <a:gdLst>
                  <a:gd name="connsiteX0" fmla="*/ 559642 w 1111344"/>
                  <a:gd name="connsiteY0" fmla="*/ 148028 h 2378850"/>
                  <a:gd name="connsiteX1" fmla="*/ 124137 w 1111344"/>
                  <a:gd name="connsiteY1" fmla="*/ 1189425 h 2378850"/>
                  <a:gd name="connsiteX2" fmla="*/ 559642 w 1111344"/>
                  <a:gd name="connsiteY2" fmla="*/ 2230822 h 2378850"/>
                  <a:gd name="connsiteX3" fmla="*/ 995147 w 1111344"/>
                  <a:gd name="connsiteY3" fmla="*/ 1189425 h 2378850"/>
                  <a:gd name="connsiteX4" fmla="*/ 559642 w 1111344"/>
                  <a:gd name="connsiteY4" fmla="*/ 148028 h 2378850"/>
                  <a:gd name="connsiteX5" fmla="*/ 555672 w 1111344"/>
                  <a:gd name="connsiteY5" fmla="*/ 0 h 2378850"/>
                  <a:gd name="connsiteX6" fmla="*/ 1111344 w 1111344"/>
                  <a:gd name="connsiteY6" fmla="*/ 1189425 h 2378850"/>
                  <a:gd name="connsiteX7" fmla="*/ 555672 w 1111344"/>
                  <a:gd name="connsiteY7" fmla="*/ 2378850 h 2378850"/>
                  <a:gd name="connsiteX8" fmla="*/ 0 w 1111344"/>
                  <a:gd name="connsiteY8" fmla="*/ 1189425 h 2378850"/>
                  <a:gd name="connsiteX9" fmla="*/ 555672 w 1111344"/>
                  <a:gd name="connsiteY9" fmla="*/ 0 h 237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4" h="2378850">
                    <a:moveTo>
                      <a:pt x="559642" y="148028"/>
                    </a:moveTo>
                    <a:cubicBezTo>
                      <a:pt x="319119" y="148028"/>
                      <a:pt x="124137" y="614277"/>
                      <a:pt x="124137" y="1189425"/>
                    </a:cubicBezTo>
                    <a:cubicBezTo>
                      <a:pt x="124137" y="1764573"/>
                      <a:pt x="319119" y="2230822"/>
                      <a:pt x="559642" y="2230822"/>
                    </a:cubicBezTo>
                    <a:cubicBezTo>
                      <a:pt x="800165" y="2230822"/>
                      <a:pt x="995147" y="1764573"/>
                      <a:pt x="995147" y="1189425"/>
                    </a:cubicBezTo>
                    <a:cubicBezTo>
                      <a:pt x="995147" y="614277"/>
                      <a:pt x="800165" y="148028"/>
                      <a:pt x="559642" y="148028"/>
                    </a:cubicBezTo>
                    <a:close/>
                    <a:moveTo>
                      <a:pt x="555672" y="0"/>
                    </a:moveTo>
                    <a:cubicBezTo>
                      <a:pt x="862561" y="0"/>
                      <a:pt x="1111344" y="532524"/>
                      <a:pt x="1111344" y="1189425"/>
                    </a:cubicBezTo>
                    <a:cubicBezTo>
                      <a:pt x="1111344" y="1846326"/>
                      <a:pt x="862561" y="2378850"/>
                      <a:pt x="555672" y="2378850"/>
                    </a:cubicBezTo>
                    <a:cubicBezTo>
                      <a:pt x="248783" y="2378850"/>
                      <a:pt x="0" y="1846326"/>
                      <a:pt x="0" y="1189425"/>
                    </a:cubicBezTo>
                    <a:cubicBezTo>
                      <a:pt x="0" y="532524"/>
                      <a:pt x="248783" y="0"/>
                      <a:pt x="55567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ADB9F67-056A-FB29-F651-32C1F793257D}"/>
                  </a:ext>
                </a:extLst>
              </p:cNvPr>
              <p:cNvSpPr/>
              <p:nvPr/>
            </p:nvSpPr>
            <p:spPr>
              <a:xfrm>
                <a:off x="1457325" y="1146998"/>
                <a:ext cx="219029" cy="22930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AD68F2F-2D8F-2C38-29E4-5EB7C082FC82}"/>
                  </a:ext>
                </a:extLst>
              </p:cNvPr>
              <p:cNvSpPr/>
              <p:nvPr/>
            </p:nvSpPr>
            <p:spPr>
              <a:xfrm>
                <a:off x="1003560" y="3115384"/>
                <a:ext cx="219029" cy="22930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45C0C50-5B49-5A0D-D13D-DAD3A1F7F89C}"/>
                  </a:ext>
                </a:extLst>
              </p:cNvPr>
              <p:cNvSpPr/>
              <p:nvPr/>
            </p:nvSpPr>
            <p:spPr>
              <a:xfrm>
                <a:off x="2200551" y="3091571"/>
                <a:ext cx="219029" cy="22930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117078-5C55-C62D-32DB-BE5BA81D087F}"/>
              </a:ext>
            </a:extLst>
          </p:cNvPr>
          <p:cNvGrpSpPr/>
          <p:nvPr/>
        </p:nvGrpSpPr>
        <p:grpSpPr>
          <a:xfrm>
            <a:off x="1762671" y="3550132"/>
            <a:ext cx="9013279" cy="1361778"/>
            <a:chOff x="1902371" y="2353771"/>
            <a:chExt cx="9013279" cy="1361778"/>
          </a:xfrm>
          <a:solidFill>
            <a:schemeClr val="accent5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5A8983-F127-9BF7-84CD-1F964491E3FD}"/>
                </a:ext>
              </a:extLst>
            </p:cNvPr>
            <p:cNvSpPr txBox="1"/>
            <p:nvPr/>
          </p:nvSpPr>
          <p:spPr>
            <a:xfrm>
              <a:off x="1902371" y="2424465"/>
              <a:ext cx="2129191" cy="1291084"/>
            </a:xfrm>
            <a:custGeom>
              <a:avLst/>
              <a:gdLst/>
              <a:ahLst/>
              <a:cxnLst/>
              <a:rect l="l" t="t" r="r" b="b"/>
              <a:pathLst>
                <a:path w="2129191" h="1291084">
                  <a:moveTo>
                    <a:pt x="1328631" y="1052499"/>
                  </a:moveTo>
                  <a:lnTo>
                    <a:pt x="1376968" y="1191188"/>
                  </a:lnTo>
                  <a:lnTo>
                    <a:pt x="1376199" y="1191963"/>
                  </a:lnTo>
                  <a:cubicBezTo>
                    <a:pt x="1346985" y="1214636"/>
                    <a:pt x="1309008" y="1225972"/>
                    <a:pt x="1262267" y="1225972"/>
                  </a:cubicBezTo>
                  <a:cubicBezTo>
                    <a:pt x="1196534" y="1225972"/>
                    <a:pt x="1139483" y="1202098"/>
                    <a:pt x="1091114" y="1154349"/>
                  </a:cubicBezTo>
                  <a:lnTo>
                    <a:pt x="1094835" y="1150628"/>
                  </a:lnTo>
                  <a:cubicBezTo>
                    <a:pt x="1116539" y="1155589"/>
                    <a:pt x="1136693" y="1158069"/>
                    <a:pt x="1155296" y="1158069"/>
                  </a:cubicBezTo>
                  <a:cubicBezTo>
                    <a:pt x="1211107" y="1158069"/>
                    <a:pt x="1257461" y="1139776"/>
                    <a:pt x="1294358" y="1103189"/>
                  </a:cubicBezTo>
                  <a:close/>
                  <a:moveTo>
                    <a:pt x="1240497" y="799627"/>
                  </a:moveTo>
                  <a:lnTo>
                    <a:pt x="1245407" y="800533"/>
                  </a:lnTo>
                  <a:cubicBezTo>
                    <a:pt x="1266104" y="808982"/>
                    <a:pt x="1284591" y="821656"/>
                    <a:pt x="1300869" y="838554"/>
                  </a:cubicBezTo>
                  <a:cubicBezTo>
                    <a:pt x="1333425" y="872350"/>
                    <a:pt x="1349703" y="915293"/>
                    <a:pt x="1349703" y="967383"/>
                  </a:cubicBezTo>
                  <a:cubicBezTo>
                    <a:pt x="1349703" y="994358"/>
                    <a:pt x="1345091" y="1019163"/>
                    <a:pt x="1335867" y="1041797"/>
                  </a:cubicBezTo>
                  <a:lnTo>
                    <a:pt x="1328631" y="1052499"/>
                  </a:lnTo>
                  <a:close/>
                  <a:moveTo>
                    <a:pt x="490202" y="239987"/>
                  </a:moveTo>
                  <a:lnTo>
                    <a:pt x="290214" y="820417"/>
                  </a:lnTo>
                  <a:lnTo>
                    <a:pt x="695771" y="820417"/>
                  </a:lnTo>
                  <a:lnTo>
                    <a:pt x="493923" y="239987"/>
                  </a:lnTo>
                  <a:close/>
                  <a:moveTo>
                    <a:pt x="535781" y="1"/>
                  </a:moveTo>
                  <a:lnTo>
                    <a:pt x="961802" y="1"/>
                  </a:lnTo>
                  <a:lnTo>
                    <a:pt x="1240497" y="799627"/>
                  </a:lnTo>
                  <a:lnTo>
                    <a:pt x="1176690" y="787859"/>
                  </a:lnTo>
                  <a:cubicBezTo>
                    <a:pt x="1117779" y="787859"/>
                    <a:pt x="1069100" y="806308"/>
                    <a:pt x="1030653" y="843205"/>
                  </a:cubicBezTo>
                  <a:cubicBezTo>
                    <a:pt x="992206" y="880102"/>
                    <a:pt x="972982" y="927076"/>
                    <a:pt x="972982" y="984126"/>
                  </a:cubicBezTo>
                  <a:cubicBezTo>
                    <a:pt x="972982" y="1065982"/>
                    <a:pt x="1007398" y="1137605"/>
                    <a:pt x="1076231" y="1198997"/>
                  </a:cubicBezTo>
                  <a:cubicBezTo>
                    <a:pt x="1093440" y="1214345"/>
                    <a:pt x="1113206" y="1227774"/>
                    <a:pt x="1135530" y="1239285"/>
                  </a:cubicBezTo>
                  <a:lnTo>
                    <a:pt x="1156494" y="1247367"/>
                  </a:lnTo>
                  <a:lnTo>
                    <a:pt x="686469" y="1247367"/>
                  </a:lnTo>
                  <a:lnTo>
                    <a:pt x="686469" y="1203649"/>
                  </a:lnTo>
                  <a:lnTo>
                    <a:pt x="826926" y="1203649"/>
                  </a:lnTo>
                  <a:lnTo>
                    <a:pt x="708794" y="864135"/>
                  </a:lnTo>
                  <a:lnTo>
                    <a:pt x="276262" y="864135"/>
                  </a:lnTo>
                  <a:cubicBezTo>
                    <a:pt x="265100" y="901342"/>
                    <a:pt x="259519" y="936999"/>
                    <a:pt x="259519" y="971105"/>
                  </a:cubicBezTo>
                  <a:cubicBezTo>
                    <a:pt x="259519" y="1036837"/>
                    <a:pt x="276107" y="1091873"/>
                    <a:pt x="309283" y="1136211"/>
                  </a:cubicBezTo>
                  <a:cubicBezTo>
                    <a:pt x="342459" y="1180549"/>
                    <a:pt x="401215" y="1203029"/>
                    <a:pt x="485551" y="1203649"/>
                  </a:cubicBezTo>
                  <a:lnTo>
                    <a:pt x="485551" y="1247367"/>
                  </a:lnTo>
                  <a:lnTo>
                    <a:pt x="0" y="1247367"/>
                  </a:lnTo>
                  <a:lnTo>
                    <a:pt x="0" y="1203649"/>
                  </a:lnTo>
                  <a:cubicBezTo>
                    <a:pt x="36587" y="1191247"/>
                    <a:pt x="73639" y="1158225"/>
                    <a:pt x="111156" y="1104585"/>
                  </a:cubicBezTo>
                  <a:cubicBezTo>
                    <a:pt x="148673" y="1050945"/>
                    <a:pt x="179524" y="990019"/>
                    <a:pt x="203708" y="921806"/>
                  </a:cubicBezTo>
                  <a:close/>
                  <a:moveTo>
                    <a:pt x="1267848" y="0"/>
                  </a:moveTo>
                  <a:lnTo>
                    <a:pt x="2129191" y="0"/>
                  </a:lnTo>
                  <a:lnTo>
                    <a:pt x="2129191" y="43719"/>
                  </a:lnTo>
                  <a:lnTo>
                    <a:pt x="1982223" y="43719"/>
                  </a:lnTo>
                  <a:lnTo>
                    <a:pt x="1982223" y="879947"/>
                  </a:lnTo>
                  <a:cubicBezTo>
                    <a:pt x="1982223" y="952500"/>
                    <a:pt x="1974936" y="1008931"/>
                    <a:pt x="1960364" y="1049239"/>
                  </a:cubicBezTo>
                  <a:cubicBezTo>
                    <a:pt x="1945791" y="1089546"/>
                    <a:pt x="1915715" y="1128304"/>
                    <a:pt x="1870136" y="1165511"/>
                  </a:cubicBezTo>
                  <a:cubicBezTo>
                    <a:pt x="1824558" y="1202718"/>
                    <a:pt x="1760221" y="1232948"/>
                    <a:pt x="1677125" y="1256203"/>
                  </a:cubicBezTo>
                  <a:cubicBezTo>
                    <a:pt x="1594029" y="1279457"/>
                    <a:pt x="1503492" y="1291084"/>
                    <a:pt x="1405514" y="1291084"/>
                  </a:cubicBezTo>
                  <a:cubicBezTo>
                    <a:pt x="1330169" y="1291084"/>
                    <a:pt x="1265057" y="1283410"/>
                    <a:pt x="1210177" y="1268063"/>
                  </a:cubicBezTo>
                  <a:lnTo>
                    <a:pt x="1156494" y="1247367"/>
                  </a:lnTo>
                  <a:lnTo>
                    <a:pt x="1450144" y="1247367"/>
                  </a:lnTo>
                  <a:lnTo>
                    <a:pt x="1450144" y="1203649"/>
                  </a:lnTo>
                  <a:lnTo>
                    <a:pt x="1381311" y="1203649"/>
                  </a:lnTo>
                  <a:lnTo>
                    <a:pt x="1376968" y="1191188"/>
                  </a:lnTo>
                  <a:lnTo>
                    <a:pt x="1402491" y="1165511"/>
                  </a:lnTo>
                  <a:cubicBezTo>
                    <a:pt x="1433651" y="1125203"/>
                    <a:pt x="1449232" y="1064742"/>
                    <a:pt x="1449232" y="984126"/>
                  </a:cubicBezTo>
                  <a:lnTo>
                    <a:pt x="1441791" y="216731"/>
                  </a:lnTo>
                  <a:lnTo>
                    <a:pt x="1441791" y="43719"/>
                  </a:lnTo>
                  <a:lnTo>
                    <a:pt x="1267848" y="43719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000" dirty="0">
                <a:latin typeface="Bodoni MT Black" panose="02070A03080606020203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269CDF-6C79-6A11-BD0F-897005FCC200}"/>
                </a:ext>
              </a:extLst>
            </p:cNvPr>
            <p:cNvSpPr txBox="1"/>
            <p:nvPr/>
          </p:nvSpPr>
          <p:spPr>
            <a:xfrm>
              <a:off x="3858764" y="2353771"/>
              <a:ext cx="5817660" cy="1361778"/>
            </a:xfrm>
            <a:custGeom>
              <a:avLst/>
              <a:gdLst/>
              <a:ahLst/>
              <a:cxnLst/>
              <a:rect l="l" t="t" r="r" b="b"/>
              <a:pathLst>
                <a:path w="5817660" h="1361778">
                  <a:moveTo>
                    <a:pt x="4485408" y="1158331"/>
                  </a:moveTo>
                  <a:lnTo>
                    <a:pt x="4479923" y="1165046"/>
                  </a:lnTo>
                  <a:cubicBezTo>
                    <a:pt x="4449227" y="1195664"/>
                    <a:pt x="4415702" y="1222455"/>
                    <a:pt x="4379348" y="1245419"/>
                  </a:cubicBezTo>
                  <a:lnTo>
                    <a:pt x="4338053" y="1265586"/>
                  </a:lnTo>
                  <a:lnTo>
                    <a:pt x="4380335" y="1258412"/>
                  </a:lnTo>
                  <a:cubicBezTo>
                    <a:pt x="4426436" y="1244227"/>
                    <a:pt x="4460766" y="1212950"/>
                    <a:pt x="4483323" y="1164581"/>
                  </a:cubicBezTo>
                  <a:close/>
                  <a:moveTo>
                    <a:pt x="2812978" y="1156581"/>
                  </a:moveTo>
                  <a:lnTo>
                    <a:pt x="2718939" y="1242832"/>
                  </a:lnTo>
                  <a:lnTo>
                    <a:pt x="2668886" y="1266900"/>
                  </a:lnTo>
                  <a:lnTo>
                    <a:pt x="2812978" y="1266900"/>
                  </a:lnTo>
                  <a:close/>
                  <a:moveTo>
                    <a:pt x="2063700" y="784460"/>
                  </a:moveTo>
                  <a:lnTo>
                    <a:pt x="2063700" y="993298"/>
                  </a:lnTo>
                  <a:cubicBezTo>
                    <a:pt x="2063700" y="1046318"/>
                    <a:pt x="2053739" y="1094455"/>
                    <a:pt x="2033818" y="1137708"/>
                  </a:cubicBezTo>
                  <a:lnTo>
                    <a:pt x="2020155" y="1155251"/>
                  </a:lnTo>
                  <a:lnTo>
                    <a:pt x="2096767" y="1218996"/>
                  </a:lnTo>
                  <a:cubicBezTo>
                    <a:pt x="2165911" y="1265815"/>
                    <a:pt x="2236449" y="1289224"/>
                    <a:pt x="2308382" y="1289224"/>
                  </a:cubicBezTo>
                  <a:cubicBezTo>
                    <a:pt x="2373495" y="1289224"/>
                    <a:pt x="2426050" y="1275737"/>
                    <a:pt x="2466047" y="1248762"/>
                  </a:cubicBezTo>
                  <a:cubicBezTo>
                    <a:pt x="2506045" y="1221786"/>
                    <a:pt x="2526044" y="1186595"/>
                    <a:pt x="2526044" y="1143187"/>
                  </a:cubicBezTo>
                  <a:cubicBezTo>
                    <a:pt x="2526044" y="1117762"/>
                    <a:pt x="2517827" y="1094042"/>
                    <a:pt x="2501394" y="1072028"/>
                  </a:cubicBezTo>
                  <a:cubicBezTo>
                    <a:pt x="2484961" y="1050014"/>
                    <a:pt x="2462792" y="1029860"/>
                    <a:pt x="2434886" y="1011567"/>
                  </a:cubicBezTo>
                  <a:cubicBezTo>
                    <a:pt x="2406981" y="993273"/>
                    <a:pt x="2342489" y="957771"/>
                    <a:pt x="2241410" y="905062"/>
                  </a:cubicBezTo>
                  <a:cubicBezTo>
                    <a:pt x="2183119" y="874366"/>
                    <a:pt x="2132114" y="842139"/>
                    <a:pt x="2088396" y="808381"/>
                  </a:cubicBezTo>
                  <a:close/>
                  <a:moveTo>
                    <a:pt x="4338545" y="106971"/>
                  </a:moveTo>
                  <a:lnTo>
                    <a:pt x="4374377" y="123714"/>
                  </a:lnTo>
                  <a:cubicBezTo>
                    <a:pt x="4411332" y="146038"/>
                    <a:pt x="4445429" y="172083"/>
                    <a:pt x="4476667" y="201849"/>
                  </a:cubicBezTo>
                  <a:lnTo>
                    <a:pt x="4528436" y="263362"/>
                  </a:lnTo>
                  <a:lnTo>
                    <a:pt x="4528436" y="221382"/>
                  </a:lnTo>
                  <a:lnTo>
                    <a:pt x="4446581" y="106971"/>
                  </a:lnTo>
                  <a:close/>
                  <a:moveTo>
                    <a:pt x="3973907" y="81856"/>
                  </a:moveTo>
                  <a:cubicBezTo>
                    <a:pt x="3904454" y="81856"/>
                    <a:pt x="3869727" y="124334"/>
                    <a:pt x="3869727" y="209290"/>
                  </a:cubicBezTo>
                  <a:lnTo>
                    <a:pt x="3869727" y="1173882"/>
                  </a:lnTo>
                  <a:cubicBezTo>
                    <a:pt x="3869727" y="1216050"/>
                    <a:pt x="3877634" y="1246281"/>
                    <a:pt x="3893447" y="1264575"/>
                  </a:cubicBezTo>
                  <a:cubicBezTo>
                    <a:pt x="3909260" y="1282868"/>
                    <a:pt x="3936080" y="1292015"/>
                    <a:pt x="3973907" y="1292015"/>
                  </a:cubicBezTo>
                  <a:cubicBezTo>
                    <a:pt x="4037779" y="1292015"/>
                    <a:pt x="4069715" y="1250467"/>
                    <a:pt x="4069715" y="1167371"/>
                  </a:cubicBezTo>
                  <a:lnTo>
                    <a:pt x="4069715" y="203709"/>
                  </a:lnTo>
                  <a:cubicBezTo>
                    <a:pt x="4069715" y="122474"/>
                    <a:pt x="4037779" y="81856"/>
                    <a:pt x="3973907" y="81856"/>
                  </a:cubicBezTo>
                  <a:close/>
                  <a:moveTo>
                    <a:pt x="2395819" y="78135"/>
                  </a:moveTo>
                  <a:cubicBezTo>
                    <a:pt x="2349310" y="78135"/>
                    <a:pt x="2311638" y="90848"/>
                    <a:pt x="2282803" y="116272"/>
                  </a:cubicBezTo>
                  <a:cubicBezTo>
                    <a:pt x="2253967" y="141697"/>
                    <a:pt x="2239549" y="174563"/>
                    <a:pt x="2239549" y="214871"/>
                  </a:cubicBezTo>
                  <a:cubicBezTo>
                    <a:pt x="2239549" y="245877"/>
                    <a:pt x="2248696" y="271302"/>
                    <a:pt x="2266990" y="291146"/>
                  </a:cubicBezTo>
                  <a:cubicBezTo>
                    <a:pt x="2285283" y="310989"/>
                    <a:pt x="2320475" y="335174"/>
                    <a:pt x="2372565" y="363699"/>
                  </a:cubicBezTo>
                  <a:cubicBezTo>
                    <a:pt x="2556739" y="466019"/>
                    <a:pt x="2678437" y="539502"/>
                    <a:pt x="2737659" y="584151"/>
                  </a:cubicBezTo>
                  <a:lnTo>
                    <a:pt x="2812978" y="671123"/>
                  </a:lnTo>
                  <a:lnTo>
                    <a:pt x="2812978" y="364730"/>
                  </a:lnTo>
                  <a:lnTo>
                    <a:pt x="2789283" y="298354"/>
                  </a:lnTo>
                  <a:cubicBezTo>
                    <a:pt x="2765409" y="251070"/>
                    <a:pt x="2730062" y="210840"/>
                    <a:pt x="2683243" y="177664"/>
                  </a:cubicBezTo>
                  <a:cubicBezTo>
                    <a:pt x="2589605" y="111312"/>
                    <a:pt x="2493797" y="78135"/>
                    <a:pt x="2395819" y="78135"/>
                  </a:cubicBezTo>
                  <a:close/>
                  <a:moveTo>
                    <a:pt x="2872069" y="0"/>
                  </a:moveTo>
                  <a:lnTo>
                    <a:pt x="2872069" y="63252"/>
                  </a:lnTo>
                  <a:lnTo>
                    <a:pt x="3506889" y="63252"/>
                  </a:lnTo>
                  <a:lnTo>
                    <a:pt x="3506889" y="106971"/>
                  </a:lnTo>
                  <a:lnTo>
                    <a:pt x="3356200" y="106971"/>
                  </a:lnTo>
                  <a:lnTo>
                    <a:pt x="3356200" y="334875"/>
                  </a:lnTo>
                  <a:lnTo>
                    <a:pt x="3375310" y="298703"/>
                  </a:lnTo>
                  <a:cubicBezTo>
                    <a:pt x="3398971" y="263899"/>
                    <a:pt x="3426576" y="231614"/>
                    <a:pt x="3458124" y="201849"/>
                  </a:cubicBezTo>
                  <a:cubicBezTo>
                    <a:pt x="3584318" y="82786"/>
                    <a:pt x="3753145" y="23255"/>
                    <a:pt x="3964605" y="23255"/>
                  </a:cubicBezTo>
                  <a:cubicBezTo>
                    <a:pt x="4072815" y="23255"/>
                    <a:pt x="4169592" y="38138"/>
                    <a:pt x="4254937" y="67903"/>
                  </a:cubicBezTo>
                  <a:lnTo>
                    <a:pt x="4330309" y="103122"/>
                  </a:lnTo>
                  <a:lnTo>
                    <a:pt x="4330309" y="63252"/>
                  </a:lnTo>
                  <a:lnTo>
                    <a:pt x="5052125" y="63252"/>
                  </a:lnTo>
                  <a:lnTo>
                    <a:pt x="5570233" y="777627"/>
                  </a:lnTo>
                  <a:lnTo>
                    <a:pt x="5570233" y="472530"/>
                  </a:lnTo>
                  <a:cubicBezTo>
                    <a:pt x="5570233" y="349127"/>
                    <a:pt x="5552870" y="257349"/>
                    <a:pt x="5518143" y="197198"/>
                  </a:cubicBezTo>
                  <a:cubicBezTo>
                    <a:pt x="5483417" y="137046"/>
                    <a:pt x="5431017" y="106971"/>
                    <a:pt x="5360944" y="106971"/>
                  </a:cubicBezTo>
                  <a:lnTo>
                    <a:pt x="5319086" y="106971"/>
                  </a:lnTo>
                  <a:lnTo>
                    <a:pt x="5319086" y="63252"/>
                  </a:lnTo>
                  <a:lnTo>
                    <a:pt x="5817660" y="63252"/>
                  </a:lnTo>
                  <a:lnTo>
                    <a:pt x="5817660" y="106971"/>
                  </a:lnTo>
                  <a:cubicBezTo>
                    <a:pt x="5685575" y="117513"/>
                    <a:pt x="5619532" y="234095"/>
                    <a:pt x="5619532" y="456717"/>
                  </a:cubicBezTo>
                  <a:lnTo>
                    <a:pt x="5619532" y="1310618"/>
                  </a:lnTo>
                  <a:lnTo>
                    <a:pt x="5319086" y="1310618"/>
                  </a:lnTo>
                  <a:lnTo>
                    <a:pt x="4579596" y="291146"/>
                  </a:lnTo>
                  <a:lnTo>
                    <a:pt x="4579596" y="339915"/>
                  </a:lnTo>
                  <a:lnTo>
                    <a:pt x="4617240" y="412999"/>
                  </a:lnTo>
                  <a:cubicBezTo>
                    <a:pt x="4648479" y="494234"/>
                    <a:pt x="4664098" y="586321"/>
                    <a:pt x="4664098" y="689261"/>
                  </a:cubicBezTo>
                  <a:cubicBezTo>
                    <a:pt x="4664098" y="786619"/>
                    <a:pt x="4648750" y="874947"/>
                    <a:pt x="4618054" y="954245"/>
                  </a:cubicBezTo>
                  <a:lnTo>
                    <a:pt x="4588503" y="1011840"/>
                  </a:lnTo>
                  <a:lnTo>
                    <a:pt x="4594130" y="1051680"/>
                  </a:lnTo>
                  <a:cubicBezTo>
                    <a:pt x="4623198" y="1194230"/>
                    <a:pt x="4695868" y="1265970"/>
                    <a:pt x="4812140" y="1266900"/>
                  </a:cubicBezTo>
                  <a:lnTo>
                    <a:pt x="4812140" y="1310618"/>
                  </a:lnTo>
                  <a:lnTo>
                    <a:pt x="4330309" y="1310618"/>
                  </a:lnTo>
                  <a:lnTo>
                    <a:pt x="4330309" y="1269368"/>
                  </a:lnTo>
                  <a:lnTo>
                    <a:pt x="4261797" y="1302828"/>
                  </a:lnTo>
                  <a:cubicBezTo>
                    <a:pt x="4177770" y="1333446"/>
                    <a:pt x="4082427" y="1348755"/>
                    <a:pt x="3975767" y="1348755"/>
                  </a:cubicBezTo>
                  <a:cubicBezTo>
                    <a:pt x="3762447" y="1348755"/>
                    <a:pt x="3591294" y="1288449"/>
                    <a:pt x="3462310" y="1167836"/>
                  </a:cubicBezTo>
                  <a:cubicBezTo>
                    <a:pt x="3430064" y="1137683"/>
                    <a:pt x="3401849" y="1104904"/>
                    <a:pt x="3377664" y="1069499"/>
                  </a:cubicBezTo>
                  <a:lnTo>
                    <a:pt x="3356200" y="1028996"/>
                  </a:lnTo>
                  <a:lnTo>
                    <a:pt x="3356200" y="1266900"/>
                  </a:lnTo>
                  <a:lnTo>
                    <a:pt x="3506889" y="1266900"/>
                  </a:lnTo>
                  <a:lnTo>
                    <a:pt x="3506889" y="1310618"/>
                  </a:lnTo>
                  <a:lnTo>
                    <a:pt x="2668800" y="1310618"/>
                  </a:lnTo>
                  <a:lnTo>
                    <a:pt x="2668800" y="1266941"/>
                  </a:lnTo>
                  <a:lnTo>
                    <a:pt x="2594411" y="1302712"/>
                  </a:lnTo>
                  <a:cubicBezTo>
                    <a:pt x="2501704" y="1333408"/>
                    <a:pt x="2417833" y="1348755"/>
                    <a:pt x="2342799" y="1348755"/>
                  </a:cubicBezTo>
                  <a:cubicBezTo>
                    <a:pt x="2226217" y="1348755"/>
                    <a:pt x="2117076" y="1309378"/>
                    <a:pt x="2015377" y="1230623"/>
                  </a:cubicBezTo>
                  <a:lnTo>
                    <a:pt x="1847945" y="1361778"/>
                  </a:lnTo>
                  <a:lnTo>
                    <a:pt x="1847945" y="1308122"/>
                  </a:lnTo>
                  <a:lnTo>
                    <a:pt x="1796158" y="1328161"/>
                  </a:lnTo>
                  <a:cubicBezTo>
                    <a:pt x="1737324" y="1344905"/>
                    <a:pt x="1668995" y="1353276"/>
                    <a:pt x="1591170" y="1353276"/>
                  </a:cubicBezTo>
                  <a:cubicBezTo>
                    <a:pt x="1480170" y="1353276"/>
                    <a:pt x="1382346" y="1341029"/>
                    <a:pt x="1297700" y="1316534"/>
                  </a:cubicBezTo>
                  <a:cubicBezTo>
                    <a:pt x="1213054" y="1292039"/>
                    <a:pt x="1151352" y="1259483"/>
                    <a:pt x="1112595" y="1218866"/>
                  </a:cubicBezTo>
                  <a:cubicBezTo>
                    <a:pt x="1073838" y="1178248"/>
                    <a:pt x="1049033" y="1139336"/>
                    <a:pt x="1038181" y="1102129"/>
                  </a:cubicBezTo>
                  <a:cubicBezTo>
                    <a:pt x="1027329" y="1064922"/>
                    <a:pt x="1021903" y="1005700"/>
                    <a:pt x="1021903" y="924465"/>
                  </a:cubicBezTo>
                  <a:lnTo>
                    <a:pt x="1021903" y="179806"/>
                  </a:lnTo>
                  <a:lnTo>
                    <a:pt x="988080" y="156238"/>
                  </a:lnTo>
                  <a:cubicBezTo>
                    <a:pt x="968856" y="145308"/>
                    <a:pt x="949710" y="136898"/>
                    <a:pt x="930642" y="131007"/>
                  </a:cubicBezTo>
                  <a:cubicBezTo>
                    <a:pt x="892504" y="119225"/>
                    <a:pt x="840569" y="113334"/>
                    <a:pt x="774837" y="113334"/>
                  </a:cubicBezTo>
                  <a:lnTo>
                    <a:pt x="687400" y="113334"/>
                  </a:lnTo>
                  <a:lnTo>
                    <a:pt x="687400" y="678881"/>
                  </a:lnTo>
                  <a:cubicBezTo>
                    <a:pt x="749412" y="677640"/>
                    <a:pt x="798246" y="666788"/>
                    <a:pt x="833903" y="646324"/>
                  </a:cubicBezTo>
                  <a:cubicBezTo>
                    <a:pt x="869560" y="625861"/>
                    <a:pt x="896845" y="595010"/>
                    <a:pt x="915759" y="553772"/>
                  </a:cubicBezTo>
                  <a:cubicBezTo>
                    <a:pt x="934672" y="512534"/>
                    <a:pt x="944129" y="454398"/>
                    <a:pt x="944129" y="379364"/>
                  </a:cubicBezTo>
                  <a:lnTo>
                    <a:pt x="987847" y="379364"/>
                  </a:lnTo>
                  <a:lnTo>
                    <a:pt x="987847" y="1000721"/>
                  </a:lnTo>
                  <a:lnTo>
                    <a:pt x="944129" y="1000721"/>
                  </a:lnTo>
                  <a:cubicBezTo>
                    <a:pt x="941649" y="902743"/>
                    <a:pt x="922580" y="831895"/>
                    <a:pt x="886923" y="788176"/>
                  </a:cubicBezTo>
                  <a:cubicBezTo>
                    <a:pt x="851266" y="744458"/>
                    <a:pt x="787239" y="722599"/>
                    <a:pt x="694842" y="722599"/>
                  </a:cubicBezTo>
                  <a:lnTo>
                    <a:pt x="687400" y="722599"/>
                  </a:lnTo>
                  <a:lnTo>
                    <a:pt x="687400" y="1273263"/>
                  </a:lnTo>
                  <a:lnTo>
                    <a:pt x="852972" y="1273263"/>
                  </a:lnTo>
                  <a:lnTo>
                    <a:pt x="852972" y="1316981"/>
                  </a:lnTo>
                  <a:lnTo>
                    <a:pt x="0" y="1316981"/>
                  </a:lnTo>
                  <a:lnTo>
                    <a:pt x="0" y="1273263"/>
                  </a:lnTo>
                  <a:lnTo>
                    <a:pt x="144178" y="1273263"/>
                  </a:lnTo>
                  <a:lnTo>
                    <a:pt x="144178" y="113334"/>
                  </a:lnTo>
                  <a:lnTo>
                    <a:pt x="0" y="113334"/>
                  </a:lnTo>
                  <a:lnTo>
                    <a:pt x="0" y="69615"/>
                  </a:lnTo>
                  <a:lnTo>
                    <a:pt x="873075" y="69615"/>
                  </a:lnTo>
                  <a:lnTo>
                    <a:pt x="873075" y="64052"/>
                  </a:lnTo>
                  <a:lnTo>
                    <a:pt x="1696280" y="64052"/>
                  </a:lnTo>
                  <a:lnTo>
                    <a:pt x="1696280" y="107771"/>
                  </a:lnTo>
                  <a:lnTo>
                    <a:pt x="1565126" y="107771"/>
                  </a:lnTo>
                  <a:lnTo>
                    <a:pt x="1565126" y="1105849"/>
                  </a:lnTo>
                  <a:cubicBezTo>
                    <a:pt x="1565126" y="1162280"/>
                    <a:pt x="1569311" y="1200262"/>
                    <a:pt x="1577683" y="1219796"/>
                  </a:cubicBezTo>
                  <a:cubicBezTo>
                    <a:pt x="1586055" y="1239330"/>
                    <a:pt x="1601402" y="1254057"/>
                    <a:pt x="1623727" y="1263979"/>
                  </a:cubicBezTo>
                  <a:cubicBezTo>
                    <a:pt x="1646051" y="1273901"/>
                    <a:pt x="1671476" y="1278862"/>
                    <a:pt x="1700001" y="1278862"/>
                  </a:cubicBezTo>
                  <a:cubicBezTo>
                    <a:pt x="1734107" y="1278862"/>
                    <a:pt x="1768524" y="1272893"/>
                    <a:pt x="1803250" y="1260956"/>
                  </a:cubicBezTo>
                  <a:lnTo>
                    <a:pt x="1847945" y="1241837"/>
                  </a:lnTo>
                  <a:lnTo>
                    <a:pt x="1847945" y="836229"/>
                  </a:lnTo>
                  <a:lnTo>
                    <a:pt x="1895384" y="836229"/>
                  </a:lnTo>
                  <a:lnTo>
                    <a:pt x="1895384" y="841810"/>
                  </a:lnTo>
                  <a:cubicBezTo>
                    <a:pt x="1895384" y="928006"/>
                    <a:pt x="1911662" y="1000715"/>
                    <a:pt x="1944219" y="1059936"/>
                  </a:cubicBezTo>
                  <a:lnTo>
                    <a:pt x="1986196" y="1116426"/>
                  </a:lnTo>
                  <a:lnTo>
                    <a:pt x="1987891" y="1113756"/>
                  </a:lnTo>
                  <a:cubicBezTo>
                    <a:pt x="2005564" y="1075308"/>
                    <a:pt x="2014401" y="1029575"/>
                    <a:pt x="2014401" y="976555"/>
                  </a:cubicBezTo>
                  <a:lnTo>
                    <a:pt x="2014401" y="736708"/>
                  </a:lnTo>
                  <a:lnTo>
                    <a:pt x="1979100" y="702516"/>
                  </a:lnTo>
                  <a:cubicBezTo>
                    <a:pt x="1920809" y="628877"/>
                    <a:pt x="1891664" y="549114"/>
                    <a:pt x="1891664" y="463228"/>
                  </a:cubicBezTo>
                  <a:cubicBezTo>
                    <a:pt x="1891664" y="370211"/>
                    <a:pt x="1917302" y="288791"/>
                    <a:pt x="1968578" y="218970"/>
                  </a:cubicBezTo>
                  <a:lnTo>
                    <a:pt x="1970359" y="217006"/>
                  </a:lnTo>
                  <a:lnTo>
                    <a:pt x="1966497" y="206834"/>
                  </a:lnTo>
                  <a:cubicBezTo>
                    <a:pt x="1934560" y="140792"/>
                    <a:pt x="1874254" y="107771"/>
                    <a:pt x="1785577" y="107771"/>
                  </a:cubicBezTo>
                  <a:lnTo>
                    <a:pt x="1785577" y="64052"/>
                  </a:lnTo>
                  <a:lnTo>
                    <a:pt x="2173392" y="64052"/>
                  </a:lnTo>
                  <a:lnTo>
                    <a:pt x="2182111" y="59880"/>
                  </a:lnTo>
                  <a:cubicBezTo>
                    <a:pt x="2239007" y="39184"/>
                    <a:pt x="2301561" y="28836"/>
                    <a:pt x="2369774" y="28836"/>
                  </a:cubicBezTo>
                  <a:cubicBezTo>
                    <a:pt x="2415043" y="28836"/>
                    <a:pt x="2463722" y="34417"/>
                    <a:pt x="2515812" y="45579"/>
                  </a:cubicBezTo>
                  <a:cubicBezTo>
                    <a:pt x="2567901" y="56741"/>
                    <a:pt x="2629603" y="84647"/>
                    <a:pt x="2700917" y="129295"/>
                  </a:cubicBezTo>
                  <a:lnTo>
                    <a:pt x="2730468" y="106971"/>
                  </a:lnTo>
                  <a:lnTo>
                    <a:pt x="2668800" y="106971"/>
                  </a:lnTo>
                  <a:lnTo>
                    <a:pt x="2668800" y="63252"/>
                  </a:lnTo>
                  <a:lnTo>
                    <a:pt x="2788340" y="63252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000" dirty="0">
                <a:latin typeface="Bodoni MT Black" panose="02070A03080606020203" pitchFamily="18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54EE251-C9F1-9B74-CEB7-FA196EBBF027}"/>
                </a:ext>
              </a:extLst>
            </p:cNvPr>
            <p:cNvGrpSpPr/>
            <p:nvPr/>
          </p:nvGrpSpPr>
          <p:grpSpPr>
            <a:xfrm>
              <a:off x="9387860" y="2424465"/>
              <a:ext cx="1527790" cy="1291084"/>
              <a:chOff x="442480" y="1050150"/>
              <a:chExt cx="2582050" cy="2582051"/>
            </a:xfrm>
            <a:grpFill/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5E76D7-1DA2-3B7C-BC55-68EE291762AC}"/>
                  </a:ext>
                </a:extLst>
              </p:cNvPr>
              <p:cNvSpPr/>
              <p:nvPr/>
            </p:nvSpPr>
            <p:spPr>
              <a:xfrm>
                <a:off x="1314919" y="1050150"/>
                <a:ext cx="869481" cy="2582050"/>
              </a:xfrm>
              <a:custGeom>
                <a:avLst/>
                <a:gdLst>
                  <a:gd name="connsiteX0" fmla="*/ 559642 w 1111344"/>
                  <a:gd name="connsiteY0" fmla="*/ 148028 h 2378850"/>
                  <a:gd name="connsiteX1" fmla="*/ 124137 w 1111344"/>
                  <a:gd name="connsiteY1" fmla="*/ 1189425 h 2378850"/>
                  <a:gd name="connsiteX2" fmla="*/ 559642 w 1111344"/>
                  <a:gd name="connsiteY2" fmla="*/ 2230822 h 2378850"/>
                  <a:gd name="connsiteX3" fmla="*/ 995147 w 1111344"/>
                  <a:gd name="connsiteY3" fmla="*/ 1189425 h 2378850"/>
                  <a:gd name="connsiteX4" fmla="*/ 559642 w 1111344"/>
                  <a:gd name="connsiteY4" fmla="*/ 148028 h 2378850"/>
                  <a:gd name="connsiteX5" fmla="*/ 555672 w 1111344"/>
                  <a:gd name="connsiteY5" fmla="*/ 0 h 2378850"/>
                  <a:gd name="connsiteX6" fmla="*/ 1111344 w 1111344"/>
                  <a:gd name="connsiteY6" fmla="*/ 1189425 h 2378850"/>
                  <a:gd name="connsiteX7" fmla="*/ 555672 w 1111344"/>
                  <a:gd name="connsiteY7" fmla="*/ 2378850 h 2378850"/>
                  <a:gd name="connsiteX8" fmla="*/ 0 w 1111344"/>
                  <a:gd name="connsiteY8" fmla="*/ 1189425 h 2378850"/>
                  <a:gd name="connsiteX9" fmla="*/ 555672 w 1111344"/>
                  <a:gd name="connsiteY9" fmla="*/ 0 h 237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4" h="2378850">
                    <a:moveTo>
                      <a:pt x="559642" y="148028"/>
                    </a:moveTo>
                    <a:cubicBezTo>
                      <a:pt x="319119" y="148028"/>
                      <a:pt x="124137" y="614277"/>
                      <a:pt x="124137" y="1189425"/>
                    </a:cubicBezTo>
                    <a:cubicBezTo>
                      <a:pt x="124137" y="1764573"/>
                      <a:pt x="319119" y="2230822"/>
                      <a:pt x="559642" y="2230822"/>
                    </a:cubicBezTo>
                    <a:cubicBezTo>
                      <a:pt x="800165" y="2230822"/>
                      <a:pt x="995147" y="1764573"/>
                      <a:pt x="995147" y="1189425"/>
                    </a:cubicBezTo>
                    <a:cubicBezTo>
                      <a:pt x="995147" y="614277"/>
                      <a:pt x="800165" y="148028"/>
                      <a:pt x="559642" y="148028"/>
                    </a:cubicBezTo>
                    <a:close/>
                    <a:moveTo>
                      <a:pt x="555672" y="0"/>
                    </a:moveTo>
                    <a:cubicBezTo>
                      <a:pt x="862561" y="0"/>
                      <a:pt x="1111344" y="532524"/>
                      <a:pt x="1111344" y="1189425"/>
                    </a:cubicBezTo>
                    <a:cubicBezTo>
                      <a:pt x="1111344" y="1846326"/>
                      <a:pt x="862561" y="2378850"/>
                      <a:pt x="555672" y="2378850"/>
                    </a:cubicBezTo>
                    <a:cubicBezTo>
                      <a:pt x="248783" y="2378850"/>
                      <a:pt x="0" y="1846326"/>
                      <a:pt x="0" y="1189425"/>
                    </a:cubicBezTo>
                    <a:cubicBezTo>
                      <a:pt x="0" y="532524"/>
                      <a:pt x="248783" y="0"/>
                      <a:pt x="55567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3B7FAA2-4E8D-B515-BC00-52028A9922DC}"/>
                  </a:ext>
                </a:extLst>
              </p:cNvPr>
              <p:cNvSpPr/>
              <p:nvPr/>
            </p:nvSpPr>
            <p:spPr>
              <a:xfrm rot="18937416">
                <a:off x="1314918" y="1050151"/>
                <a:ext cx="869481" cy="2582050"/>
              </a:xfrm>
              <a:custGeom>
                <a:avLst/>
                <a:gdLst>
                  <a:gd name="connsiteX0" fmla="*/ 559642 w 1111344"/>
                  <a:gd name="connsiteY0" fmla="*/ 148028 h 2378850"/>
                  <a:gd name="connsiteX1" fmla="*/ 124137 w 1111344"/>
                  <a:gd name="connsiteY1" fmla="*/ 1189425 h 2378850"/>
                  <a:gd name="connsiteX2" fmla="*/ 559642 w 1111344"/>
                  <a:gd name="connsiteY2" fmla="*/ 2230822 h 2378850"/>
                  <a:gd name="connsiteX3" fmla="*/ 995147 w 1111344"/>
                  <a:gd name="connsiteY3" fmla="*/ 1189425 h 2378850"/>
                  <a:gd name="connsiteX4" fmla="*/ 559642 w 1111344"/>
                  <a:gd name="connsiteY4" fmla="*/ 148028 h 2378850"/>
                  <a:gd name="connsiteX5" fmla="*/ 555672 w 1111344"/>
                  <a:gd name="connsiteY5" fmla="*/ 0 h 2378850"/>
                  <a:gd name="connsiteX6" fmla="*/ 1111344 w 1111344"/>
                  <a:gd name="connsiteY6" fmla="*/ 1189425 h 2378850"/>
                  <a:gd name="connsiteX7" fmla="*/ 555672 w 1111344"/>
                  <a:gd name="connsiteY7" fmla="*/ 2378850 h 2378850"/>
                  <a:gd name="connsiteX8" fmla="*/ 0 w 1111344"/>
                  <a:gd name="connsiteY8" fmla="*/ 1189425 h 2378850"/>
                  <a:gd name="connsiteX9" fmla="*/ 555672 w 1111344"/>
                  <a:gd name="connsiteY9" fmla="*/ 0 h 237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4" h="2378850">
                    <a:moveTo>
                      <a:pt x="559642" y="148028"/>
                    </a:moveTo>
                    <a:cubicBezTo>
                      <a:pt x="319119" y="148028"/>
                      <a:pt x="124137" y="614277"/>
                      <a:pt x="124137" y="1189425"/>
                    </a:cubicBezTo>
                    <a:cubicBezTo>
                      <a:pt x="124137" y="1764573"/>
                      <a:pt x="319119" y="2230822"/>
                      <a:pt x="559642" y="2230822"/>
                    </a:cubicBezTo>
                    <a:cubicBezTo>
                      <a:pt x="800165" y="2230822"/>
                      <a:pt x="995147" y="1764573"/>
                      <a:pt x="995147" y="1189425"/>
                    </a:cubicBezTo>
                    <a:cubicBezTo>
                      <a:pt x="995147" y="614277"/>
                      <a:pt x="800165" y="148028"/>
                      <a:pt x="559642" y="148028"/>
                    </a:cubicBezTo>
                    <a:close/>
                    <a:moveTo>
                      <a:pt x="555672" y="0"/>
                    </a:moveTo>
                    <a:cubicBezTo>
                      <a:pt x="862561" y="0"/>
                      <a:pt x="1111344" y="532524"/>
                      <a:pt x="1111344" y="1189425"/>
                    </a:cubicBezTo>
                    <a:cubicBezTo>
                      <a:pt x="1111344" y="1846326"/>
                      <a:pt x="862561" y="2378850"/>
                      <a:pt x="555672" y="2378850"/>
                    </a:cubicBezTo>
                    <a:cubicBezTo>
                      <a:pt x="248783" y="2378850"/>
                      <a:pt x="0" y="1846326"/>
                      <a:pt x="0" y="1189425"/>
                    </a:cubicBezTo>
                    <a:cubicBezTo>
                      <a:pt x="0" y="532524"/>
                      <a:pt x="248783" y="0"/>
                      <a:pt x="55567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751C8947-3C27-8DEB-08D4-F18A397CA9DA}"/>
                  </a:ext>
                </a:extLst>
              </p:cNvPr>
              <p:cNvSpPr/>
              <p:nvPr/>
            </p:nvSpPr>
            <p:spPr>
              <a:xfrm rot="2754773">
                <a:off x="1298764" y="1066472"/>
                <a:ext cx="869481" cy="2582050"/>
              </a:xfrm>
              <a:custGeom>
                <a:avLst/>
                <a:gdLst>
                  <a:gd name="connsiteX0" fmla="*/ 559642 w 1111344"/>
                  <a:gd name="connsiteY0" fmla="*/ 148028 h 2378850"/>
                  <a:gd name="connsiteX1" fmla="*/ 124137 w 1111344"/>
                  <a:gd name="connsiteY1" fmla="*/ 1189425 h 2378850"/>
                  <a:gd name="connsiteX2" fmla="*/ 559642 w 1111344"/>
                  <a:gd name="connsiteY2" fmla="*/ 2230822 h 2378850"/>
                  <a:gd name="connsiteX3" fmla="*/ 995147 w 1111344"/>
                  <a:gd name="connsiteY3" fmla="*/ 1189425 h 2378850"/>
                  <a:gd name="connsiteX4" fmla="*/ 559642 w 1111344"/>
                  <a:gd name="connsiteY4" fmla="*/ 148028 h 2378850"/>
                  <a:gd name="connsiteX5" fmla="*/ 555672 w 1111344"/>
                  <a:gd name="connsiteY5" fmla="*/ 0 h 2378850"/>
                  <a:gd name="connsiteX6" fmla="*/ 1111344 w 1111344"/>
                  <a:gd name="connsiteY6" fmla="*/ 1189425 h 2378850"/>
                  <a:gd name="connsiteX7" fmla="*/ 555672 w 1111344"/>
                  <a:gd name="connsiteY7" fmla="*/ 2378850 h 2378850"/>
                  <a:gd name="connsiteX8" fmla="*/ 0 w 1111344"/>
                  <a:gd name="connsiteY8" fmla="*/ 1189425 h 2378850"/>
                  <a:gd name="connsiteX9" fmla="*/ 555672 w 1111344"/>
                  <a:gd name="connsiteY9" fmla="*/ 0 h 237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4" h="2378850">
                    <a:moveTo>
                      <a:pt x="559642" y="148028"/>
                    </a:moveTo>
                    <a:cubicBezTo>
                      <a:pt x="319119" y="148028"/>
                      <a:pt x="124137" y="614277"/>
                      <a:pt x="124137" y="1189425"/>
                    </a:cubicBezTo>
                    <a:cubicBezTo>
                      <a:pt x="124137" y="1764573"/>
                      <a:pt x="319119" y="2230822"/>
                      <a:pt x="559642" y="2230822"/>
                    </a:cubicBezTo>
                    <a:cubicBezTo>
                      <a:pt x="800165" y="2230822"/>
                      <a:pt x="995147" y="1764573"/>
                      <a:pt x="995147" y="1189425"/>
                    </a:cubicBezTo>
                    <a:cubicBezTo>
                      <a:pt x="995147" y="614277"/>
                      <a:pt x="800165" y="148028"/>
                      <a:pt x="559642" y="148028"/>
                    </a:cubicBezTo>
                    <a:close/>
                    <a:moveTo>
                      <a:pt x="555672" y="0"/>
                    </a:moveTo>
                    <a:cubicBezTo>
                      <a:pt x="862561" y="0"/>
                      <a:pt x="1111344" y="532524"/>
                      <a:pt x="1111344" y="1189425"/>
                    </a:cubicBezTo>
                    <a:cubicBezTo>
                      <a:pt x="1111344" y="1846326"/>
                      <a:pt x="862561" y="2378850"/>
                      <a:pt x="555672" y="2378850"/>
                    </a:cubicBezTo>
                    <a:cubicBezTo>
                      <a:pt x="248783" y="2378850"/>
                      <a:pt x="0" y="1846326"/>
                      <a:pt x="0" y="1189425"/>
                    </a:cubicBezTo>
                    <a:cubicBezTo>
                      <a:pt x="0" y="532524"/>
                      <a:pt x="248783" y="0"/>
                      <a:pt x="55567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42C8E2B-BA04-3583-26F8-896CDA9122A2}"/>
                  </a:ext>
                </a:extLst>
              </p:cNvPr>
              <p:cNvSpPr/>
              <p:nvPr/>
            </p:nvSpPr>
            <p:spPr>
              <a:xfrm>
                <a:off x="1457325" y="1146998"/>
                <a:ext cx="219029" cy="22930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6CE14DA-DB07-803B-C2D7-51DB12BC6DCB}"/>
                  </a:ext>
                </a:extLst>
              </p:cNvPr>
              <p:cNvSpPr/>
              <p:nvPr/>
            </p:nvSpPr>
            <p:spPr>
              <a:xfrm>
                <a:off x="1003560" y="3115384"/>
                <a:ext cx="219029" cy="22930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4195AD4-E128-3A54-A01D-2DC99585667C}"/>
                  </a:ext>
                </a:extLst>
              </p:cNvPr>
              <p:cNvSpPr/>
              <p:nvPr/>
            </p:nvSpPr>
            <p:spPr>
              <a:xfrm>
                <a:off x="2200551" y="3091571"/>
                <a:ext cx="219029" cy="22930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990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08F0FCD-2116-3996-4129-CE72F2BACA07}"/>
              </a:ext>
            </a:extLst>
          </p:cNvPr>
          <p:cNvGrpSpPr/>
          <p:nvPr/>
        </p:nvGrpSpPr>
        <p:grpSpPr>
          <a:xfrm>
            <a:off x="2620667" y="513018"/>
            <a:ext cx="6950665" cy="2378850"/>
            <a:chOff x="4333445" y="2500447"/>
            <a:chExt cx="6950665" cy="2378850"/>
          </a:xfrm>
          <a:solidFill>
            <a:schemeClr val="accent2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09C3B3-285A-C7FB-BA9B-6F4509EE346A}"/>
                </a:ext>
              </a:extLst>
            </p:cNvPr>
            <p:cNvSpPr txBox="1"/>
            <p:nvPr/>
          </p:nvSpPr>
          <p:spPr>
            <a:xfrm>
              <a:off x="4333445" y="2500447"/>
              <a:ext cx="4990436" cy="2378850"/>
            </a:xfrm>
            <a:custGeom>
              <a:avLst/>
              <a:gdLst/>
              <a:ahLst/>
              <a:cxnLst/>
              <a:rect l="l" t="t" r="r" b="b"/>
              <a:pathLst>
                <a:path w="2706303" h="1723597">
                  <a:moveTo>
                    <a:pt x="654421" y="320380"/>
                  </a:moveTo>
                  <a:lnTo>
                    <a:pt x="387437" y="1095254"/>
                  </a:lnTo>
                  <a:lnTo>
                    <a:pt x="928855" y="1095254"/>
                  </a:lnTo>
                  <a:lnTo>
                    <a:pt x="659388" y="320380"/>
                  </a:lnTo>
                  <a:close/>
                  <a:moveTo>
                    <a:pt x="1556411" y="0"/>
                  </a:moveTo>
                  <a:lnTo>
                    <a:pt x="2706303" y="0"/>
                  </a:lnTo>
                  <a:lnTo>
                    <a:pt x="2706303" y="58364"/>
                  </a:lnTo>
                  <a:lnTo>
                    <a:pt x="2510102" y="58364"/>
                  </a:lnTo>
                  <a:lnTo>
                    <a:pt x="2510102" y="1174728"/>
                  </a:lnTo>
                  <a:cubicBezTo>
                    <a:pt x="2510102" y="1271587"/>
                    <a:pt x="2500374" y="1346922"/>
                    <a:pt x="2480920" y="1400733"/>
                  </a:cubicBezTo>
                  <a:cubicBezTo>
                    <a:pt x="2461465" y="1454544"/>
                    <a:pt x="2421314" y="1506285"/>
                    <a:pt x="2360466" y="1555956"/>
                  </a:cubicBezTo>
                  <a:cubicBezTo>
                    <a:pt x="2299619" y="1605627"/>
                    <a:pt x="2213729" y="1645985"/>
                    <a:pt x="2102796" y="1677030"/>
                  </a:cubicBezTo>
                  <a:cubicBezTo>
                    <a:pt x="1991863" y="1708075"/>
                    <a:pt x="1870996" y="1723597"/>
                    <a:pt x="1740195" y="1723597"/>
                  </a:cubicBezTo>
                  <a:cubicBezTo>
                    <a:pt x="1639611" y="1723597"/>
                    <a:pt x="1552686" y="1713353"/>
                    <a:pt x="1479420" y="1692863"/>
                  </a:cubicBezTo>
                  <a:lnTo>
                    <a:pt x="1407750" y="1665233"/>
                  </a:lnTo>
                  <a:lnTo>
                    <a:pt x="1935942" y="1665233"/>
                  </a:lnTo>
                  <a:lnTo>
                    <a:pt x="1935942" y="1606869"/>
                  </a:lnTo>
                  <a:lnTo>
                    <a:pt x="1844050" y="1606869"/>
                  </a:lnTo>
                  <a:lnTo>
                    <a:pt x="1785729" y="1439535"/>
                  </a:lnTo>
                  <a:lnTo>
                    <a:pt x="1794659" y="1389479"/>
                  </a:lnTo>
                  <a:cubicBezTo>
                    <a:pt x="1797259" y="1365937"/>
                    <a:pt x="1798559" y="1340713"/>
                    <a:pt x="1798559" y="1313808"/>
                  </a:cubicBezTo>
                  <a:lnTo>
                    <a:pt x="1788625" y="289336"/>
                  </a:lnTo>
                  <a:lnTo>
                    <a:pt x="1788625" y="58364"/>
                  </a:lnTo>
                  <a:lnTo>
                    <a:pt x="1556411" y="58364"/>
                  </a:lnTo>
                  <a:close/>
                  <a:moveTo>
                    <a:pt x="715268" y="0"/>
                  </a:moveTo>
                  <a:lnTo>
                    <a:pt x="1284005" y="0"/>
                  </a:lnTo>
                  <a:lnTo>
                    <a:pt x="1785729" y="1439535"/>
                  </a:lnTo>
                  <a:lnTo>
                    <a:pt x="1782959" y="1455061"/>
                  </a:lnTo>
                  <a:cubicBezTo>
                    <a:pt x="1751759" y="1576135"/>
                    <a:pt x="1673759" y="1636672"/>
                    <a:pt x="1548960" y="1636672"/>
                  </a:cubicBezTo>
                  <a:cubicBezTo>
                    <a:pt x="1461207" y="1636672"/>
                    <a:pt x="1385045" y="1604800"/>
                    <a:pt x="1320472" y="1541055"/>
                  </a:cubicBezTo>
                  <a:lnTo>
                    <a:pt x="1325439" y="1536088"/>
                  </a:lnTo>
                  <a:cubicBezTo>
                    <a:pt x="1354414" y="1542710"/>
                    <a:pt x="1381319" y="1546022"/>
                    <a:pt x="1406155" y="1546022"/>
                  </a:cubicBezTo>
                  <a:cubicBezTo>
                    <a:pt x="1480662" y="1546022"/>
                    <a:pt x="1542544" y="1521600"/>
                    <a:pt x="1591802" y="1472757"/>
                  </a:cubicBezTo>
                  <a:cubicBezTo>
                    <a:pt x="1641059" y="1423913"/>
                    <a:pt x="1665688" y="1363479"/>
                    <a:pt x="1665688" y="1291456"/>
                  </a:cubicBezTo>
                  <a:cubicBezTo>
                    <a:pt x="1665688" y="1221916"/>
                    <a:pt x="1643957" y="1164587"/>
                    <a:pt x="1600494" y="1119469"/>
                  </a:cubicBezTo>
                  <a:cubicBezTo>
                    <a:pt x="1557032" y="1074351"/>
                    <a:pt x="1501772" y="1051792"/>
                    <a:pt x="1434716" y="1051792"/>
                  </a:cubicBezTo>
                  <a:cubicBezTo>
                    <a:pt x="1356070" y="1051792"/>
                    <a:pt x="1291083" y="1076420"/>
                    <a:pt x="1239756" y="1125678"/>
                  </a:cubicBezTo>
                  <a:cubicBezTo>
                    <a:pt x="1188429" y="1174935"/>
                    <a:pt x="1162765" y="1237645"/>
                    <a:pt x="1162765" y="1313808"/>
                  </a:cubicBezTo>
                  <a:cubicBezTo>
                    <a:pt x="1162765" y="1423085"/>
                    <a:pt x="1208711" y="1518703"/>
                    <a:pt x="1300603" y="1600660"/>
                  </a:cubicBezTo>
                  <a:cubicBezTo>
                    <a:pt x="1323576" y="1621150"/>
                    <a:pt x="1349964" y="1639078"/>
                    <a:pt x="1379767" y="1654445"/>
                  </a:cubicBezTo>
                  <a:lnTo>
                    <a:pt x="1407750" y="1665233"/>
                  </a:lnTo>
                  <a:lnTo>
                    <a:pt x="916437" y="1665233"/>
                  </a:lnTo>
                  <a:lnTo>
                    <a:pt x="916437" y="1606869"/>
                  </a:lnTo>
                  <a:lnTo>
                    <a:pt x="1103947" y="1606869"/>
                  </a:lnTo>
                  <a:lnTo>
                    <a:pt x="946240" y="1153618"/>
                  </a:lnTo>
                  <a:lnTo>
                    <a:pt x="368810" y="1153618"/>
                  </a:lnTo>
                  <a:cubicBezTo>
                    <a:pt x="353909" y="1203289"/>
                    <a:pt x="346458" y="1250891"/>
                    <a:pt x="346458" y="1296423"/>
                  </a:cubicBezTo>
                  <a:cubicBezTo>
                    <a:pt x="346458" y="1384176"/>
                    <a:pt x="368603" y="1457648"/>
                    <a:pt x="412893" y="1516840"/>
                  </a:cubicBezTo>
                  <a:cubicBezTo>
                    <a:pt x="457184" y="1576032"/>
                    <a:pt x="535623" y="1606041"/>
                    <a:pt x="648212" y="1606869"/>
                  </a:cubicBezTo>
                  <a:lnTo>
                    <a:pt x="648212" y="1665233"/>
                  </a:lnTo>
                  <a:lnTo>
                    <a:pt x="0" y="1665233"/>
                  </a:lnTo>
                  <a:lnTo>
                    <a:pt x="0" y="1606869"/>
                  </a:lnTo>
                  <a:cubicBezTo>
                    <a:pt x="48844" y="1590312"/>
                    <a:pt x="98308" y="1546229"/>
                    <a:pt x="148393" y="1474619"/>
                  </a:cubicBezTo>
                  <a:cubicBezTo>
                    <a:pt x="198479" y="1403010"/>
                    <a:pt x="239664" y="1321673"/>
                    <a:pt x="271951" y="1230609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endParaRPr lang="en-US" sz="20000" dirty="0">
                <a:latin typeface="Bodoni MT Black" panose="02070A03080606020203" pitchFamily="18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7D1020-37D4-D468-B723-E5B8B2A8C355}"/>
                </a:ext>
              </a:extLst>
            </p:cNvPr>
            <p:cNvGrpSpPr/>
            <p:nvPr/>
          </p:nvGrpSpPr>
          <p:grpSpPr>
            <a:xfrm>
              <a:off x="8702060" y="2500447"/>
              <a:ext cx="2582050" cy="2378850"/>
              <a:chOff x="442480" y="1050150"/>
              <a:chExt cx="2582050" cy="2582051"/>
            </a:xfrm>
            <a:grpFill/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CEE8BD93-AA3F-36B5-4FA0-E3662A4479C6}"/>
                  </a:ext>
                </a:extLst>
              </p:cNvPr>
              <p:cNvSpPr/>
              <p:nvPr/>
            </p:nvSpPr>
            <p:spPr>
              <a:xfrm>
                <a:off x="1314919" y="1050150"/>
                <a:ext cx="869481" cy="2582050"/>
              </a:xfrm>
              <a:custGeom>
                <a:avLst/>
                <a:gdLst>
                  <a:gd name="connsiteX0" fmla="*/ 559642 w 1111344"/>
                  <a:gd name="connsiteY0" fmla="*/ 148028 h 2378850"/>
                  <a:gd name="connsiteX1" fmla="*/ 124137 w 1111344"/>
                  <a:gd name="connsiteY1" fmla="*/ 1189425 h 2378850"/>
                  <a:gd name="connsiteX2" fmla="*/ 559642 w 1111344"/>
                  <a:gd name="connsiteY2" fmla="*/ 2230822 h 2378850"/>
                  <a:gd name="connsiteX3" fmla="*/ 995147 w 1111344"/>
                  <a:gd name="connsiteY3" fmla="*/ 1189425 h 2378850"/>
                  <a:gd name="connsiteX4" fmla="*/ 559642 w 1111344"/>
                  <a:gd name="connsiteY4" fmla="*/ 148028 h 2378850"/>
                  <a:gd name="connsiteX5" fmla="*/ 555672 w 1111344"/>
                  <a:gd name="connsiteY5" fmla="*/ 0 h 2378850"/>
                  <a:gd name="connsiteX6" fmla="*/ 1111344 w 1111344"/>
                  <a:gd name="connsiteY6" fmla="*/ 1189425 h 2378850"/>
                  <a:gd name="connsiteX7" fmla="*/ 555672 w 1111344"/>
                  <a:gd name="connsiteY7" fmla="*/ 2378850 h 2378850"/>
                  <a:gd name="connsiteX8" fmla="*/ 0 w 1111344"/>
                  <a:gd name="connsiteY8" fmla="*/ 1189425 h 2378850"/>
                  <a:gd name="connsiteX9" fmla="*/ 555672 w 1111344"/>
                  <a:gd name="connsiteY9" fmla="*/ 0 h 237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4" h="2378850">
                    <a:moveTo>
                      <a:pt x="559642" y="148028"/>
                    </a:moveTo>
                    <a:cubicBezTo>
                      <a:pt x="319119" y="148028"/>
                      <a:pt x="124137" y="614277"/>
                      <a:pt x="124137" y="1189425"/>
                    </a:cubicBezTo>
                    <a:cubicBezTo>
                      <a:pt x="124137" y="1764573"/>
                      <a:pt x="319119" y="2230822"/>
                      <a:pt x="559642" y="2230822"/>
                    </a:cubicBezTo>
                    <a:cubicBezTo>
                      <a:pt x="800165" y="2230822"/>
                      <a:pt x="995147" y="1764573"/>
                      <a:pt x="995147" y="1189425"/>
                    </a:cubicBezTo>
                    <a:cubicBezTo>
                      <a:pt x="995147" y="614277"/>
                      <a:pt x="800165" y="148028"/>
                      <a:pt x="559642" y="148028"/>
                    </a:cubicBezTo>
                    <a:close/>
                    <a:moveTo>
                      <a:pt x="555672" y="0"/>
                    </a:moveTo>
                    <a:cubicBezTo>
                      <a:pt x="862561" y="0"/>
                      <a:pt x="1111344" y="532524"/>
                      <a:pt x="1111344" y="1189425"/>
                    </a:cubicBezTo>
                    <a:cubicBezTo>
                      <a:pt x="1111344" y="1846326"/>
                      <a:pt x="862561" y="2378850"/>
                      <a:pt x="555672" y="2378850"/>
                    </a:cubicBezTo>
                    <a:cubicBezTo>
                      <a:pt x="248783" y="2378850"/>
                      <a:pt x="0" y="1846326"/>
                      <a:pt x="0" y="1189425"/>
                    </a:cubicBezTo>
                    <a:cubicBezTo>
                      <a:pt x="0" y="532524"/>
                      <a:pt x="248783" y="0"/>
                      <a:pt x="55567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C49074A-4BAB-F990-C7A2-62E8CB21194E}"/>
                  </a:ext>
                </a:extLst>
              </p:cNvPr>
              <p:cNvSpPr/>
              <p:nvPr/>
            </p:nvSpPr>
            <p:spPr>
              <a:xfrm rot="18937416">
                <a:off x="1314918" y="1050151"/>
                <a:ext cx="869481" cy="2582050"/>
              </a:xfrm>
              <a:custGeom>
                <a:avLst/>
                <a:gdLst>
                  <a:gd name="connsiteX0" fmla="*/ 559642 w 1111344"/>
                  <a:gd name="connsiteY0" fmla="*/ 148028 h 2378850"/>
                  <a:gd name="connsiteX1" fmla="*/ 124137 w 1111344"/>
                  <a:gd name="connsiteY1" fmla="*/ 1189425 h 2378850"/>
                  <a:gd name="connsiteX2" fmla="*/ 559642 w 1111344"/>
                  <a:gd name="connsiteY2" fmla="*/ 2230822 h 2378850"/>
                  <a:gd name="connsiteX3" fmla="*/ 995147 w 1111344"/>
                  <a:gd name="connsiteY3" fmla="*/ 1189425 h 2378850"/>
                  <a:gd name="connsiteX4" fmla="*/ 559642 w 1111344"/>
                  <a:gd name="connsiteY4" fmla="*/ 148028 h 2378850"/>
                  <a:gd name="connsiteX5" fmla="*/ 555672 w 1111344"/>
                  <a:gd name="connsiteY5" fmla="*/ 0 h 2378850"/>
                  <a:gd name="connsiteX6" fmla="*/ 1111344 w 1111344"/>
                  <a:gd name="connsiteY6" fmla="*/ 1189425 h 2378850"/>
                  <a:gd name="connsiteX7" fmla="*/ 555672 w 1111344"/>
                  <a:gd name="connsiteY7" fmla="*/ 2378850 h 2378850"/>
                  <a:gd name="connsiteX8" fmla="*/ 0 w 1111344"/>
                  <a:gd name="connsiteY8" fmla="*/ 1189425 h 2378850"/>
                  <a:gd name="connsiteX9" fmla="*/ 555672 w 1111344"/>
                  <a:gd name="connsiteY9" fmla="*/ 0 h 237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4" h="2378850">
                    <a:moveTo>
                      <a:pt x="559642" y="148028"/>
                    </a:moveTo>
                    <a:cubicBezTo>
                      <a:pt x="319119" y="148028"/>
                      <a:pt x="124137" y="614277"/>
                      <a:pt x="124137" y="1189425"/>
                    </a:cubicBezTo>
                    <a:cubicBezTo>
                      <a:pt x="124137" y="1764573"/>
                      <a:pt x="319119" y="2230822"/>
                      <a:pt x="559642" y="2230822"/>
                    </a:cubicBezTo>
                    <a:cubicBezTo>
                      <a:pt x="800165" y="2230822"/>
                      <a:pt x="995147" y="1764573"/>
                      <a:pt x="995147" y="1189425"/>
                    </a:cubicBezTo>
                    <a:cubicBezTo>
                      <a:pt x="995147" y="614277"/>
                      <a:pt x="800165" y="148028"/>
                      <a:pt x="559642" y="148028"/>
                    </a:cubicBezTo>
                    <a:close/>
                    <a:moveTo>
                      <a:pt x="555672" y="0"/>
                    </a:moveTo>
                    <a:cubicBezTo>
                      <a:pt x="862561" y="0"/>
                      <a:pt x="1111344" y="532524"/>
                      <a:pt x="1111344" y="1189425"/>
                    </a:cubicBezTo>
                    <a:cubicBezTo>
                      <a:pt x="1111344" y="1846326"/>
                      <a:pt x="862561" y="2378850"/>
                      <a:pt x="555672" y="2378850"/>
                    </a:cubicBezTo>
                    <a:cubicBezTo>
                      <a:pt x="248783" y="2378850"/>
                      <a:pt x="0" y="1846326"/>
                      <a:pt x="0" y="1189425"/>
                    </a:cubicBezTo>
                    <a:cubicBezTo>
                      <a:pt x="0" y="532524"/>
                      <a:pt x="248783" y="0"/>
                      <a:pt x="55567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DDCC2801-FC5C-DC7D-CC23-3D14CD0AEC34}"/>
                  </a:ext>
                </a:extLst>
              </p:cNvPr>
              <p:cNvSpPr/>
              <p:nvPr/>
            </p:nvSpPr>
            <p:spPr>
              <a:xfrm rot="2754773">
                <a:off x="1298764" y="1066472"/>
                <a:ext cx="869481" cy="2582050"/>
              </a:xfrm>
              <a:custGeom>
                <a:avLst/>
                <a:gdLst>
                  <a:gd name="connsiteX0" fmla="*/ 559642 w 1111344"/>
                  <a:gd name="connsiteY0" fmla="*/ 148028 h 2378850"/>
                  <a:gd name="connsiteX1" fmla="*/ 124137 w 1111344"/>
                  <a:gd name="connsiteY1" fmla="*/ 1189425 h 2378850"/>
                  <a:gd name="connsiteX2" fmla="*/ 559642 w 1111344"/>
                  <a:gd name="connsiteY2" fmla="*/ 2230822 h 2378850"/>
                  <a:gd name="connsiteX3" fmla="*/ 995147 w 1111344"/>
                  <a:gd name="connsiteY3" fmla="*/ 1189425 h 2378850"/>
                  <a:gd name="connsiteX4" fmla="*/ 559642 w 1111344"/>
                  <a:gd name="connsiteY4" fmla="*/ 148028 h 2378850"/>
                  <a:gd name="connsiteX5" fmla="*/ 555672 w 1111344"/>
                  <a:gd name="connsiteY5" fmla="*/ 0 h 2378850"/>
                  <a:gd name="connsiteX6" fmla="*/ 1111344 w 1111344"/>
                  <a:gd name="connsiteY6" fmla="*/ 1189425 h 2378850"/>
                  <a:gd name="connsiteX7" fmla="*/ 555672 w 1111344"/>
                  <a:gd name="connsiteY7" fmla="*/ 2378850 h 2378850"/>
                  <a:gd name="connsiteX8" fmla="*/ 0 w 1111344"/>
                  <a:gd name="connsiteY8" fmla="*/ 1189425 h 2378850"/>
                  <a:gd name="connsiteX9" fmla="*/ 555672 w 1111344"/>
                  <a:gd name="connsiteY9" fmla="*/ 0 h 237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4" h="2378850">
                    <a:moveTo>
                      <a:pt x="559642" y="148028"/>
                    </a:moveTo>
                    <a:cubicBezTo>
                      <a:pt x="319119" y="148028"/>
                      <a:pt x="124137" y="614277"/>
                      <a:pt x="124137" y="1189425"/>
                    </a:cubicBezTo>
                    <a:cubicBezTo>
                      <a:pt x="124137" y="1764573"/>
                      <a:pt x="319119" y="2230822"/>
                      <a:pt x="559642" y="2230822"/>
                    </a:cubicBezTo>
                    <a:cubicBezTo>
                      <a:pt x="800165" y="2230822"/>
                      <a:pt x="995147" y="1764573"/>
                      <a:pt x="995147" y="1189425"/>
                    </a:cubicBezTo>
                    <a:cubicBezTo>
                      <a:pt x="995147" y="614277"/>
                      <a:pt x="800165" y="148028"/>
                      <a:pt x="559642" y="148028"/>
                    </a:cubicBezTo>
                    <a:close/>
                    <a:moveTo>
                      <a:pt x="555672" y="0"/>
                    </a:moveTo>
                    <a:cubicBezTo>
                      <a:pt x="862561" y="0"/>
                      <a:pt x="1111344" y="532524"/>
                      <a:pt x="1111344" y="1189425"/>
                    </a:cubicBezTo>
                    <a:cubicBezTo>
                      <a:pt x="1111344" y="1846326"/>
                      <a:pt x="862561" y="2378850"/>
                      <a:pt x="555672" y="2378850"/>
                    </a:cubicBezTo>
                    <a:cubicBezTo>
                      <a:pt x="248783" y="2378850"/>
                      <a:pt x="0" y="1846326"/>
                      <a:pt x="0" y="1189425"/>
                    </a:cubicBezTo>
                    <a:cubicBezTo>
                      <a:pt x="0" y="532524"/>
                      <a:pt x="248783" y="0"/>
                      <a:pt x="55567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ADB9F67-056A-FB29-F651-32C1F793257D}"/>
                  </a:ext>
                </a:extLst>
              </p:cNvPr>
              <p:cNvSpPr/>
              <p:nvPr/>
            </p:nvSpPr>
            <p:spPr>
              <a:xfrm>
                <a:off x="1457325" y="1146998"/>
                <a:ext cx="219029" cy="22930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AD68F2F-2D8F-2C38-29E4-5EB7C082FC82}"/>
                  </a:ext>
                </a:extLst>
              </p:cNvPr>
              <p:cNvSpPr/>
              <p:nvPr/>
            </p:nvSpPr>
            <p:spPr>
              <a:xfrm>
                <a:off x="1003560" y="3115384"/>
                <a:ext cx="219029" cy="22930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45C0C50-5B49-5A0D-D13D-DAD3A1F7F89C}"/>
                  </a:ext>
                </a:extLst>
              </p:cNvPr>
              <p:cNvSpPr/>
              <p:nvPr/>
            </p:nvSpPr>
            <p:spPr>
              <a:xfrm>
                <a:off x="2200551" y="3091571"/>
                <a:ext cx="219029" cy="22930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117078-5C55-C62D-32DB-BE5BA81D087F}"/>
              </a:ext>
            </a:extLst>
          </p:cNvPr>
          <p:cNvGrpSpPr/>
          <p:nvPr/>
        </p:nvGrpSpPr>
        <p:grpSpPr>
          <a:xfrm>
            <a:off x="1762671" y="3550132"/>
            <a:ext cx="9013279" cy="1361778"/>
            <a:chOff x="1902371" y="2353771"/>
            <a:chExt cx="9013279" cy="1361778"/>
          </a:xfrm>
          <a:solidFill>
            <a:schemeClr val="accent2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5A8983-F127-9BF7-84CD-1F964491E3FD}"/>
                </a:ext>
              </a:extLst>
            </p:cNvPr>
            <p:cNvSpPr txBox="1"/>
            <p:nvPr/>
          </p:nvSpPr>
          <p:spPr>
            <a:xfrm>
              <a:off x="1902371" y="2424465"/>
              <a:ext cx="2129191" cy="1291084"/>
            </a:xfrm>
            <a:custGeom>
              <a:avLst/>
              <a:gdLst/>
              <a:ahLst/>
              <a:cxnLst/>
              <a:rect l="l" t="t" r="r" b="b"/>
              <a:pathLst>
                <a:path w="2129191" h="1291084">
                  <a:moveTo>
                    <a:pt x="1328631" y="1052499"/>
                  </a:moveTo>
                  <a:lnTo>
                    <a:pt x="1376968" y="1191188"/>
                  </a:lnTo>
                  <a:lnTo>
                    <a:pt x="1376199" y="1191963"/>
                  </a:lnTo>
                  <a:cubicBezTo>
                    <a:pt x="1346985" y="1214636"/>
                    <a:pt x="1309008" y="1225972"/>
                    <a:pt x="1262267" y="1225972"/>
                  </a:cubicBezTo>
                  <a:cubicBezTo>
                    <a:pt x="1196534" y="1225972"/>
                    <a:pt x="1139483" y="1202098"/>
                    <a:pt x="1091114" y="1154349"/>
                  </a:cubicBezTo>
                  <a:lnTo>
                    <a:pt x="1094835" y="1150628"/>
                  </a:lnTo>
                  <a:cubicBezTo>
                    <a:pt x="1116539" y="1155589"/>
                    <a:pt x="1136693" y="1158069"/>
                    <a:pt x="1155296" y="1158069"/>
                  </a:cubicBezTo>
                  <a:cubicBezTo>
                    <a:pt x="1211107" y="1158069"/>
                    <a:pt x="1257461" y="1139776"/>
                    <a:pt x="1294358" y="1103189"/>
                  </a:cubicBezTo>
                  <a:close/>
                  <a:moveTo>
                    <a:pt x="1240497" y="799627"/>
                  </a:moveTo>
                  <a:lnTo>
                    <a:pt x="1245407" y="800533"/>
                  </a:lnTo>
                  <a:cubicBezTo>
                    <a:pt x="1266104" y="808982"/>
                    <a:pt x="1284591" y="821656"/>
                    <a:pt x="1300869" y="838554"/>
                  </a:cubicBezTo>
                  <a:cubicBezTo>
                    <a:pt x="1333425" y="872350"/>
                    <a:pt x="1349703" y="915293"/>
                    <a:pt x="1349703" y="967383"/>
                  </a:cubicBezTo>
                  <a:cubicBezTo>
                    <a:pt x="1349703" y="994358"/>
                    <a:pt x="1345091" y="1019163"/>
                    <a:pt x="1335867" y="1041797"/>
                  </a:cubicBezTo>
                  <a:lnTo>
                    <a:pt x="1328631" y="1052499"/>
                  </a:lnTo>
                  <a:close/>
                  <a:moveTo>
                    <a:pt x="490202" y="239987"/>
                  </a:moveTo>
                  <a:lnTo>
                    <a:pt x="290214" y="820417"/>
                  </a:lnTo>
                  <a:lnTo>
                    <a:pt x="695771" y="820417"/>
                  </a:lnTo>
                  <a:lnTo>
                    <a:pt x="493923" y="239987"/>
                  </a:lnTo>
                  <a:close/>
                  <a:moveTo>
                    <a:pt x="535781" y="1"/>
                  </a:moveTo>
                  <a:lnTo>
                    <a:pt x="961802" y="1"/>
                  </a:lnTo>
                  <a:lnTo>
                    <a:pt x="1240497" y="799627"/>
                  </a:lnTo>
                  <a:lnTo>
                    <a:pt x="1176690" y="787859"/>
                  </a:lnTo>
                  <a:cubicBezTo>
                    <a:pt x="1117779" y="787859"/>
                    <a:pt x="1069100" y="806308"/>
                    <a:pt x="1030653" y="843205"/>
                  </a:cubicBezTo>
                  <a:cubicBezTo>
                    <a:pt x="992206" y="880102"/>
                    <a:pt x="972982" y="927076"/>
                    <a:pt x="972982" y="984126"/>
                  </a:cubicBezTo>
                  <a:cubicBezTo>
                    <a:pt x="972982" y="1065982"/>
                    <a:pt x="1007398" y="1137605"/>
                    <a:pt x="1076231" y="1198997"/>
                  </a:cubicBezTo>
                  <a:cubicBezTo>
                    <a:pt x="1093440" y="1214345"/>
                    <a:pt x="1113206" y="1227774"/>
                    <a:pt x="1135530" y="1239285"/>
                  </a:cubicBezTo>
                  <a:lnTo>
                    <a:pt x="1156494" y="1247367"/>
                  </a:lnTo>
                  <a:lnTo>
                    <a:pt x="686469" y="1247367"/>
                  </a:lnTo>
                  <a:lnTo>
                    <a:pt x="686469" y="1203649"/>
                  </a:lnTo>
                  <a:lnTo>
                    <a:pt x="826926" y="1203649"/>
                  </a:lnTo>
                  <a:lnTo>
                    <a:pt x="708794" y="864135"/>
                  </a:lnTo>
                  <a:lnTo>
                    <a:pt x="276262" y="864135"/>
                  </a:lnTo>
                  <a:cubicBezTo>
                    <a:pt x="265100" y="901342"/>
                    <a:pt x="259519" y="936999"/>
                    <a:pt x="259519" y="971105"/>
                  </a:cubicBezTo>
                  <a:cubicBezTo>
                    <a:pt x="259519" y="1036837"/>
                    <a:pt x="276107" y="1091873"/>
                    <a:pt x="309283" y="1136211"/>
                  </a:cubicBezTo>
                  <a:cubicBezTo>
                    <a:pt x="342459" y="1180549"/>
                    <a:pt x="401215" y="1203029"/>
                    <a:pt x="485551" y="1203649"/>
                  </a:cubicBezTo>
                  <a:lnTo>
                    <a:pt x="485551" y="1247367"/>
                  </a:lnTo>
                  <a:lnTo>
                    <a:pt x="0" y="1247367"/>
                  </a:lnTo>
                  <a:lnTo>
                    <a:pt x="0" y="1203649"/>
                  </a:lnTo>
                  <a:cubicBezTo>
                    <a:pt x="36587" y="1191247"/>
                    <a:pt x="73639" y="1158225"/>
                    <a:pt x="111156" y="1104585"/>
                  </a:cubicBezTo>
                  <a:cubicBezTo>
                    <a:pt x="148673" y="1050945"/>
                    <a:pt x="179524" y="990019"/>
                    <a:pt x="203708" y="921806"/>
                  </a:cubicBezTo>
                  <a:close/>
                  <a:moveTo>
                    <a:pt x="1267848" y="0"/>
                  </a:moveTo>
                  <a:lnTo>
                    <a:pt x="2129191" y="0"/>
                  </a:lnTo>
                  <a:lnTo>
                    <a:pt x="2129191" y="43719"/>
                  </a:lnTo>
                  <a:lnTo>
                    <a:pt x="1982223" y="43719"/>
                  </a:lnTo>
                  <a:lnTo>
                    <a:pt x="1982223" y="879947"/>
                  </a:lnTo>
                  <a:cubicBezTo>
                    <a:pt x="1982223" y="952500"/>
                    <a:pt x="1974936" y="1008931"/>
                    <a:pt x="1960364" y="1049239"/>
                  </a:cubicBezTo>
                  <a:cubicBezTo>
                    <a:pt x="1945791" y="1089546"/>
                    <a:pt x="1915715" y="1128304"/>
                    <a:pt x="1870136" y="1165511"/>
                  </a:cubicBezTo>
                  <a:cubicBezTo>
                    <a:pt x="1824558" y="1202718"/>
                    <a:pt x="1760221" y="1232948"/>
                    <a:pt x="1677125" y="1256203"/>
                  </a:cubicBezTo>
                  <a:cubicBezTo>
                    <a:pt x="1594029" y="1279457"/>
                    <a:pt x="1503492" y="1291084"/>
                    <a:pt x="1405514" y="1291084"/>
                  </a:cubicBezTo>
                  <a:cubicBezTo>
                    <a:pt x="1330169" y="1291084"/>
                    <a:pt x="1265057" y="1283410"/>
                    <a:pt x="1210177" y="1268063"/>
                  </a:cubicBezTo>
                  <a:lnTo>
                    <a:pt x="1156494" y="1247367"/>
                  </a:lnTo>
                  <a:lnTo>
                    <a:pt x="1450144" y="1247367"/>
                  </a:lnTo>
                  <a:lnTo>
                    <a:pt x="1450144" y="1203649"/>
                  </a:lnTo>
                  <a:lnTo>
                    <a:pt x="1381311" y="1203649"/>
                  </a:lnTo>
                  <a:lnTo>
                    <a:pt x="1376968" y="1191188"/>
                  </a:lnTo>
                  <a:lnTo>
                    <a:pt x="1402491" y="1165511"/>
                  </a:lnTo>
                  <a:cubicBezTo>
                    <a:pt x="1433651" y="1125203"/>
                    <a:pt x="1449232" y="1064742"/>
                    <a:pt x="1449232" y="984126"/>
                  </a:cubicBezTo>
                  <a:lnTo>
                    <a:pt x="1441791" y="216731"/>
                  </a:lnTo>
                  <a:lnTo>
                    <a:pt x="1441791" y="43719"/>
                  </a:lnTo>
                  <a:lnTo>
                    <a:pt x="1267848" y="43719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000" dirty="0">
                <a:latin typeface="Bodoni MT Black" panose="02070A03080606020203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269CDF-6C79-6A11-BD0F-897005FCC200}"/>
                </a:ext>
              </a:extLst>
            </p:cNvPr>
            <p:cNvSpPr txBox="1"/>
            <p:nvPr/>
          </p:nvSpPr>
          <p:spPr>
            <a:xfrm>
              <a:off x="3858764" y="2353771"/>
              <a:ext cx="5817660" cy="1361778"/>
            </a:xfrm>
            <a:custGeom>
              <a:avLst/>
              <a:gdLst/>
              <a:ahLst/>
              <a:cxnLst/>
              <a:rect l="l" t="t" r="r" b="b"/>
              <a:pathLst>
                <a:path w="5817660" h="1361778">
                  <a:moveTo>
                    <a:pt x="4485408" y="1158331"/>
                  </a:moveTo>
                  <a:lnTo>
                    <a:pt x="4479923" y="1165046"/>
                  </a:lnTo>
                  <a:cubicBezTo>
                    <a:pt x="4449227" y="1195664"/>
                    <a:pt x="4415702" y="1222455"/>
                    <a:pt x="4379348" y="1245419"/>
                  </a:cubicBezTo>
                  <a:lnTo>
                    <a:pt x="4338053" y="1265586"/>
                  </a:lnTo>
                  <a:lnTo>
                    <a:pt x="4380335" y="1258412"/>
                  </a:lnTo>
                  <a:cubicBezTo>
                    <a:pt x="4426436" y="1244227"/>
                    <a:pt x="4460766" y="1212950"/>
                    <a:pt x="4483323" y="1164581"/>
                  </a:cubicBezTo>
                  <a:close/>
                  <a:moveTo>
                    <a:pt x="2812978" y="1156581"/>
                  </a:moveTo>
                  <a:lnTo>
                    <a:pt x="2718939" y="1242832"/>
                  </a:lnTo>
                  <a:lnTo>
                    <a:pt x="2668886" y="1266900"/>
                  </a:lnTo>
                  <a:lnTo>
                    <a:pt x="2812978" y="1266900"/>
                  </a:lnTo>
                  <a:close/>
                  <a:moveTo>
                    <a:pt x="2063700" y="784460"/>
                  </a:moveTo>
                  <a:lnTo>
                    <a:pt x="2063700" y="993298"/>
                  </a:lnTo>
                  <a:cubicBezTo>
                    <a:pt x="2063700" y="1046318"/>
                    <a:pt x="2053739" y="1094455"/>
                    <a:pt x="2033818" y="1137708"/>
                  </a:cubicBezTo>
                  <a:lnTo>
                    <a:pt x="2020155" y="1155251"/>
                  </a:lnTo>
                  <a:lnTo>
                    <a:pt x="2096767" y="1218996"/>
                  </a:lnTo>
                  <a:cubicBezTo>
                    <a:pt x="2165911" y="1265815"/>
                    <a:pt x="2236449" y="1289224"/>
                    <a:pt x="2308382" y="1289224"/>
                  </a:cubicBezTo>
                  <a:cubicBezTo>
                    <a:pt x="2373495" y="1289224"/>
                    <a:pt x="2426050" y="1275737"/>
                    <a:pt x="2466047" y="1248762"/>
                  </a:cubicBezTo>
                  <a:cubicBezTo>
                    <a:pt x="2506045" y="1221786"/>
                    <a:pt x="2526044" y="1186595"/>
                    <a:pt x="2526044" y="1143187"/>
                  </a:cubicBezTo>
                  <a:cubicBezTo>
                    <a:pt x="2526044" y="1117762"/>
                    <a:pt x="2517827" y="1094042"/>
                    <a:pt x="2501394" y="1072028"/>
                  </a:cubicBezTo>
                  <a:cubicBezTo>
                    <a:pt x="2484961" y="1050014"/>
                    <a:pt x="2462792" y="1029860"/>
                    <a:pt x="2434886" y="1011567"/>
                  </a:cubicBezTo>
                  <a:cubicBezTo>
                    <a:pt x="2406981" y="993273"/>
                    <a:pt x="2342489" y="957771"/>
                    <a:pt x="2241410" y="905062"/>
                  </a:cubicBezTo>
                  <a:cubicBezTo>
                    <a:pt x="2183119" y="874366"/>
                    <a:pt x="2132114" y="842139"/>
                    <a:pt x="2088396" y="808381"/>
                  </a:cubicBezTo>
                  <a:close/>
                  <a:moveTo>
                    <a:pt x="4338545" y="106971"/>
                  </a:moveTo>
                  <a:lnTo>
                    <a:pt x="4374377" y="123714"/>
                  </a:lnTo>
                  <a:cubicBezTo>
                    <a:pt x="4411332" y="146038"/>
                    <a:pt x="4445429" y="172083"/>
                    <a:pt x="4476667" y="201849"/>
                  </a:cubicBezTo>
                  <a:lnTo>
                    <a:pt x="4528436" y="263362"/>
                  </a:lnTo>
                  <a:lnTo>
                    <a:pt x="4528436" y="221382"/>
                  </a:lnTo>
                  <a:lnTo>
                    <a:pt x="4446581" y="106971"/>
                  </a:lnTo>
                  <a:close/>
                  <a:moveTo>
                    <a:pt x="3973907" y="81856"/>
                  </a:moveTo>
                  <a:cubicBezTo>
                    <a:pt x="3904454" y="81856"/>
                    <a:pt x="3869727" y="124334"/>
                    <a:pt x="3869727" y="209290"/>
                  </a:cubicBezTo>
                  <a:lnTo>
                    <a:pt x="3869727" y="1173882"/>
                  </a:lnTo>
                  <a:cubicBezTo>
                    <a:pt x="3869727" y="1216050"/>
                    <a:pt x="3877634" y="1246281"/>
                    <a:pt x="3893447" y="1264575"/>
                  </a:cubicBezTo>
                  <a:cubicBezTo>
                    <a:pt x="3909260" y="1282868"/>
                    <a:pt x="3936080" y="1292015"/>
                    <a:pt x="3973907" y="1292015"/>
                  </a:cubicBezTo>
                  <a:cubicBezTo>
                    <a:pt x="4037779" y="1292015"/>
                    <a:pt x="4069715" y="1250467"/>
                    <a:pt x="4069715" y="1167371"/>
                  </a:cubicBezTo>
                  <a:lnTo>
                    <a:pt x="4069715" y="203709"/>
                  </a:lnTo>
                  <a:cubicBezTo>
                    <a:pt x="4069715" y="122474"/>
                    <a:pt x="4037779" y="81856"/>
                    <a:pt x="3973907" y="81856"/>
                  </a:cubicBezTo>
                  <a:close/>
                  <a:moveTo>
                    <a:pt x="2395819" y="78135"/>
                  </a:moveTo>
                  <a:cubicBezTo>
                    <a:pt x="2349310" y="78135"/>
                    <a:pt x="2311638" y="90848"/>
                    <a:pt x="2282803" y="116272"/>
                  </a:cubicBezTo>
                  <a:cubicBezTo>
                    <a:pt x="2253967" y="141697"/>
                    <a:pt x="2239549" y="174563"/>
                    <a:pt x="2239549" y="214871"/>
                  </a:cubicBezTo>
                  <a:cubicBezTo>
                    <a:pt x="2239549" y="245877"/>
                    <a:pt x="2248696" y="271302"/>
                    <a:pt x="2266990" y="291146"/>
                  </a:cubicBezTo>
                  <a:cubicBezTo>
                    <a:pt x="2285283" y="310989"/>
                    <a:pt x="2320475" y="335174"/>
                    <a:pt x="2372565" y="363699"/>
                  </a:cubicBezTo>
                  <a:cubicBezTo>
                    <a:pt x="2556739" y="466019"/>
                    <a:pt x="2678437" y="539502"/>
                    <a:pt x="2737659" y="584151"/>
                  </a:cubicBezTo>
                  <a:lnTo>
                    <a:pt x="2812978" y="671123"/>
                  </a:lnTo>
                  <a:lnTo>
                    <a:pt x="2812978" y="364730"/>
                  </a:lnTo>
                  <a:lnTo>
                    <a:pt x="2789283" y="298354"/>
                  </a:lnTo>
                  <a:cubicBezTo>
                    <a:pt x="2765409" y="251070"/>
                    <a:pt x="2730062" y="210840"/>
                    <a:pt x="2683243" y="177664"/>
                  </a:cubicBezTo>
                  <a:cubicBezTo>
                    <a:pt x="2589605" y="111312"/>
                    <a:pt x="2493797" y="78135"/>
                    <a:pt x="2395819" y="78135"/>
                  </a:cubicBezTo>
                  <a:close/>
                  <a:moveTo>
                    <a:pt x="2872069" y="0"/>
                  </a:moveTo>
                  <a:lnTo>
                    <a:pt x="2872069" y="63252"/>
                  </a:lnTo>
                  <a:lnTo>
                    <a:pt x="3506889" y="63252"/>
                  </a:lnTo>
                  <a:lnTo>
                    <a:pt x="3506889" y="106971"/>
                  </a:lnTo>
                  <a:lnTo>
                    <a:pt x="3356200" y="106971"/>
                  </a:lnTo>
                  <a:lnTo>
                    <a:pt x="3356200" y="334875"/>
                  </a:lnTo>
                  <a:lnTo>
                    <a:pt x="3375310" y="298703"/>
                  </a:lnTo>
                  <a:cubicBezTo>
                    <a:pt x="3398971" y="263899"/>
                    <a:pt x="3426576" y="231614"/>
                    <a:pt x="3458124" y="201849"/>
                  </a:cubicBezTo>
                  <a:cubicBezTo>
                    <a:pt x="3584318" y="82786"/>
                    <a:pt x="3753145" y="23255"/>
                    <a:pt x="3964605" y="23255"/>
                  </a:cubicBezTo>
                  <a:cubicBezTo>
                    <a:pt x="4072815" y="23255"/>
                    <a:pt x="4169592" y="38138"/>
                    <a:pt x="4254937" y="67903"/>
                  </a:cubicBezTo>
                  <a:lnTo>
                    <a:pt x="4330309" y="103122"/>
                  </a:lnTo>
                  <a:lnTo>
                    <a:pt x="4330309" y="63252"/>
                  </a:lnTo>
                  <a:lnTo>
                    <a:pt x="5052125" y="63252"/>
                  </a:lnTo>
                  <a:lnTo>
                    <a:pt x="5570233" y="777627"/>
                  </a:lnTo>
                  <a:lnTo>
                    <a:pt x="5570233" y="472530"/>
                  </a:lnTo>
                  <a:cubicBezTo>
                    <a:pt x="5570233" y="349127"/>
                    <a:pt x="5552870" y="257349"/>
                    <a:pt x="5518143" y="197198"/>
                  </a:cubicBezTo>
                  <a:cubicBezTo>
                    <a:pt x="5483417" y="137046"/>
                    <a:pt x="5431017" y="106971"/>
                    <a:pt x="5360944" y="106971"/>
                  </a:cubicBezTo>
                  <a:lnTo>
                    <a:pt x="5319086" y="106971"/>
                  </a:lnTo>
                  <a:lnTo>
                    <a:pt x="5319086" y="63252"/>
                  </a:lnTo>
                  <a:lnTo>
                    <a:pt x="5817660" y="63252"/>
                  </a:lnTo>
                  <a:lnTo>
                    <a:pt x="5817660" y="106971"/>
                  </a:lnTo>
                  <a:cubicBezTo>
                    <a:pt x="5685575" y="117513"/>
                    <a:pt x="5619532" y="234095"/>
                    <a:pt x="5619532" y="456717"/>
                  </a:cubicBezTo>
                  <a:lnTo>
                    <a:pt x="5619532" y="1310618"/>
                  </a:lnTo>
                  <a:lnTo>
                    <a:pt x="5319086" y="1310618"/>
                  </a:lnTo>
                  <a:lnTo>
                    <a:pt x="4579596" y="291146"/>
                  </a:lnTo>
                  <a:lnTo>
                    <a:pt x="4579596" y="339915"/>
                  </a:lnTo>
                  <a:lnTo>
                    <a:pt x="4617240" y="412999"/>
                  </a:lnTo>
                  <a:cubicBezTo>
                    <a:pt x="4648479" y="494234"/>
                    <a:pt x="4664098" y="586321"/>
                    <a:pt x="4664098" y="689261"/>
                  </a:cubicBezTo>
                  <a:cubicBezTo>
                    <a:pt x="4664098" y="786619"/>
                    <a:pt x="4648750" y="874947"/>
                    <a:pt x="4618054" y="954245"/>
                  </a:cubicBezTo>
                  <a:lnTo>
                    <a:pt x="4588503" y="1011840"/>
                  </a:lnTo>
                  <a:lnTo>
                    <a:pt x="4594130" y="1051680"/>
                  </a:lnTo>
                  <a:cubicBezTo>
                    <a:pt x="4623198" y="1194230"/>
                    <a:pt x="4695868" y="1265970"/>
                    <a:pt x="4812140" y="1266900"/>
                  </a:cubicBezTo>
                  <a:lnTo>
                    <a:pt x="4812140" y="1310618"/>
                  </a:lnTo>
                  <a:lnTo>
                    <a:pt x="4330309" y="1310618"/>
                  </a:lnTo>
                  <a:lnTo>
                    <a:pt x="4330309" y="1269368"/>
                  </a:lnTo>
                  <a:lnTo>
                    <a:pt x="4261797" y="1302828"/>
                  </a:lnTo>
                  <a:cubicBezTo>
                    <a:pt x="4177770" y="1333446"/>
                    <a:pt x="4082427" y="1348755"/>
                    <a:pt x="3975767" y="1348755"/>
                  </a:cubicBezTo>
                  <a:cubicBezTo>
                    <a:pt x="3762447" y="1348755"/>
                    <a:pt x="3591294" y="1288449"/>
                    <a:pt x="3462310" y="1167836"/>
                  </a:cubicBezTo>
                  <a:cubicBezTo>
                    <a:pt x="3430064" y="1137683"/>
                    <a:pt x="3401849" y="1104904"/>
                    <a:pt x="3377664" y="1069499"/>
                  </a:cubicBezTo>
                  <a:lnTo>
                    <a:pt x="3356200" y="1028996"/>
                  </a:lnTo>
                  <a:lnTo>
                    <a:pt x="3356200" y="1266900"/>
                  </a:lnTo>
                  <a:lnTo>
                    <a:pt x="3506889" y="1266900"/>
                  </a:lnTo>
                  <a:lnTo>
                    <a:pt x="3506889" y="1310618"/>
                  </a:lnTo>
                  <a:lnTo>
                    <a:pt x="2668800" y="1310618"/>
                  </a:lnTo>
                  <a:lnTo>
                    <a:pt x="2668800" y="1266941"/>
                  </a:lnTo>
                  <a:lnTo>
                    <a:pt x="2594411" y="1302712"/>
                  </a:lnTo>
                  <a:cubicBezTo>
                    <a:pt x="2501704" y="1333408"/>
                    <a:pt x="2417833" y="1348755"/>
                    <a:pt x="2342799" y="1348755"/>
                  </a:cubicBezTo>
                  <a:cubicBezTo>
                    <a:pt x="2226217" y="1348755"/>
                    <a:pt x="2117076" y="1309378"/>
                    <a:pt x="2015377" y="1230623"/>
                  </a:cubicBezTo>
                  <a:lnTo>
                    <a:pt x="1847945" y="1361778"/>
                  </a:lnTo>
                  <a:lnTo>
                    <a:pt x="1847945" y="1308122"/>
                  </a:lnTo>
                  <a:lnTo>
                    <a:pt x="1796158" y="1328161"/>
                  </a:lnTo>
                  <a:cubicBezTo>
                    <a:pt x="1737324" y="1344905"/>
                    <a:pt x="1668995" y="1353276"/>
                    <a:pt x="1591170" y="1353276"/>
                  </a:cubicBezTo>
                  <a:cubicBezTo>
                    <a:pt x="1480170" y="1353276"/>
                    <a:pt x="1382346" y="1341029"/>
                    <a:pt x="1297700" y="1316534"/>
                  </a:cubicBezTo>
                  <a:cubicBezTo>
                    <a:pt x="1213054" y="1292039"/>
                    <a:pt x="1151352" y="1259483"/>
                    <a:pt x="1112595" y="1218866"/>
                  </a:cubicBezTo>
                  <a:cubicBezTo>
                    <a:pt x="1073838" y="1178248"/>
                    <a:pt x="1049033" y="1139336"/>
                    <a:pt x="1038181" y="1102129"/>
                  </a:cubicBezTo>
                  <a:cubicBezTo>
                    <a:pt x="1027329" y="1064922"/>
                    <a:pt x="1021903" y="1005700"/>
                    <a:pt x="1021903" y="924465"/>
                  </a:cubicBezTo>
                  <a:lnTo>
                    <a:pt x="1021903" y="179806"/>
                  </a:lnTo>
                  <a:lnTo>
                    <a:pt x="988080" y="156238"/>
                  </a:lnTo>
                  <a:cubicBezTo>
                    <a:pt x="968856" y="145308"/>
                    <a:pt x="949710" y="136898"/>
                    <a:pt x="930642" y="131007"/>
                  </a:cubicBezTo>
                  <a:cubicBezTo>
                    <a:pt x="892504" y="119225"/>
                    <a:pt x="840569" y="113334"/>
                    <a:pt x="774837" y="113334"/>
                  </a:cubicBezTo>
                  <a:lnTo>
                    <a:pt x="687400" y="113334"/>
                  </a:lnTo>
                  <a:lnTo>
                    <a:pt x="687400" y="678881"/>
                  </a:lnTo>
                  <a:cubicBezTo>
                    <a:pt x="749412" y="677640"/>
                    <a:pt x="798246" y="666788"/>
                    <a:pt x="833903" y="646324"/>
                  </a:cubicBezTo>
                  <a:cubicBezTo>
                    <a:pt x="869560" y="625861"/>
                    <a:pt x="896845" y="595010"/>
                    <a:pt x="915759" y="553772"/>
                  </a:cubicBezTo>
                  <a:cubicBezTo>
                    <a:pt x="934672" y="512534"/>
                    <a:pt x="944129" y="454398"/>
                    <a:pt x="944129" y="379364"/>
                  </a:cubicBezTo>
                  <a:lnTo>
                    <a:pt x="987847" y="379364"/>
                  </a:lnTo>
                  <a:lnTo>
                    <a:pt x="987847" y="1000721"/>
                  </a:lnTo>
                  <a:lnTo>
                    <a:pt x="944129" y="1000721"/>
                  </a:lnTo>
                  <a:cubicBezTo>
                    <a:pt x="941649" y="902743"/>
                    <a:pt x="922580" y="831895"/>
                    <a:pt x="886923" y="788176"/>
                  </a:cubicBezTo>
                  <a:cubicBezTo>
                    <a:pt x="851266" y="744458"/>
                    <a:pt x="787239" y="722599"/>
                    <a:pt x="694842" y="722599"/>
                  </a:cubicBezTo>
                  <a:lnTo>
                    <a:pt x="687400" y="722599"/>
                  </a:lnTo>
                  <a:lnTo>
                    <a:pt x="687400" y="1273263"/>
                  </a:lnTo>
                  <a:lnTo>
                    <a:pt x="852972" y="1273263"/>
                  </a:lnTo>
                  <a:lnTo>
                    <a:pt x="852972" y="1316981"/>
                  </a:lnTo>
                  <a:lnTo>
                    <a:pt x="0" y="1316981"/>
                  </a:lnTo>
                  <a:lnTo>
                    <a:pt x="0" y="1273263"/>
                  </a:lnTo>
                  <a:lnTo>
                    <a:pt x="144178" y="1273263"/>
                  </a:lnTo>
                  <a:lnTo>
                    <a:pt x="144178" y="113334"/>
                  </a:lnTo>
                  <a:lnTo>
                    <a:pt x="0" y="113334"/>
                  </a:lnTo>
                  <a:lnTo>
                    <a:pt x="0" y="69615"/>
                  </a:lnTo>
                  <a:lnTo>
                    <a:pt x="873075" y="69615"/>
                  </a:lnTo>
                  <a:lnTo>
                    <a:pt x="873075" y="64052"/>
                  </a:lnTo>
                  <a:lnTo>
                    <a:pt x="1696280" y="64052"/>
                  </a:lnTo>
                  <a:lnTo>
                    <a:pt x="1696280" y="107771"/>
                  </a:lnTo>
                  <a:lnTo>
                    <a:pt x="1565126" y="107771"/>
                  </a:lnTo>
                  <a:lnTo>
                    <a:pt x="1565126" y="1105849"/>
                  </a:lnTo>
                  <a:cubicBezTo>
                    <a:pt x="1565126" y="1162280"/>
                    <a:pt x="1569311" y="1200262"/>
                    <a:pt x="1577683" y="1219796"/>
                  </a:cubicBezTo>
                  <a:cubicBezTo>
                    <a:pt x="1586055" y="1239330"/>
                    <a:pt x="1601402" y="1254057"/>
                    <a:pt x="1623727" y="1263979"/>
                  </a:cubicBezTo>
                  <a:cubicBezTo>
                    <a:pt x="1646051" y="1273901"/>
                    <a:pt x="1671476" y="1278862"/>
                    <a:pt x="1700001" y="1278862"/>
                  </a:cubicBezTo>
                  <a:cubicBezTo>
                    <a:pt x="1734107" y="1278862"/>
                    <a:pt x="1768524" y="1272893"/>
                    <a:pt x="1803250" y="1260956"/>
                  </a:cubicBezTo>
                  <a:lnTo>
                    <a:pt x="1847945" y="1241837"/>
                  </a:lnTo>
                  <a:lnTo>
                    <a:pt x="1847945" y="836229"/>
                  </a:lnTo>
                  <a:lnTo>
                    <a:pt x="1895384" y="836229"/>
                  </a:lnTo>
                  <a:lnTo>
                    <a:pt x="1895384" y="841810"/>
                  </a:lnTo>
                  <a:cubicBezTo>
                    <a:pt x="1895384" y="928006"/>
                    <a:pt x="1911662" y="1000715"/>
                    <a:pt x="1944219" y="1059936"/>
                  </a:cubicBezTo>
                  <a:lnTo>
                    <a:pt x="1986196" y="1116426"/>
                  </a:lnTo>
                  <a:lnTo>
                    <a:pt x="1987891" y="1113756"/>
                  </a:lnTo>
                  <a:cubicBezTo>
                    <a:pt x="2005564" y="1075308"/>
                    <a:pt x="2014401" y="1029575"/>
                    <a:pt x="2014401" y="976555"/>
                  </a:cubicBezTo>
                  <a:lnTo>
                    <a:pt x="2014401" y="736708"/>
                  </a:lnTo>
                  <a:lnTo>
                    <a:pt x="1979100" y="702516"/>
                  </a:lnTo>
                  <a:cubicBezTo>
                    <a:pt x="1920809" y="628877"/>
                    <a:pt x="1891664" y="549114"/>
                    <a:pt x="1891664" y="463228"/>
                  </a:cubicBezTo>
                  <a:cubicBezTo>
                    <a:pt x="1891664" y="370211"/>
                    <a:pt x="1917302" y="288791"/>
                    <a:pt x="1968578" y="218970"/>
                  </a:cubicBezTo>
                  <a:lnTo>
                    <a:pt x="1970359" y="217006"/>
                  </a:lnTo>
                  <a:lnTo>
                    <a:pt x="1966497" y="206834"/>
                  </a:lnTo>
                  <a:cubicBezTo>
                    <a:pt x="1934560" y="140792"/>
                    <a:pt x="1874254" y="107771"/>
                    <a:pt x="1785577" y="107771"/>
                  </a:cubicBezTo>
                  <a:lnTo>
                    <a:pt x="1785577" y="64052"/>
                  </a:lnTo>
                  <a:lnTo>
                    <a:pt x="2173392" y="64052"/>
                  </a:lnTo>
                  <a:lnTo>
                    <a:pt x="2182111" y="59880"/>
                  </a:lnTo>
                  <a:cubicBezTo>
                    <a:pt x="2239007" y="39184"/>
                    <a:pt x="2301561" y="28836"/>
                    <a:pt x="2369774" y="28836"/>
                  </a:cubicBezTo>
                  <a:cubicBezTo>
                    <a:pt x="2415043" y="28836"/>
                    <a:pt x="2463722" y="34417"/>
                    <a:pt x="2515812" y="45579"/>
                  </a:cubicBezTo>
                  <a:cubicBezTo>
                    <a:pt x="2567901" y="56741"/>
                    <a:pt x="2629603" y="84647"/>
                    <a:pt x="2700917" y="129295"/>
                  </a:cubicBezTo>
                  <a:lnTo>
                    <a:pt x="2730468" y="106971"/>
                  </a:lnTo>
                  <a:lnTo>
                    <a:pt x="2668800" y="106971"/>
                  </a:lnTo>
                  <a:lnTo>
                    <a:pt x="2668800" y="63252"/>
                  </a:lnTo>
                  <a:lnTo>
                    <a:pt x="2788340" y="63252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000" dirty="0">
                <a:latin typeface="Bodoni MT Black" panose="02070A03080606020203" pitchFamily="18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54EE251-C9F1-9B74-CEB7-FA196EBBF027}"/>
                </a:ext>
              </a:extLst>
            </p:cNvPr>
            <p:cNvGrpSpPr/>
            <p:nvPr/>
          </p:nvGrpSpPr>
          <p:grpSpPr>
            <a:xfrm>
              <a:off x="9387860" y="2424465"/>
              <a:ext cx="1527790" cy="1291084"/>
              <a:chOff x="442480" y="1050150"/>
              <a:chExt cx="2582050" cy="2582051"/>
            </a:xfrm>
            <a:grpFill/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5E76D7-1DA2-3B7C-BC55-68EE291762AC}"/>
                  </a:ext>
                </a:extLst>
              </p:cNvPr>
              <p:cNvSpPr/>
              <p:nvPr/>
            </p:nvSpPr>
            <p:spPr>
              <a:xfrm>
                <a:off x="1314919" y="1050150"/>
                <a:ext cx="869481" cy="2582050"/>
              </a:xfrm>
              <a:custGeom>
                <a:avLst/>
                <a:gdLst>
                  <a:gd name="connsiteX0" fmla="*/ 559642 w 1111344"/>
                  <a:gd name="connsiteY0" fmla="*/ 148028 h 2378850"/>
                  <a:gd name="connsiteX1" fmla="*/ 124137 w 1111344"/>
                  <a:gd name="connsiteY1" fmla="*/ 1189425 h 2378850"/>
                  <a:gd name="connsiteX2" fmla="*/ 559642 w 1111344"/>
                  <a:gd name="connsiteY2" fmla="*/ 2230822 h 2378850"/>
                  <a:gd name="connsiteX3" fmla="*/ 995147 w 1111344"/>
                  <a:gd name="connsiteY3" fmla="*/ 1189425 h 2378850"/>
                  <a:gd name="connsiteX4" fmla="*/ 559642 w 1111344"/>
                  <a:gd name="connsiteY4" fmla="*/ 148028 h 2378850"/>
                  <a:gd name="connsiteX5" fmla="*/ 555672 w 1111344"/>
                  <a:gd name="connsiteY5" fmla="*/ 0 h 2378850"/>
                  <a:gd name="connsiteX6" fmla="*/ 1111344 w 1111344"/>
                  <a:gd name="connsiteY6" fmla="*/ 1189425 h 2378850"/>
                  <a:gd name="connsiteX7" fmla="*/ 555672 w 1111344"/>
                  <a:gd name="connsiteY7" fmla="*/ 2378850 h 2378850"/>
                  <a:gd name="connsiteX8" fmla="*/ 0 w 1111344"/>
                  <a:gd name="connsiteY8" fmla="*/ 1189425 h 2378850"/>
                  <a:gd name="connsiteX9" fmla="*/ 555672 w 1111344"/>
                  <a:gd name="connsiteY9" fmla="*/ 0 h 237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4" h="2378850">
                    <a:moveTo>
                      <a:pt x="559642" y="148028"/>
                    </a:moveTo>
                    <a:cubicBezTo>
                      <a:pt x="319119" y="148028"/>
                      <a:pt x="124137" y="614277"/>
                      <a:pt x="124137" y="1189425"/>
                    </a:cubicBezTo>
                    <a:cubicBezTo>
                      <a:pt x="124137" y="1764573"/>
                      <a:pt x="319119" y="2230822"/>
                      <a:pt x="559642" y="2230822"/>
                    </a:cubicBezTo>
                    <a:cubicBezTo>
                      <a:pt x="800165" y="2230822"/>
                      <a:pt x="995147" y="1764573"/>
                      <a:pt x="995147" y="1189425"/>
                    </a:cubicBezTo>
                    <a:cubicBezTo>
                      <a:pt x="995147" y="614277"/>
                      <a:pt x="800165" y="148028"/>
                      <a:pt x="559642" y="148028"/>
                    </a:cubicBezTo>
                    <a:close/>
                    <a:moveTo>
                      <a:pt x="555672" y="0"/>
                    </a:moveTo>
                    <a:cubicBezTo>
                      <a:pt x="862561" y="0"/>
                      <a:pt x="1111344" y="532524"/>
                      <a:pt x="1111344" y="1189425"/>
                    </a:cubicBezTo>
                    <a:cubicBezTo>
                      <a:pt x="1111344" y="1846326"/>
                      <a:pt x="862561" y="2378850"/>
                      <a:pt x="555672" y="2378850"/>
                    </a:cubicBezTo>
                    <a:cubicBezTo>
                      <a:pt x="248783" y="2378850"/>
                      <a:pt x="0" y="1846326"/>
                      <a:pt x="0" y="1189425"/>
                    </a:cubicBezTo>
                    <a:cubicBezTo>
                      <a:pt x="0" y="532524"/>
                      <a:pt x="248783" y="0"/>
                      <a:pt x="55567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3B7FAA2-4E8D-B515-BC00-52028A9922DC}"/>
                  </a:ext>
                </a:extLst>
              </p:cNvPr>
              <p:cNvSpPr/>
              <p:nvPr/>
            </p:nvSpPr>
            <p:spPr>
              <a:xfrm rot="18937416">
                <a:off x="1314918" y="1050151"/>
                <a:ext cx="869481" cy="2582050"/>
              </a:xfrm>
              <a:custGeom>
                <a:avLst/>
                <a:gdLst>
                  <a:gd name="connsiteX0" fmla="*/ 559642 w 1111344"/>
                  <a:gd name="connsiteY0" fmla="*/ 148028 h 2378850"/>
                  <a:gd name="connsiteX1" fmla="*/ 124137 w 1111344"/>
                  <a:gd name="connsiteY1" fmla="*/ 1189425 h 2378850"/>
                  <a:gd name="connsiteX2" fmla="*/ 559642 w 1111344"/>
                  <a:gd name="connsiteY2" fmla="*/ 2230822 h 2378850"/>
                  <a:gd name="connsiteX3" fmla="*/ 995147 w 1111344"/>
                  <a:gd name="connsiteY3" fmla="*/ 1189425 h 2378850"/>
                  <a:gd name="connsiteX4" fmla="*/ 559642 w 1111344"/>
                  <a:gd name="connsiteY4" fmla="*/ 148028 h 2378850"/>
                  <a:gd name="connsiteX5" fmla="*/ 555672 w 1111344"/>
                  <a:gd name="connsiteY5" fmla="*/ 0 h 2378850"/>
                  <a:gd name="connsiteX6" fmla="*/ 1111344 w 1111344"/>
                  <a:gd name="connsiteY6" fmla="*/ 1189425 h 2378850"/>
                  <a:gd name="connsiteX7" fmla="*/ 555672 w 1111344"/>
                  <a:gd name="connsiteY7" fmla="*/ 2378850 h 2378850"/>
                  <a:gd name="connsiteX8" fmla="*/ 0 w 1111344"/>
                  <a:gd name="connsiteY8" fmla="*/ 1189425 h 2378850"/>
                  <a:gd name="connsiteX9" fmla="*/ 555672 w 1111344"/>
                  <a:gd name="connsiteY9" fmla="*/ 0 h 237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4" h="2378850">
                    <a:moveTo>
                      <a:pt x="559642" y="148028"/>
                    </a:moveTo>
                    <a:cubicBezTo>
                      <a:pt x="319119" y="148028"/>
                      <a:pt x="124137" y="614277"/>
                      <a:pt x="124137" y="1189425"/>
                    </a:cubicBezTo>
                    <a:cubicBezTo>
                      <a:pt x="124137" y="1764573"/>
                      <a:pt x="319119" y="2230822"/>
                      <a:pt x="559642" y="2230822"/>
                    </a:cubicBezTo>
                    <a:cubicBezTo>
                      <a:pt x="800165" y="2230822"/>
                      <a:pt x="995147" y="1764573"/>
                      <a:pt x="995147" y="1189425"/>
                    </a:cubicBezTo>
                    <a:cubicBezTo>
                      <a:pt x="995147" y="614277"/>
                      <a:pt x="800165" y="148028"/>
                      <a:pt x="559642" y="148028"/>
                    </a:cubicBezTo>
                    <a:close/>
                    <a:moveTo>
                      <a:pt x="555672" y="0"/>
                    </a:moveTo>
                    <a:cubicBezTo>
                      <a:pt x="862561" y="0"/>
                      <a:pt x="1111344" y="532524"/>
                      <a:pt x="1111344" y="1189425"/>
                    </a:cubicBezTo>
                    <a:cubicBezTo>
                      <a:pt x="1111344" y="1846326"/>
                      <a:pt x="862561" y="2378850"/>
                      <a:pt x="555672" y="2378850"/>
                    </a:cubicBezTo>
                    <a:cubicBezTo>
                      <a:pt x="248783" y="2378850"/>
                      <a:pt x="0" y="1846326"/>
                      <a:pt x="0" y="1189425"/>
                    </a:cubicBezTo>
                    <a:cubicBezTo>
                      <a:pt x="0" y="532524"/>
                      <a:pt x="248783" y="0"/>
                      <a:pt x="55567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751C8947-3C27-8DEB-08D4-F18A397CA9DA}"/>
                  </a:ext>
                </a:extLst>
              </p:cNvPr>
              <p:cNvSpPr/>
              <p:nvPr/>
            </p:nvSpPr>
            <p:spPr>
              <a:xfrm rot="2754773">
                <a:off x="1298764" y="1066472"/>
                <a:ext cx="869481" cy="2582050"/>
              </a:xfrm>
              <a:custGeom>
                <a:avLst/>
                <a:gdLst>
                  <a:gd name="connsiteX0" fmla="*/ 559642 w 1111344"/>
                  <a:gd name="connsiteY0" fmla="*/ 148028 h 2378850"/>
                  <a:gd name="connsiteX1" fmla="*/ 124137 w 1111344"/>
                  <a:gd name="connsiteY1" fmla="*/ 1189425 h 2378850"/>
                  <a:gd name="connsiteX2" fmla="*/ 559642 w 1111344"/>
                  <a:gd name="connsiteY2" fmla="*/ 2230822 h 2378850"/>
                  <a:gd name="connsiteX3" fmla="*/ 995147 w 1111344"/>
                  <a:gd name="connsiteY3" fmla="*/ 1189425 h 2378850"/>
                  <a:gd name="connsiteX4" fmla="*/ 559642 w 1111344"/>
                  <a:gd name="connsiteY4" fmla="*/ 148028 h 2378850"/>
                  <a:gd name="connsiteX5" fmla="*/ 555672 w 1111344"/>
                  <a:gd name="connsiteY5" fmla="*/ 0 h 2378850"/>
                  <a:gd name="connsiteX6" fmla="*/ 1111344 w 1111344"/>
                  <a:gd name="connsiteY6" fmla="*/ 1189425 h 2378850"/>
                  <a:gd name="connsiteX7" fmla="*/ 555672 w 1111344"/>
                  <a:gd name="connsiteY7" fmla="*/ 2378850 h 2378850"/>
                  <a:gd name="connsiteX8" fmla="*/ 0 w 1111344"/>
                  <a:gd name="connsiteY8" fmla="*/ 1189425 h 2378850"/>
                  <a:gd name="connsiteX9" fmla="*/ 555672 w 1111344"/>
                  <a:gd name="connsiteY9" fmla="*/ 0 h 237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4" h="2378850">
                    <a:moveTo>
                      <a:pt x="559642" y="148028"/>
                    </a:moveTo>
                    <a:cubicBezTo>
                      <a:pt x="319119" y="148028"/>
                      <a:pt x="124137" y="614277"/>
                      <a:pt x="124137" y="1189425"/>
                    </a:cubicBezTo>
                    <a:cubicBezTo>
                      <a:pt x="124137" y="1764573"/>
                      <a:pt x="319119" y="2230822"/>
                      <a:pt x="559642" y="2230822"/>
                    </a:cubicBezTo>
                    <a:cubicBezTo>
                      <a:pt x="800165" y="2230822"/>
                      <a:pt x="995147" y="1764573"/>
                      <a:pt x="995147" y="1189425"/>
                    </a:cubicBezTo>
                    <a:cubicBezTo>
                      <a:pt x="995147" y="614277"/>
                      <a:pt x="800165" y="148028"/>
                      <a:pt x="559642" y="148028"/>
                    </a:cubicBezTo>
                    <a:close/>
                    <a:moveTo>
                      <a:pt x="555672" y="0"/>
                    </a:moveTo>
                    <a:cubicBezTo>
                      <a:pt x="862561" y="0"/>
                      <a:pt x="1111344" y="532524"/>
                      <a:pt x="1111344" y="1189425"/>
                    </a:cubicBezTo>
                    <a:cubicBezTo>
                      <a:pt x="1111344" y="1846326"/>
                      <a:pt x="862561" y="2378850"/>
                      <a:pt x="555672" y="2378850"/>
                    </a:cubicBezTo>
                    <a:cubicBezTo>
                      <a:pt x="248783" y="2378850"/>
                      <a:pt x="0" y="1846326"/>
                      <a:pt x="0" y="1189425"/>
                    </a:cubicBezTo>
                    <a:cubicBezTo>
                      <a:pt x="0" y="532524"/>
                      <a:pt x="248783" y="0"/>
                      <a:pt x="55567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42C8E2B-BA04-3583-26F8-896CDA9122A2}"/>
                  </a:ext>
                </a:extLst>
              </p:cNvPr>
              <p:cNvSpPr/>
              <p:nvPr/>
            </p:nvSpPr>
            <p:spPr>
              <a:xfrm>
                <a:off x="1457325" y="1146998"/>
                <a:ext cx="219029" cy="22930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6CE14DA-DB07-803B-C2D7-51DB12BC6DCB}"/>
                  </a:ext>
                </a:extLst>
              </p:cNvPr>
              <p:cNvSpPr/>
              <p:nvPr/>
            </p:nvSpPr>
            <p:spPr>
              <a:xfrm>
                <a:off x="1003560" y="3115384"/>
                <a:ext cx="219029" cy="22930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4195AD4-E128-3A54-A01D-2DC99585667C}"/>
                  </a:ext>
                </a:extLst>
              </p:cNvPr>
              <p:cNvSpPr/>
              <p:nvPr/>
            </p:nvSpPr>
            <p:spPr>
              <a:xfrm>
                <a:off x="2200551" y="3091571"/>
                <a:ext cx="219029" cy="22930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6939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08F0FCD-2116-3996-4129-CE72F2BACA07}"/>
              </a:ext>
            </a:extLst>
          </p:cNvPr>
          <p:cNvGrpSpPr/>
          <p:nvPr/>
        </p:nvGrpSpPr>
        <p:grpSpPr>
          <a:xfrm>
            <a:off x="2620667" y="513018"/>
            <a:ext cx="6950665" cy="2378850"/>
            <a:chOff x="4333445" y="2500447"/>
            <a:chExt cx="6950665" cy="2378850"/>
          </a:xfrm>
          <a:solidFill>
            <a:srgbClr val="FFFF00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09C3B3-285A-C7FB-BA9B-6F4509EE346A}"/>
                </a:ext>
              </a:extLst>
            </p:cNvPr>
            <p:cNvSpPr txBox="1"/>
            <p:nvPr/>
          </p:nvSpPr>
          <p:spPr>
            <a:xfrm>
              <a:off x="4333445" y="2500447"/>
              <a:ext cx="4990436" cy="2378850"/>
            </a:xfrm>
            <a:custGeom>
              <a:avLst/>
              <a:gdLst/>
              <a:ahLst/>
              <a:cxnLst/>
              <a:rect l="l" t="t" r="r" b="b"/>
              <a:pathLst>
                <a:path w="2706303" h="1723597">
                  <a:moveTo>
                    <a:pt x="654421" y="320380"/>
                  </a:moveTo>
                  <a:lnTo>
                    <a:pt x="387437" y="1095254"/>
                  </a:lnTo>
                  <a:lnTo>
                    <a:pt x="928855" y="1095254"/>
                  </a:lnTo>
                  <a:lnTo>
                    <a:pt x="659388" y="320380"/>
                  </a:lnTo>
                  <a:close/>
                  <a:moveTo>
                    <a:pt x="1556411" y="0"/>
                  </a:moveTo>
                  <a:lnTo>
                    <a:pt x="2706303" y="0"/>
                  </a:lnTo>
                  <a:lnTo>
                    <a:pt x="2706303" y="58364"/>
                  </a:lnTo>
                  <a:lnTo>
                    <a:pt x="2510102" y="58364"/>
                  </a:lnTo>
                  <a:lnTo>
                    <a:pt x="2510102" y="1174728"/>
                  </a:lnTo>
                  <a:cubicBezTo>
                    <a:pt x="2510102" y="1271587"/>
                    <a:pt x="2500374" y="1346922"/>
                    <a:pt x="2480920" y="1400733"/>
                  </a:cubicBezTo>
                  <a:cubicBezTo>
                    <a:pt x="2461465" y="1454544"/>
                    <a:pt x="2421314" y="1506285"/>
                    <a:pt x="2360466" y="1555956"/>
                  </a:cubicBezTo>
                  <a:cubicBezTo>
                    <a:pt x="2299619" y="1605627"/>
                    <a:pt x="2213729" y="1645985"/>
                    <a:pt x="2102796" y="1677030"/>
                  </a:cubicBezTo>
                  <a:cubicBezTo>
                    <a:pt x="1991863" y="1708075"/>
                    <a:pt x="1870996" y="1723597"/>
                    <a:pt x="1740195" y="1723597"/>
                  </a:cubicBezTo>
                  <a:cubicBezTo>
                    <a:pt x="1639611" y="1723597"/>
                    <a:pt x="1552686" y="1713353"/>
                    <a:pt x="1479420" y="1692863"/>
                  </a:cubicBezTo>
                  <a:lnTo>
                    <a:pt x="1407750" y="1665233"/>
                  </a:lnTo>
                  <a:lnTo>
                    <a:pt x="1935942" y="1665233"/>
                  </a:lnTo>
                  <a:lnTo>
                    <a:pt x="1935942" y="1606869"/>
                  </a:lnTo>
                  <a:lnTo>
                    <a:pt x="1844050" y="1606869"/>
                  </a:lnTo>
                  <a:lnTo>
                    <a:pt x="1785729" y="1439535"/>
                  </a:lnTo>
                  <a:lnTo>
                    <a:pt x="1794659" y="1389479"/>
                  </a:lnTo>
                  <a:cubicBezTo>
                    <a:pt x="1797259" y="1365937"/>
                    <a:pt x="1798559" y="1340713"/>
                    <a:pt x="1798559" y="1313808"/>
                  </a:cubicBezTo>
                  <a:lnTo>
                    <a:pt x="1788625" y="289336"/>
                  </a:lnTo>
                  <a:lnTo>
                    <a:pt x="1788625" y="58364"/>
                  </a:lnTo>
                  <a:lnTo>
                    <a:pt x="1556411" y="58364"/>
                  </a:lnTo>
                  <a:close/>
                  <a:moveTo>
                    <a:pt x="715268" y="0"/>
                  </a:moveTo>
                  <a:lnTo>
                    <a:pt x="1284005" y="0"/>
                  </a:lnTo>
                  <a:lnTo>
                    <a:pt x="1785729" y="1439535"/>
                  </a:lnTo>
                  <a:lnTo>
                    <a:pt x="1782959" y="1455061"/>
                  </a:lnTo>
                  <a:cubicBezTo>
                    <a:pt x="1751759" y="1576135"/>
                    <a:pt x="1673759" y="1636672"/>
                    <a:pt x="1548960" y="1636672"/>
                  </a:cubicBezTo>
                  <a:cubicBezTo>
                    <a:pt x="1461207" y="1636672"/>
                    <a:pt x="1385045" y="1604800"/>
                    <a:pt x="1320472" y="1541055"/>
                  </a:cubicBezTo>
                  <a:lnTo>
                    <a:pt x="1325439" y="1536088"/>
                  </a:lnTo>
                  <a:cubicBezTo>
                    <a:pt x="1354414" y="1542710"/>
                    <a:pt x="1381319" y="1546022"/>
                    <a:pt x="1406155" y="1546022"/>
                  </a:cubicBezTo>
                  <a:cubicBezTo>
                    <a:pt x="1480662" y="1546022"/>
                    <a:pt x="1542544" y="1521600"/>
                    <a:pt x="1591802" y="1472757"/>
                  </a:cubicBezTo>
                  <a:cubicBezTo>
                    <a:pt x="1641059" y="1423913"/>
                    <a:pt x="1665688" y="1363479"/>
                    <a:pt x="1665688" y="1291456"/>
                  </a:cubicBezTo>
                  <a:cubicBezTo>
                    <a:pt x="1665688" y="1221916"/>
                    <a:pt x="1643957" y="1164587"/>
                    <a:pt x="1600494" y="1119469"/>
                  </a:cubicBezTo>
                  <a:cubicBezTo>
                    <a:pt x="1557032" y="1074351"/>
                    <a:pt x="1501772" y="1051792"/>
                    <a:pt x="1434716" y="1051792"/>
                  </a:cubicBezTo>
                  <a:cubicBezTo>
                    <a:pt x="1356070" y="1051792"/>
                    <a:pt x="1291083" y="1076420"/>
                    <a:pt x="1239756" y="1125678"/>
                  </a:cubicBezTo>
                  <a:cubicBezTo>
                    <a:pt x="1188429" y="1174935"/>
                    <a:pt x="1162765" y="1237645"/>
                    <a:pt x="1162765" y="1313808"/>
                  </a:cubicBezTo>
                  <a:cubicBezTo>
                    <a:pt x="1162765" y="1423085"/>
                    <a:pt x="1208711" y="1518703"/>
                    <a:pt x="1300603" y="1600660"/>
                  </a:cubicBezTo>
                  <a:cubicBezTo>
                    <a:pt x="1323576" y="1621150"/>
                    <a:pt x="1349964" y="1639078"/>
                    <a:pt x="1379767" y="1654445"/>
                  </a:cubicBezTo>
                  <a:lnTo>
                    <a:pt x="1407750" y="1665233"/>
                  </a:lnTo>
                  <a:lnTo>
                    <a:pt x="916437" y="1665233"/>
                  </a:lnTo>
                  <a:lnTo>
                    <a:pt x="916437" y="1606869"/>
                  </a:lnTo>
                  <a:lnTo>
                    <a:pt x="1103947" y="1606869"/>
                  </a:lnTo>
                  <a:lnTo>
                    <a:pt x="946240" y="1153618"/>
                  </a:lnTo>
                  <a:lnTo>
                    <a:pt x="368810" y="1153618"/>
                  </a:lnTo>
                  <a:cubicBezTo>
                    <a:pt x="353909" y="1203289"/>
                    <a:pt x="346458" y="1250891"/>
                    <a:pt x="346458" y="1296423"/>
                  </a:cubicBezTo>
                  <a:cubicBezTo>
                    <a:pt x="346458" y="1384176"/>
                    <a:pt x="368603" y="1457648"/>
                    <a:pt x="412893" y="1516840"/>
                  </a:cubicBezTo>
                  <a:cubicBezTo>
                    <a:pt x="457184" y="1576032"/>
                    <a:pt x="535623" y="1606041"/>
                    <a:pt x="648212" y="1606869"/>
                  </a:cubicBezTo>
                  <a:lnTo>
                    <a:pt x="648212" y="1665233"/>
                  </a:lnTo>
                  <a:lnTo>
                    <a:pt x="0" y="1665233"/>
                  </a:lnTo>
                  <a:lnTo>
                    <a:pt x="0" y="1606869"/>
                  </a:lnTo>
                  <a:cubicBezTo>
                    <a:pt x="48844" y="1590312"/>
                    <a:pt x="98308" y="1546229"/>
                    <a:pt x="148393" y="1474619"/>
                  </a:cubicBezTo>
                  <a:cubicBezTo>
                    <a:pt x="198479" y="1403010"/>
                    <a:pt x="239664" y="1321673"/>
                    <a:pt x="271951" y="1230609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endParaRPr lang="en-US" sz="20000" dirty="0">
                <a:latin typeface="Bodoni MT Black" panose="02070A03080606020203" pitchFamily="18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7D1020-37D4-D468-B723-E5B8B2A8C355}"/>
                </a:ext>
              </a:extLst>
            </p:cNvPr>
            <p:cNvGrpSpPr/>
            <p:nvPr/>
          </p:nvGrpSpPr>
          <p:grpSpPr>
            <a:xfrm>
              <a:off x="8702060" y="2500447"/>
              <a:ext cx="2582050" cy="2378850"/>
              <a:chOff x="442480" y="1050150"/>
              <a:chExt cx="2582050" cy="2582051"/>
            </a:xfrm>
            <a:grpFill/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CEE8BD93-AA3F-36B5-4FA0-E3662A4479C6}"/>
                  </a:ext>
                </a:extLst>
              </p:cNvPr>
              <p:cNvSpPr/>
              <p:nvPr/>
            </p:nvSpPr>
            <p:spPr>
              <a:xfrm>
                <a:off x="1314919" y="1050150"/>
                <a:ext cx="869481" cy="2582050"/>
              </a:xfrm>
              <a:custGeom>
                <a:avLst/>
                <a:gdLst>
                  <a:gd name="connsiteX0" fmla="*/ 559642 w 1111344"/>
                  <a:gd name="connsiteY0" fmla="*/ 148028 h 2378850"/>
                  <a:gd name="connsiteX1" fmla="*/ 124137 w 1111344"/>
                  <a:gd name="connsiteY1" fmla="*/ 1189425 h 2378850"/>
                  <a:gd name="connsiteX2" fmla="*/ 559642 w 1111344"/>
                  <a:gd name="connsiteY2" fmla="*/ 2230822 h 2378850"/>
                  <a:gd name="connsiteX3" fmla="*/ 995147 w 1111344"/>
                  <a:gd name="connsiteY3" fmla="*/ 1189425 h 2378850"/>
                  <a:gd name="connsiteX4" fmla="*/ 559642 w 1111344"/>
                  <a:gd name="connsiteY4" fmla="*/ 148028 h 2378850"/>
                  <a:gd name="connsiteX5" fmla="*/ 555672 w 1111344"/>
                  <a:gd name="connsiteY5" fmla="*/ 0 h 2378850"/>
                  <a:gd name="connsiteX6" fmla="*/ 1111344 w 1111344"/>
                  <a:gd name="connsiteY6" fmla="*/ 1189425 h 2378850"/>
                  <a:gd name="connsiteX7" fmla="*/ 555672 w 1111344"/>
                  <a:gd name="connsiteY7" fmla="*/ 2378850 h 2378850"/>
                  <a:gd name="connsiteX8" fmla="*/ 0 w 1111344"/>
                  <a:gd name="connsiteY8" fmla="*/ 1189425 h 2378850"/>
                  <a:gd name="connsiteX9" fmla="*/ 555672 w 1111344"/>
                  <a:gd name="connsiteY9" fmla="*/ 0 h 237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4" h="2378850">
                    <a:moveTo>
                      <a:pt x="559642" y="148028"/>
                    </a:moveTo>
                    <a:cubicBezTo>
                      <a:pt x="319119" y="148028"/>
                      <a:pt x="124137" y="614277"/>
                      <a:pt x="124137" y="1189425"/>
                    </a:cubicBezTo>
                    <a:cubicBezTo>
                      <a:pt x="124137" y="1764573"/>
                      <a:pt x="319119" y="2230822"/>
                      <a:pt x="559642" y="2230822"/>
                    </a:cubicBezTo>
                    <a:cubicBezTo>
                      <a:pt x="800165" y="2230822"/>
                      <a:pt x="995147" y="1764573"/>
                      <a:pt x="995147" y="1189425"/>
                    </a:cubicBezTo>
                    <a:cubicBezTo>
                      <a:pt x="995147" y="614277"/>
                      <a:pt x="800165" y="148028"/>
                      <a:pt x="559642" y="148028"/>
                    </a:cubicBezTo>
                    <a:close/>
                    <a:moveTo>
                      <a:pt x="555672" y="0"/>
                    </a:moveTo>
                    <a:cubicBezTo>
                      <a:pt x="862561" y="0"/>
                      <a:pt x="1111344" y="532524"/>
                      <a:pt x="1111344" y="1189425"/>
                    </a:cubicBezTo>
                    <a:cubicBezTo>
                      <a:pt x="1111344" y="1846326"/>
                      <a:pt x="862561" y="2378850"/>
                      <a:pt x="555672" y="2378850"/>
                    </a:cubicBezTo>
                    <a:cubicBezTo>
                      <a:pt x="248783" y="2378850"/>
                      <a:pt x="0" y="1846326"/>
                      <a:pt x="0" y="1189425"/>
                    </a:cubicBezTo>
                    <a:cubicBezTo>
                      <a:pt x="0" y="532524"/>
                      <a:pt x="248783" y="0"/>
                      <a:pt x="55567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C49074A-4BAB-F990-C7A2-62E8CB21194E}"/>
                  </a:ext>
                </a:extLst>
              </p:cNvPr>
              <p:cNvSpPr/>
              <p:nvPr/>
            </p:nvSpPr>
            <p:spPr>
              <a:xfrm rot="18937416">
                <a:off x="1314918" y="1050151"/>
                <a:ext cx="869481" cy="2582050"/>
              </a:xfrm>
              <a:custGeom>
                <a:avLst/>
                <a:gdLst>
                  <a:gd name="connsiteX0" fmla="*/ 559642 w 1111344"/>
                  <a:gd name="connsiteY0" fmla="*/ 148028 h 2378850"/>
                  <a:gd name="connsiteX1" fmla="*/ 124137 w 1111344"/>
                  <a:gd name="connsiteY1" fmla="*/ 1189425 h 2378850"/>
                  <a:gd name="connsiteX2" fmla="*/ 559642 w 1111344"/>
                  <a:gd name="connsiteY2" fmla="*/ 2230822 h 2378850"/>
                  <a:gd name="connsiteX3" fmla="*/ 995147 w 1111344"/>
                  <a:gd name="connsiteY3" fmla="*/ 1189425 h 2378850"/>
                  <a:gd name="connsiteX4" fmla="*/ 559642 w 1111344"/>
                  <a:gd name="connsiteY4" fmla="*/ 148028 h 2378850"/>
                  <a:gd name="connsiteX5" fmla="*/ 555672 w 1111344"/>
                  <a:gd name="connsiteY5" fmla="*/ 0 h 2378850"/>
                  <a:gd name="connsiteX6" fmla="*/ 1111344 w 1111344"/>
                  <a:gd name="connsiteY6" fmla="*/ 1189425 h 2378850"/>
                  <a:gd name="connsiteX7" fmla="*/ 555672 w 1111344"/>
                  <a:gd name="connsiteY7" fmla="*/ 2378850 h 2378850"/>
                  <a:gd name="connsiteX8" fmla="*/ 0 w 1111344"/>
                  <a:gd name="connsiteY8" fmla="*/ 1189425 h 2378850"/>
                  <a:gd name="connsiteX9" fmla="*/ 555672 w 1111344"/>
                  <a:gd name="connsiteY9" fmla="*/ 0 h 237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4" h="2378850">
                    <a:moveTo>
                      <a:pt x="559642" y="148028"/>
                    </a:moveTo>
                    <a:cubicBezTo>
                      <a:pt x="319119" y="148028"/>
                      <a:pt x="124137" y="614277"/>
                      <a:pt x="124137" y="1189425"/>
                    </a:cubicBezTo>
                    <a:cubicBezTo>
                      <a:pt x="124137" y="1764573"/>
                      <a:pt x="319119" y="2230822"/>
                      <a:pt x="559642" y="2230822"/>
                    </a:cubicBezTo>
                    <a:cubicBezTo>
                      <a:pt x="800165" y="2230822"/>
                      <a:pt x="995147" y="1764573"/>
                      <a:pt x="995147" y="1189425"/>
                    </a:cubicBezTo>
                    <a:cubicBezTo>
                      <a:pt x="995147" y="614277"/>
                      <a:pt x="800165" y="148028"/>
                      <a:pt x="559642" y="148028"/>
                    </a:cubicBezTo>
                    <a:close/>
                    <a:moveTo>
                      <a:pt x="555672" y="0"/>
                    </a:moveTo>
                    <a:cubicBezTo>
                      <a:pt x="862561" y="0"/>
                      <a:pt x="1111344" y="532524"/>
                      <a:pt x="1111344" y="1189425"/>
                    </a:cubicBezTo>
                    <a:cubicBezTo>
                      <a:pt x="1111344" y="1846326"/>
                      <a:pt x="862561" y="2378850"/>
                      <a:pt x="555672" y="2378850"/>
                    </a:cubicBezTo>
                    <a:cubicBezTo>
                      <a:pt x="248783" y="2378850"/>
                      <a:pt x="0" y="1846326"/>
                      <a:pt x="0" y="1189425"/>
                    </a:cubicBezTo>
                    <a:cubicBezTo>
                      <a:pt x="0" y="532524"/>
                      <a:pt x="248783" y="0"/>
                      <a:pt x="55567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DDCC2801-FC5C-DC7D-CC23-3D14CD0AEC34}"/>
                  </a:ext>
                </a:extLst>
              </p:cNvPr>
              <p:cNvSpPr/>
              <p:nvPr/>
            </p:nvSpPr>
            <p:spPr>
              <a:xfrm rot="2754773">
                <a:off x="1298764" y="1066472"/>
                <a:ext cx="869481" cy="2582050"/>
              </a:xfrm>
              <a:custGeom>
                <a:avLst/>
                <a:gdLst>
                  <a:gd name="connsiteX0" fmla="*/ 559642 w 1111344"/>
                  <a:gd name="connsiteY0" fmla="*/ 148028 h 2378850"/>
                  <a:gd name="connsiteX1" fmla="*/ 124137 w 1111344"/>
                  <a:gd name="connsiteY1" fmla="*/ 1189425 h 2378850"/>
                  <a:gd name="connsiteX2" fmla="*/ 559642 w 1111344"/>
                  <a:gd name="connsiteY2" fmla="*/ 2230822 h 2378850"/>
                  <a:gd name="connsiteX3" fmla="*/ 995147 w 1111344"/>
                  <a:gd name="connsiteY3" fmla="*/ 1189425 h 2378850"/>
                  <a:gd name="connsiteX4" fmla="*/ 559642 w 1111344"/>
                  <a:gd name="connsiteY4" fmla="*/ 148028 h 2378850"/>
                  <a:gd name="connsiteX5" fmla="*/ 555672 w 1111344"/>
                  <a:gd name="connsiteY5" fmla="*/ 0 h 2378850"/>
                  <a:gd name="connsiteX6" fmla="*/ 1111344 w 1111344"/>
                  <a:gd name="connsiteY6" fmla="*/ 1189425 h 2378850"/>
                  <a:gd name="connsiteX7" fmla="*/ 555672 w 1111344"/>
                  <a:gd name="connsiteY7" fmla="*/ 2378850 h 2378850"/>
                  <a:gd name="connsiteX8" fmla="*/ 0 w 1111344"/>
                  <a:gd name="connsiteY8" fmla="*/ 1189425 h 2378850"/>
                  <a:gd name="connsiteX9" fmla="*/ 555672 w 1111344"/>
                  <a:gd name="connsiteY9" fmla="*/ 0 h 237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4" h="2378850">
                    <a:moveTo>
                      <a:pt x="559642" y="148028"/>
                    </a:moveTo>
                    <a:cubicBezTo>
                      <a:pt x="319119" y="148028"/>
                      <a:pt x="124137" y="614277"/>
                      <a:pt x="124137" y="1189425"/>
                    </a:cubicBezTo>
                    <a:cubicBezTo>
                      <a:pt x="124137" y="1764573"/>
                      <a:pt x="319119" y="2230822"/>
                      <a:pt x="559642" y="2230822"/>
                    </a:cubicBezTo>
                    <a:cubicBezTo>
                      <a:pt x="800165" y="2230822"/>
                      <a:pt x="995147" y="1764573"/>
                      <a:pt x="995147" y="1189425"/>
                    </a:cubicBezTo>
                    <a:cubicBezTo>
                      <a:pt x="995147" y="614277"/>
                      <a:pt x="800165" y="148028"/>
                      <a:pt x="559642" y="148028"/>
                    </a:cubicBezTo>
                    <a:close/>
                    <a:moveTo>
                      <a:pt x="555672" y="0"/>
                    </a:moveTo>
                    <a:cubicBezTo>
                      <a:pt x="862561" y="0"/>
                      <a:pt x="1111344" y="532524"/>
                      <a:pt x="1111344" y="1189425"/>
                    </a:cubicBezTo>
                    <a:cubicBezTo>
                      <a:pt x="1111344" y="1846326"/>
                      <a:pt x="862561" y="2378850"/>
                      <a:pt x="555672" y="2378850"/>
                    </a:cubicBezTo>
                    <a:cubicBezTo>
                      <a:pt x="248783" y="2378850"/>
                      <a:pt x="0" y="1846326"/>
                      <a:pt x="0" y="1189425"/>
                    </a:cubicBezTo>
                    <a:cubicBezTo>
                      <a:pt x="0" y="532524"/>
                      <a:pt x="248783" y="0"/>
                      <a:pt x="55567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ADB9F67-056A-FB29-F651-32C1F793257D}"/>
                  </a:ext>
                </a:extLst>
              </p:cNvPr>
              <p:cNvSpPr/>
              <p:nvPr/>
            </p:nvSpPr>
            <p:spPr>
              <a:xfrm>
                <a:off x="1457325" y="1146998"/>
                <a:ext cx="219029" cy="22930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AD68F2F-2D8F-2C38-29E4-5EB7C082FC82}"/>
                  </a:ext>
                </a:extLst>
              </p:cNvPr>
              <p:cNvSpPr/>
              <p:nvPr/>
            </p:nvSpPr>
            <p:spPr>
              <a:xfrm>
                <a:off x="1003560" y="3115384"/>
                <a:ext cx="219029" cy="22930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45C0C50-5B49-5A0D-D13D-DAD3A1F7F89C}"/>
                  </a:ext>
                </a:extLst>
              </p:cNvPr>
              <p:cNvSpPr/>
              <p:nvPr/>
            </p:nvSpPr>
            <p:spPr>
              <a:xfrm>
                <a:off x="2200551" y="3091571"/>
                <a:ext cx="219029" cy="22930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117078-5C55-C62D-32DB-BE5BA81D087F}"/>
              </a:ext>
            </a:extLst>
          </p:cNvPr>
          <p:cNvGrpSpPr/>
          <p:nvPr/>
        </p:nvGrpSpPr>
        <p:grpSpPr>
          <a:xfrm>
            <a:off x="1762671" y="3550132"/>
            <a:ext cx="9013279" cy="1361778"/>
            <a:chOff x="1902371" y="2353771"/>
            <a:chExt cx="9013279" cy="1361778"/>
          </a:xfrm>
          <a:solidFill>
            <a:srgbClr val="FFFF00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5A8983-F127-9BF7-84CD-1F964491E3FD}"/>
                </a:ext>
              </a:extLst>
            </p:cNvPr>
            <p:cNvSpPr txBox="1"/>
            <p:nvPr/>
          </p:nvSpPr>
          <p:spPr>
            <a:xfrm>
              <a:off x="1902371" y="2424465"/>
              <a:ext cx="2129191" cy="1291084"/>
            </a:xfrm>
            <a:custGeom>
              <a:avLst/>
              <a:gdLst/>
              <a:ahLst/>
              <a:cxnLst/>
              <a:rect l="l" t="t" r="r" b="b"/>
              <a:pathLst>
                <a:path w="2129191" h="1291084">
                  <a:moveTo>
                    <a:pt x="1328631" y="1052499"/>
                  </a:moveTo>
                  <a:lnTo>
                    <a:pt x="1376968" y="1191188"/>
                  </a:lnTo>
                  <a:lnTo>
                    <a:pt x="1376199" y="1191963"/>
                  </a:lnTo>
                  <a:cubicBezTo>
                    <a:pt x="1346985" y="1214636"/>
                    <a:pt x="1309008" y="1225972"/>
                    <a:pt x="1262267" y="1225972"/>
                  </a:cubicBezTo>
                  <a:cubicBezTo>
                    <a:pt x="1196534" y="1225972"/>
                    <a:pt x="1139483" y="1202098"/>
                    <a:pt x="1091114" y="1154349"/>
                  </a:cubicBezTo>
                  <a:lnTo>
                    <a:pt x="1094835" y="1150628"/>
                  </a:lnTo>
                  <a:cubicBezTo>
                    <a:pt x="1116539" y="1155589"/>
                    <a:pt x="1136693" y="1158069"/>
                    <a:pt x="1155296" y="1158069"/>
                  </a:cubicBezTo>
                  <a:cubicBezTo>
                    <a:pt x="1211107" y="1158069"/>
                    <a:pt x="1257461" y="1139776"/>
                    <a:pt x="1294358" y="1103189"/>
                  </a:cubicBezTo>
                  <a:close/>
                  <a:moveTo>
                    <a:pt x="1240497" y="799627"/>
                  </a:moveTo>
                  <a:lnTo>
                    <a:pt x="1245407" y="800533"/>
                  </a:lnTo>
                  <a:cubicBezTo>
                    <a:pt x="1266104" y="808982"/>
                    <a:pt x="1284591" y="821656"/>
                    <a:pt x="1300869" y="838554"/>
                  </a:cubicBezTo>
                  <a:cubicBezTo>
                    <a:pt x="1333425" y="872350"/>
                    <a:pt x="1349703" y="915293"/>
                    <a:pt x="1349703" y="967383"/>
                  </a:cubicBezTo>
                  <a:cubicBezTo>
                    <a:pt x="1349703" y="994358"/>
                    <a:pt x="1345091" y="1019163"/>
                    <a:pt x="1335867" y="1041797"/>
                  </a:cubicBezTo>
                  <a:lnTo>
                    <a:pt x="1328631" y="1052499"/>
                  </a:lnTo>
                  <a:close/>
                  <a:moveTo>
                    <a:pt x="490202" y="239987"/>
                  </a:moveTo>
                  <a:lnTo>
                    <a:pt x="290214" y="820417"/>
                  </a:lnTo>
                  <a:lnTo>
                    <a:pt x="695771" y="820417"/>
                  </a:lnTo>
                  <a:lnTo>
                    <a:pt x="493923" y="239987"/>
                  </a:lnTo>
                  <a:close/>
                  <a:moveTo>
                    <a:pt x="535781" y="1"/>
                  </a:moveTo>
                  <a:lnTo>
                    <a:pt x="961802" y="1"/>
                  </a:lnTo>
                  <a:lnTo>
                    <a:pt x="1240497" y="799627"/>
                  </a:lnTo>
                  <a:lnTo>
                    <a:pt x="1176690" y="787859"/>
                  </a:lnTo>
                  <a:cubicBezTo>
                    <a:pt x="1117779" y="787859"/>
                    <a:pt x="1069100" y="806308"/>
                    <a:pt x="1030653" y="843205"/>
                  </a:cubicBezTo>
                  <a:cubicBezTo>
                    <a:pt x="992206" y="880102"/>
                    <a:pt x="972982" y="927076"/>
                    <a:pt x="972982" y="984126"/>
                  </a:cubicBezTo>
                  <a:cubicBezTo>
                    <a:pt x="972982" y="1065982"/>
                    <a:pt x="1007398" y="1137605"/>
                    <a:pt x="1076231" y="1198997"/>
                  </a:cubicBezTo>
                  <a:cubicBezTo>
                    <a:pt x="1093440" y="1214345"/>
                    <a:pt x="1113206" y="1227774"/>
                    <a:pt x="1135530" y="1239285"/>
                  </a:cubicBezTo>
                  <a:lnTo>
                    <a:pt x="1156494" y="1247367"/>
                  </a:lnTo>
                  <a:lnTo>
                    <a:pt x="686469" y="1247367"/>
                  </a:lnTo>
                  <a:lnTo>
                    <a:pt x="686469" y="1203649"/>
                  </a:lnTo>
                  <a:lnTo>
                    <a:pt x="826926" y="1203649"/>
                  </a:lnTo>
                  <a:lnTo>
                    <a:pt x="708794" y="864135"/>
                  </a:lnTo>
                  <a:lnTo>
                    <a:pt x="276262" y="864135"/>
                  </a:lnTo>
                  <a:cubicBezTo>
                    <a:pt x="265100" y="901342"/>
                    <a:pt x="259519" y="936999"/>
                    <a:pt x="259519" y="971105"/>
                  </a:cubicBezTo>
                  <a:cubicBezTo>
                    <a:pt x="259519" y="1036837"/>
                    <a:pt x="276107" y="1091873"/>
                    <a:pt x="309283" y="1136211"/>
                  </a:cubicBezTo>
                  <a:cubicBezTo>
                    <a:pt x="342459" y="1180549"/>
                    <a:pt x="401215" y="1203029"/>
                    <a:pt x="485551" y="1203649"/>
                  </a:cubicBezTo>
                  <a:lnTo>
                    <a:pt x="485551" y="1247367"/>
                  </a:lnTo>
                  <a:lnTo>
                    <a:pt x="0" y="1247367"/>
                  </a:lnTo>
                  <a:lnTo>
                    <a:pt x="0" y="1203649"/>
                  </a:lnTo>
                  <a:cubicBezTo>
                    <a:pt x="36587" y="1191247"/>
                    <a:pt x="73639" y="1158225"/>
                    <a:pt x="111156" y="1104585"/>
                  </a:cubicBezTo>
                  <a:cubicBezTo>
                    <a:pt x="148673" y="1050945"/>
                    <a:pt x="179524" y="990019"/>
                    <a:pt x="203708" y="921806"/>
                  </a:cubicBezTo>
                  <a:close/>
                  <a:moveTo>
                    <a:pt x="1267848" y="0"/>
                  </a:moveTo>
                  <a:lnTo>
                    <a:pt x="2129191" y="0"/>
                  </a:lnTo>
                  <a:lnTo>
                    <a:pt x="2129191" y="43719"/>
                  </a:lnTo>
                  <a:lnTo>
                    <a:pt x="1982223" y="43719"/>
                  </a:lnTo>
                  <a:lnTo>
                    <a:pt x="1982223" y="879947"/>
                  </a:lnTo>
                  <a:cubicBezTo>
                    <a:pt x="1982223" y="952500"/>
                    <a:pt x="1974936" y="1008931"/>
                    <a:pt x="1960364" y="1049239"/>
                  </a:cubicBezTo>
                  <a:cubicBezTo>
                    <a:pt x="1945791" y="1089546"/>
                    <a:pt x="1915715" y="1128304"/>
                    <a:pt x="1870136" y="1165511"/>
                  </a:cubicBezTo>
                  <a:cubicBezTo>
                    <a:pt x="1824558" y="1202718"/>
                    <a:pt x="1760221" y="1232948"/>
                    <a:pt x="1677125" y="1256203"/>
                  </a:cubicBezTo>
                  <a:cubicBezTo>
                    <a:pt x="1594029" y="1279457"/>
                    <a:pt x="1503492" y="1291084"/>
                    <a:pt x="1405514" y="1291084"/>
                  </a:cubicBezTo>
                  <a:cubicBezTo>
                    <a:pt x="1330169" y="1291084"/>
                    <a:pt x="1265057" y="1283410"/>
                    <a:pt x="1210177" y="1268063"/>
                  </a:cubicBezTo>
                  <a:lnTo>
                    <a:pt x="1156494" y="1247367"/>
                  </a:lnTo>
                  <a:lnTo>
                    <a:pt x="1450144" y="1247367"/>
                  </a:lnTo>
                  <a:lnTo>
                    <a:pt x="1450144" y="1203649"/>
                  </a:lnTo>
                  <a:lnTo>
                    <a:pt x="1381311" y="1203649"/>
                  </a:lnTo>
                  <a:lnTo>
                    <a:pt x="1376968" y="1191188"/>
                  </a:lnTo>
                  <a:lnTo>
                    <a:pt x="1402491" y="1165511"/>
                  </a:lnTo>
                  <a:cubicBezTo>
                    <a:pt x="1433651" y="1125203"/>
                    <a:pt x="1449232" y="1064742"/>
                    <a:pt x="1449232" y="984126"/>
                  </a:cubicBezTo>
                  <a:lnTo>
                    <a:pt x="1441791" y="216731"/>
                  </a:lnTo>
                  <a:lnTo>
                    <a:pt x="1441791" y="43719"/>
                  </a:lnTo>
                  <a:lnTo>
                    <a:pt x="1267848" y="43719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000" dirty="0">
                <a:latin typeface="Bodoni MT Black" panose="02070A03080606020203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269CDF-6C79-6A11-BD0F-897005FCC200}"/>
                </a:ext>
              </a:extLst>
            </p:cNvPr>
            <p:cNvSpPr txBox="1"/>
            <p:nvPr/>
          </p:nvSpPr>
          <p:spPr>
            <a:xfrm>
              <a:off x="3858764" y="2353771"/>
              <a:ext cx="5817660" cy="1361778"/>
            </a:xfrm>
            <a:custGeom>
              <a:avLst/>
              <a:gdLst/>
              <a:ahLst/>
              <a:cxnLst/>
              <a:rect l="l" t="t" r="r" b="b"/>
              <a:pathLst>
                <a:path w="5817660" h="1361778">
                  <a:moveTo>
                    <a:pt x="4485408" y="1158331"/>
                  </a:moveTo>
                  <a:lnTo>
                    <a:pt x="4479923" y="1165046"/>
                  </a:lnTo>
                  <a:cubicBezTo>
                    <a:pt x="4449227" y="1195664"/>
                    <a:pt x="4415702" y="1222455"/>
                    <a:pt x="4379348" y="1245419"/>
                  </a:cubicBezTo>
                  <a:lnTo>
                    <a:pt x="4338053" y="1265586"/>
                  </a:lnTo>
                  <a:lnTo>
                    <a:pt x="4380335" y="1258412"/>
                  </a:lnTo>
                  <a:cubicBezTo>
                    <a:pt x="4426436" y="1244227"/>
                    <a:pt x="4460766" y="1212950"/>
                    <a:pt x="4483323" y="1164581"/>
                  </a:cubicBezTo>
                  <a:close/>
                  <a:moveTo>
                    <a:pt x="2812978" y="1156581"/>
                  </a:moveTo>
                  <a:lnTo>
                    <a:pt x="2718939" y="1242832"/>
                  </a:lnTo>
                  <a:lnTo>
                    <a:pt x="2668886" y="1266900"/>
                  </a:lnTo>
                  <a:lnTo>
                    <a:pt x="2812978" y="1266900"/>
                  </a:lnTo>
                  <a:close/>
                  <a:moveTo>
                    <a:pt x="2063700" y="784460"/>
                  </a:moveTo>
                  <a:lnTo>
                    <a:pt x="2063700" y="993298"/>
                  </a:lnTo>
                  <a:cubicBezTo>
                    <a:pt x="2063700" y="1046318"/>
                    <a:pt x="2053739" y="1094455"/>
                    <a:pt x="2033818" y="1137708"/>
                  </a:cubicBezTo>
                  <a:lnTo>
                    <a:pt x="2020155" y="1155251"/>
                  </a:lnTo>
                  <a:lnTo>
                    <a:pt x="2096767" y="1218996"/>
                  </a:lnTo>
                  <a:cubicBezTo>
                    <a:pt x="2165911" y="1265815"/>
                    <a:pt x="2236449" y="1289224"/>
                    <a:pt x="2308382" y="1289224"/>
                  </a:cubicBezTo>
                  <a:cubicBezTo>
                    <a:pt x="2373495" y="1289224"/>
                    <a:pt x="2426050" y="1275737"/>
                    <a:pt x="2466047" y="1248762"/>
                  </a:cubicBezTo>
                  <a:cubicBezTo>
                    <a:pt x="2506045" y="1221786"/>
                    <a:pt x="2526044" y="1186595"/>
                    <a:pt x="2526044" y="1143187"/>
                  </a:cubicBezTo>
                  <a:cubicBezTo>
                    <a:pt x="2526044" y="1117762"/>
                    <a:pt x="2517827" y="1094042"/>
                    <a:pt x="2501394" y="1072028"/>
                  </a:cubicBezTo>
                  <a:cubicBezTo>
                    <a:pt x="2484961" y="1050014"/>
                    <a:pt x="2462792" y="1029860"/>
                    <a:pt x="2434886" y="1011567"/>
                  </a:cubicBezTo>
                  <a:cubicBezTo>
                    <a:pt x="2406981" y="993273"/>
                    <a:pt x="2342489" y="957771"/>
                    <a:pt x="2241410" y="905062"/>
                  </a:cubicBezTo>
                  <a:cubicBezTo>
                    <a:pt x="2183119" y="874366"/>
                    <a:pt x="2132114" y="842139"/>
                    <a:pt x="2088396" y="808381"/>
                  </a:cubicBezTo>
                  <a:close/>
                  <a:moveTo>
                    <a:pt x="4338545" y="106971"/>
                  </a:moveTo>
                  <a:lnTo>
                    <a:pt x="4374377" y="123714"/>
                  </a:lnTo>
                  <a:cubicBezTo>
                    <a:pt x="4411332" y="146038"/>
                    <a:pt x="4445429" y="172083"/>
                    <a:pt x="4476667" y="201849"/>
                  </a:cubicBezTo>
                  <a:lnTo>
                    <a:pt x="4528436" y="263362"/>
                  </a:lnTo>
                  <a:lnTo>
                    <a:pt x="4528436" y="221382"/>
                  </a:lnTo>
                  <a:lnTo>
                    <a:pt x="4446581" y="106971"/>
                  </a:lnTo>
                  <a:close/>
                  <a:moveTo>
                    <a:pt x="3973907" y="81856"/>
                  </a:moveTo>
                  <a:cubicBezTo>
                    <a:pt x="3904454" y="81856"/>
                    <a:pt x="3869727" y="124334"/>
                    <a:pt x="3869727" y="209290"/>
                  </a:cubicBezTo>
                  <a:lnTo>
                    <a:pt x="3869727" y="1173882"/>
                  </a:lnTo>
                  <a:cubicBezTo>
                    <a:pt x="3869727" y="1216050"/>
                    <a:pt x="3877634" y="1246281"/>
                    <a:pt x="3893447" y="1264575"/>
                  </a:cubicBezTo>
                  <a:cubicBezTo>
                    <a:pt x="3909260" y="1282868"/>
                    <a:pt x="3936080" y="1292015"/>
                    <a:pt x="3973907" y="1292015"/>
                  </a:cubicBezTo>
                  <a:cubicBezTo>
                    <a:pt x="4037779" y="1292015"/>
                    <a:pt x="4069715" y="1250467"/>
                    <a:pt x="4069715" y="1167371"/>
                  </a:cubicBezTo>
                  <a:lnTo>
                    <a:pt x="4069715" y="203709"/>
                  </a:lnTo>
                  <a:cubicBezTo>
                    <a:pt x="4069715" y="122474"/>
                    <a:pt x="4037779" y="81856"/>
                    <a:pt x="3973907" y="81856"/>
                  </a:cubicBezTo>
                  <a:close/>
                  <a:moveTo>
                    <a:pt x="2395819" y="78135"/>
                  </a:moveTo>
                  <a:cubicBezTo>
                    <a:pt x="2349310" y="78135"/>
                    <a:pt x="2311638" y="90848"/>
                    <a:pt x="2282803" y="116272"/>
                  </a:cubicBezTo>
                  <a:cubicBezTo>
                    <a:pt x="2253967" y="141697"/>
                    <a:pt x="2239549" y="174563"/>
                    <a:pt x="2239549" y="214871"/>
                  </a:cubicBezTo>
                  <a:cubicBezTo>
                    <a:pt x="2239549" y="245877"/>
                    <a:pt x="2248696" y="271302"/>
                    <a:pt x="2266990" y="291146"/>
                  </a:cubicBezTo>
                  <a:cubicBezTo>
                    <a:pt x="2285283" y="310989"/>
                    <a:pt x="2320475" y="335174"/>
                    <a:pt x="2372565" y="363699"/>
                  </a:cubicBezTo>
                  <a:cubicBezTo>
                    <a:pt x="2556739" y="466019"/>
                    <a:pt x="2678437" y="539502"/>
                    <a:pt x="2737659" y="584151"/>
                  </a:cubicBezTo>
                  <a:lnTo>
                    <a:pt x="2812978" y="671123"/>
                  </a:lnTo>
                  <a:lnTo>
                    <a:pt x="2812978" y="364730"/>
                  </a:lnTo>
                  <a:lnTo>
                    <a:pt x="2789283" y="298354"/>
                  </a:lnTo>
                  <a:cubicBezTo>
                    <a:pt x="2765409" y="251070"/>
                    <a:pt x="2730062" y="210840"/>
                    <a:pt x="2683243" y="177664"/>
                  </a:cubicBezTo>
                  <a:cubicBezTo>
                    <a:pt x="2589605" y="111312"/>
                    <a:pt x="2493797" y="78135"/>
                    <a:pt x="2395819" y="78135"/>
                  </a:cubicBezTo>
                  <a:close/>
                  <a:moveTo>
                    <a:pt x="2872069" y="0"/>
                  </a:moveTo>
                  <a:lnTo>
                    <a:pt x="2872069" y="63252"/>
                  </a:lnTo>
                  <a:lnTo>
                    <a:pt x="3506889" y="63252"/>
                  </a:lnTo>
                  <a:lnTo>
                    <a:pt x="3506889" y="106971"/>
                  </a:lnTo>
                  <a:lnTo>
                    <a:pt x="3356200" y="106971"/>
                  </a:lnTo>
                  <a:lnTo>
                    <a:pt x="3356200" y="334875"/>
                  </a:lnTo>
                  <a:lnTo>
                    <a:pt x="3375310" y="298703"/>
                  </a:lnTo>
                  <a:cubicBezTo>
                    <a:pt x="3398971" y="263899"/>
                    <a:pt x="3426576" y="231614"/>
                    <a:pt x="3458124" y="201849"/>
                  </a:cubicBezTo>
                  <a:cubicBezTo>
                    <a:pt x="3584318" y="82786"/>
                    <a:pt x="3753145" y="23255"/>
                    <a:pt x="3964605" y="23255"/>
                  </a:cubicBezTo>
                  <a:cubicBezTo>
                    <a:pt x="4072815" y="23255"/>
                    <a:pt x="4169592" y="38138"/>
                    <a:pt x="4254937" y="67903"/>
                  </a:cubicBezTo>
                  <a:lnTo>
                    <a:pt x="4330309" y="103122"/>
                  </a:lnTo>
                  <a:lnTo>
                    <a:pt x="4330309" y="63252"/>
                  </a:lnTo>
                  <a:lnTo>
                    <a:pt x="5052125" y="63252"/>
                  </a:lnTo>
                  <a:lnTo>
                    <a:pt x="5570233" y="777627"/>
                  </a:lnTo>
                  <a:lnTo>
                    <a:pt x="5570233" y="472530"/>
                  </a:lnTo>
                  <a:cubicBezTo>
                    <a:pt x="5570233" y="349127"/>
                    <a:pt x="5552870" y="257349"/>
                    <a:pt x="5518143" y="197198"/>
                  </a:cubicBezTo>
                  <a:cubicBezTo>
                    <a:pt x="5483417" y="137046"/>
                    <a:pt x="5431017" y="106971"/>
                    <a:pt x="5360944" y="106971"/>
                  </a:cubicBezTo>
                  <a:lnTo>
                    <a:pt x="5319086" y="106971"/>
                  </a:lnTo>
                  <a:lnTo>
                    <a:pt x="5319086" y="63252"/>
                  </a:lnTo>
                  <a:lnTo>
                    <a:pt x="5817660" y="63252"/>
                  </a:lnTo>
                  <a:lnTo>
                    <a:pt x="5817660" y="106971"/>
                  </a:lnTo>
                  <a:cubicBezTo>
                    <a:pt x="5685575" y="117513"/>
                    <a:pt x="5619532" y="234095"/>
                    <a:pt x="5619532" y="456717"/>
                  </a:cubicBezTo>
                  <a:lnTo>
                    <a:pt x="5619532" y="1310618"/>
                  </a:lnTo>
                  <a:lnTo>
                    <a:pt x="5319086" y="1310618"/>
                  </a:lnTo>
                  <a:lnTo>
                    <a:pt x="4579596" y="291146"/>
                  </a:lnTo>
                  <a:lnTo>
                    <a:pt x="4579596" y="339915"/>
                  </a:lnTo>
                  <a:lnTo>
                    <a:pt x="4617240" y="412999"/>
                  </a:lnTo>
                  <a:cubicBezTo>
                    <a:pt x="4648479" y="494234"/>
                    <a:pt x="4664098" y="586321"/>
                    <a:pt x="4664098" y="689261"/>
                  </a:cubicBezTo>
                  <a:cubicBezTo>
                    <a:pt x="4664098" y="786619"/>
                    <a:pt x="4648750" y="874947"/>
                    <a:pt x="4618054" y="954245"/>
                  </a:cubicBezTo>
                  <a:lnTo>
                    <a:pt x="4588503" y="1011840"/>
                  </a:lnTo>
                  <a:lnTo>
                    <a:pt x="4594130" y="1051680"/>
                  </a:lnTo>
                  <a:cubicBezTo>
                    <a:pt x="4623198" y="1194230"/>
                    <a:pt x="4695868" y="1265970"/>
                    <a:pt x="4812140" y="1266900"/>
                  </a:cubicBezTo>
                  <a:lnTo>
                    <a:pt x="4812140" y="1310618"/>
                  </a:lnTo>
                  <a:lnTo>
                    <a:pt x="4330309" y="1310618"/>
                  </a:lnTo>
                  <a:lnTo>
                    <a:pt x="4330309" y="1269368"/>
                  </a:lnTo>
                  <a:lnTo>
                    <a:pt x="4261797" y="1302828"/>
                  </a:lnTo>
                  <a:cubicBezTo>
                    <a:pt x="4177770" y="1333446"/>
                    <a:pt x="4082427" y="1348755"/>
                    <a:pt x="3975767" y="1348755"/>
                  </a:cubicBezTo>
                  <a:cubicBezTo>
                    <a:pt x="3762447" y="1348755"/>
                    <a:pt x="3591294" y="1288449"/>
                    <a:pt x="3462310" y="1167836"/>
                  </a:cubicBezTo>
                  <a:cubicBezTo>
                    <a:pt x="3430064" y="1137683"/>
                    <a:pt x="3401849" y="1104904"/>
                    <a:pt x="3377664" y="1069499"/>
                  </a:cubicBezTo>
                  <a:lnTo>
                    <a:pt x="3356200" y="1028996"/>
                  </a:lnTo>
                  <a:lnTo>
                    <a:pt x="3356200" y="1266900"/>
                  </a:lnTo>
                  <a:lnTo>
                    <a:pt x="3506889" y="1266900"/>
                  </a:lnTo>
                  <a:lnTo>
                    <a:pt x="3506889" y="1310618"/>
                  </a:lnTo>
                  <a:lnTo>
                    <a:pt x="2668800" y="1310618"/>
                  </a:lnTo>
                  <a:lnTo>
                    <a:pt x="2668800" y="1266941"/>
                  </a:lnTo>
                  <a:lnTo>
                    <a:pt x="2594411" y="1302712"/>
                  </a:lnTo>
                  <a:cubicBezTo>
                    <a:pt x="2501704" y="1333408"/>
                    <a:pt x="2417833" y="1348755"/>
                    <a:pt x="2342799" y="1348755"/>
                  </a:cubicBezTo>
                  <a:cubicBezTo>
                    <a:pt x="2226217" y="1348755"/>
                    <a:pt x="2117076" y="1309378"/>
                    <a:pt x="2015377" y="1230623"/>
                  </a:cubicBezTo>
                  <a:lnTo>
                    <a:pt x="1847945" y="1361778"/>
                  </a:lnTo>
                  <a:lnTo>
                    <a:pt x="1847945" y="1308122"/>
                  </a:lnTo>
                  <a:lnTo>
                    <a:pt x="1796158" y="1328161"/>
                  </a:lnTo>
                  <a:cubicBezTo>
                    <a:pt x="1737324" y="1344905"/>
                    <a:pt x="1668995" y="1353276"/>
                    <a:pt x="1591170" y="1353276"/>
                  </a:cubicBezTo>
                  <a:cubicBezTo>
                    <a:pt x="1480170" y="1353276"/>
                    <a:pt x="1382346" y="1341029"/>
                    <a:pt x="1297700" y="1316534"/>
                  </a:cubicBezTo>
                  <a:cubicBezTo>
                    <a:pt x="1213054" y="1292039"/>
                    <a:pt x="1151352" y="1259483"/>
                    <a:pt x="1112595" y="1218866"/>
                  </a:cubicBezTo>
                  <a:cubicBezTo>
                    <a:pt x="1073838" y="1178248"/>
                    <a:pt x="1049033" y="1139336"/>
                    <a:pt x="1038181" y="1102129"/>
                  </a:cubicBezTo>
                  <a:cubicBezTo>
                    <a:pt x="1027329" y="1064922"/>
                    <a:pt x="1021903" y="1005700"/>
                    <a:pt x="1021903" y="924465"/>
                  </a:cubicBezTo>
                  <a:lnTo>
                    <a:pt x="1021903" y="179806"/>
                  </a:lnTo>
                  <a:lnTo>
                    <a:pt x="988080" y="156238"/>
                  </a:lnTo>
                  <a:cubicBezTo>
                    <a:pt x="968856" y="145308"/>
                    <a:pt x="949710" y="136898"/>
                    <a:pt x="930642" y="131007"/>
                  </a:cubicBezTo>
                  <a:cubicBezTo>
                    <a:pt x="892504" y="119225"/>
                    <a:pt x="840569" y="113334"/>
                    <a:pt x="774837" y="113334"/>
                  </a:cubicBezTo>
                  <a:lnTo>
                    <a:pt x="687400" y="113334"/>
                  </a:lnTo>
                  <a:lnTo>
                    <a:pt x="687400" y="678881"/>
                  </a:lnTo>
                  <a:cubicBezTo>
                    <a:pt x="749412" y="677640"/>
                    <a:pt x="798246" y="666788"/>
                    <a:pt x="833903" y="646324"/>
                  </a:cubicBezTo>
                  <a:cubicBezTo>
                    <a:pt x="869560" y="625861"/>
                    <a:pt x="896845" y="595010"/>
                    <a:pt x="915759" y="553772"/>
                  </a:cubicBezTo>
                  <a:cubicBezTo>
                    <a:pt x="934672" y="512534"/>
                    <a:pt x="944129" y="454398"/>
                    <a:pt x="944129" y="379364"/>
                  </a:cubicBezTo>
                  <a:lnTo>
                    <a:pt x="987847" y="379364"/>
                  </a:lnTo>
                  <a:lnTo>
                    <a:pt x="987847" y="1000721"/>
                  </a:lnTo>
                  <a:lnTo>
                    <a:pt x="944129" y="1000721"/>
                  </a:lnTo>
                  <a:cubicBezTo>
                    <a:pt x="941649" y="902743"/>
                    <a:pt x="922580" y="831895"/>
                    <a:pt x="886923" y="788176"/>
                  </a:cubicBezTo>
                  <a:cubicBezTo>
                    <a:pt x="851266" y="744458"/>
                    <a:pt x="787239" y="722599"/>
                    <a:pt x="694842" y="722599"/>
                  </a:cubicBezTo>
                  <a:lnTo>
                    <a:pt x="687400" y="722599"/>
                  </a:lnTo>
                  <a:lnTo>
                    <a:pt x="687400" y="1273263"/>
                  </a:lnTo>
                  <a:lnTo>
                    <a:pt x="852972" y="1273263"/>
                  </a:lnTo>
                  <a:lnTo>
                    <a:pt x="852972" y="1316981"/>
                  </a:lnTo>
                  <a:lnTo>
                    <a:pt x="0" y="1316981"/>
                  </a:lnTo>
                  <a:lnTo>
                    <a:pt x="0" y="1273263"/>
                  </a:lnTo>
                  <a:lnTo>
                    <a:pt x="144178" y="1273263"/>
                  </a:lnTo>
                  <a:lnTo>
                    <a:pt x="144178" y="113334"/>
                  </a:lnTo>
                  <a:lnTo>
                    <a:pt x="0" y="113334"/>
                  </a:lnTo>
                  <a:lnTo>
                    <a:pt x="0" y="69615"/>
                  </a:lnTo>
                  <a:lnTo>
                    <a:pt x="873075" y="69615"/>
                  </a:lnTo>
                  <a:lnTo>
                    <a:pt x="873075" y="64052"/>
                  </a:lnTo>
                  <a:lnTo>
                    <a:pt x="1696280" y="64052"/>
                  </a:lnTo>
                  <a:lnTo>
                    <a:pt x="1696280" y="107771"/>
                  </a:lnTo>
                  <a:lnTo>
                    <a:pt x="1565126" y="107771"/>
                  </a:lnTo>
                  <a:lnTo>
                    <a:pt x="1565126" y="1105849"/>
                  </a:lnTo>
                  <a:cubicBezTo>
                    <a:pt x="1565126" y="1162280"/>
                    <a:pt x="1569311" y="1200262"/>
                    <a:pt x="1577683" y="1219796"/>
                  </a:cubicBezTo>
                  <a:cubicBezTo>
                    <a:pt x="1586055" y="1239330"/>
                    <a:pt x="1601402" y="1254057"/>
                    <a:pt x="1623727" y="1263979"/>
                  </a:cubicBezTo>
                  <a:cubicBezTo>
                    <a:pt x="1646051" y="1273901"/>
                    <a:pt x="1671476" y="1278862"/>
                    <a:pt x="1700001" y="1278862"/>
                  </a:cubicBezTo>
                  <a:cubicBezTo>
                    <a:pt x="1734107" y="1278862"/>
                    <a:pt x="1768524" y="1272893"/>
                    <a:pt x="1803250" y="1260956"/>
                  </a:cubicBezTo>
                  <a:lnTo>
                    <a:pt x="1847945" y="1241837"/>
                  </a:lnTo>
                  <a:lnTo>
                    <a:pt x="1847945" y="836229"/>
                  </a:lnTo>
                  <a:lnTo>
                    <a:pt x="1895384" y="836229"/>
                  </a:lnTo>
                  <a:lnTo>
                    <a:pt x="1895384" y="841810"/>
                  </a:lnTo>
                  <a:cubicBezTo>
                    <a:pt x="1895384" y="928006"/>
                    <a:pt x="1911662" y="1000715"/>
                    <a:pt x="1944219" y="1059936"/>
                  </a:cubicBezTo>
                  <a:lnTo>
                    <a:pt x="1986196" y="1116426"/>
                  </a:lnTo>
                  <a:lnTo>
                    <a:pt x="1987891" y="1113756"/>
                  </a:lnTo>
                  <a:cubicBezTo>
                    <a:pt x="2005564" y="1075308"/>
                    <a:pt x="2014401" y="1029575"/>
                    <a:pt x="2014401" y="976555"/>
                  </a:cubicBezTo>
                  <a:lnTo>
                    <a:pt x="2014401" y="736708"/>
                  </a:lnTo>
                  <a:lnTo>
                    <a:pt x="1979100" y="702516"/>
                  </a:lnTo>
                  <a:cubicBezTo>
                    <a:pt x="1920809" y="628877"/>
                    <a:pt x="1891664" y="549114"/>
                    <a:pt x="1891664" y="463228"/>
                  </a:cubicBezTo>
                  <a:cubicBezTo>
                    <a:pt x="1891664" y="370211"/>
                    <a:pt x="1917302" y="288791"/>
                    <a:pt x="1968578" y="218970"/>
                  </a:cubicBezTo>
                  <a:lnTo>
                    <a:pt x="1970359" y="217006"/>
                  </a:lnTo>
                  <a:lnTo>
                    <a:pt x="1966497" y="206834"/>
                  </a:lnTo>
                  <a:cubicBezTo>
                    <a:pt x="1934560" y="140792"/>
                    <a:pt x="1874254" y="107771"/>
                    <a:pt x="1785577" y="107771"/>
                  </a:cubicBezTo>
                  <a:lnTo>
                    <a:pt x="1785577" y="64052"/>
                  </a:lnTo>
                  <a:lnTo>
                    <a:pt x="2173392" y="64052"/>
                  </a:lnTo>
                  <a:lnTo>
                    <a:pt x="2182111" y="59880"/>
                  </a:lnTo>
                  <a:cubicBezTo>
                    <a:pt x="2239007" y="39184"/>
                    <a:pt x="2301561" y="28836"/>
                    <a:pt x="2369774" y="28836"/>
                  </a:cubicBezTo>
                  <a:cubicBezTo>
                    <a:pt x="2415043" y="28836"/>
                    <a:pt x="2463722" y="34417"/>
                    <a:pt x="2515812" y="45579"/>
                  </a:cubicBezTo>
                  <a:cubicBezTo>
                    <a:pt x="2567901" y="56741"/>
                    <a:pt x="2629603" y="84647"/>
                    <a:pt x="2700917" y="129295"/>
                  </a:cubicBezTo>
                  <a:lnTo>
                    <a:pt x="2730468" y="106971"/>
                  </a:lnTo>
                  <a:lnTo>
                    <a:pt x="2668800" y="106971"/>
                  </a:lnTo>
                  <a:lnTo>
                    <a:pt x="2668800" y="63252"/>
                  </a:lnTo>
                  <a:lnTo>
                    <a:pt x="2788340" y="63252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000" dirty="0">
                <a:latin typeface="Bodoni MT Black" panose="02070A03080606020203" pitchFamily="18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54EE251-C9F1-9B74-CEB7-FA196EBBF027}"/>
                </a:ext>
              </a:extLst>
            </p:cNvPr>
            <p:cNvGrpSpPr/>
            <p:nvPr/>
          </p:nvGrpSpPr>
          <p:grpSpPr>
            <a:xfrm>
              <a:off x="9387860" y="2424465"/>
              <a:ext cx="1527790" cy="1291084"/>
              <a:chOff x="442480" y="1050150"/>
              <a:chExt cx="2582050" cy="2582051"/>
            </a:xfrm>
            <a:grpFill/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5E76D7-1DA2-3B7C-BC55-68EE291762AC}"/>
                  </a:ext>
                </a:extLst>
              </p:cNvPr>
              <p:cNvSpPr/>
              <p:nvPr/>
            </p:nvSpPr>
            <p:spPr>
              <a:xfrm>
                <a:off x="1314919" y="1050150"/>
                <a:ext cx="869481" cy="2582050"/>
              </a:xfrm>
              <a:custGeom>
                <a:avLst/>
                <a:gdLst>
                  <a:gd name="connsiteX0" fmla="*/ 559642 w 1111344"/>
                  <a:gd name="connsiteY0" fmla="*/ 148028 h 2378850"/>
                  <a:gd name="connsiteX1" fmla="*/ 124137 w 1111344"/>
                  <a:gd name="connsiteY1" fmla="*/ 1189425 h 2378850"/>
                  <a:gd name="connsiteX2" fmla="*/ 559642 w 1111344"/>
                  <a:gd name="connsiteY2" fmla="*/ 2230822 h 2378850"/>
                  <a:gd name="connsiteX3" fmla="*/ 995147 w 1111344"/>
                  <a:gd name="connsiteY3" fmla="*/ 1189425 h 2378850"/>
                  <a:gd name="connsiteX4" fmla="*/ 559642 w 1111344"/>
                  <a:gd name="connsiteY4" fmla="*/ 148028 h 2378850"/>
                  <a:gd name="connsiteX5" fmla="*/ 555672 w 1111344"/>
                  <a:gd name="connsiteY5" fmla="*/ 0 h 2378850"/>
                  <a:gd name="connsiteX6" fmla="*/ 1111344 w 1111344"/>
                  <a:gd name="connsiteY6" fmla="*/ 1189425 h 2378850"/>
                  <a:gd name="connsiteX7" fmla="*/ 555672 w 1111344"/>
                  <a:gd name="connsiteY7" fmla="*/ 2378850 h 2378850"/>
                  <a:gd name="connsiteX8" fmla="*/ 0 w 1111344"/>
                  <a:gd name="connsiteY8" fmla="*/ 1189425 h 2378850"/>
                  <a:gd name="connsiteX9" fmla="*/ 555672 w 1111344"/>
                  <a:gd name="connsiteY9" fmla="*/ 0 h 237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4" h="2378850">
                    <a:moveTo>
                      <a:pt x="559642" y="148028"/>
                    </a:moveTo>
                    <a:cubicBezTo>
                      <a:pt x="319119" y="148028"/>
                      <a:pt x="124137" y="614277"/>
                      <a:pt x="124137" y="1189425"/>
                    </a:cubicBezTo>
                    <a:cubicBezTo>
                      <a:pt x="124137" y="1764573"/>
                      <a:pt x="319119" y="2230822"/>
                      <a:pt x="559642" y="2230822"/>
                    </a:cubicBezTo>
                    <a:cubicBezTo>
                      <a:pt x="800165" y="2230822"/>
                      <a:pt x="995147" y="1764573"/>
                      <a:pt x="995147" y="1189425"/>
                    </a:cubicBezTo>
                    <a:cubicBezTo>
                      <a:pt x="995147" y="614277"/>
                      <a:pt x="800165" y="148028"/>
                      <a:pt x="559642" y="148028"/>
                    </a:cubicBezTo>
                    <a:close/>
                    <a:moveTo>
                      <a:pt x="555672" y="0"/>
                    </a:moveTo>
                    <a:cubicBezTo>
                      <a:pt x="862561" y="0"/>
                      <a:pt x="1111344" y="532524"/>
                      <a:pt x="1111344" y="1189425"/>
                    </a:cubicBezTo>
                    <a:cubicBezTo>
                      <a:pt x="1111344" y="1846326"/>
                      <a:pt x="862561" y="2378850"/>
                      <a:pt x="555672" y="2378850"/>
                    </a:cubicBezTo>
                    <a:cubicBezTo>
                      <a:pt x="248783" y="2378850"/>
                      <a:pt x="0" y="1846326"/>
                      <a:pt x="0" y="1189425"/>
                    </a:cubicBezTo>
                    <a:cubicBezTo>
                      <a:pt x="0" y="532524"/>
                      <a:pt x="248783" y="0"/>
                      <a:pt x="55567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3B7FAA2-4E8D-B515-BC00-52028A9922DC}"/>
                  </a:ext>
                </a:extLst>
              </p:cNvPr>
              <p:cNvSpPr/>
              <p:nvPr/>
            </p:nvSpPr>
            <p:spPr>
              <a:xfrm rot="18937416">
                <a:off x="1314918" y="1050151"/>
                <a:ext cx="869481" cy="2582050"/>
              </a:xfrm>
              <a:custGeom>
                <a:avLst/>
                <a:gdLst>
                  <a:gd name="connsiteX0" fmla="*/ 559642 w 1111344"/>
                  <a:gd name="connsiteY0" fmla="*/ 148028 h 2378850"/>
                  <a:gd name="connsiteX1" fmla="*/ 124137 w 1111344"/>
                  <a:gd name="connsiteY1" fmla="*/ 1189425 h 2378850"/>
                  <a:gd name="connsiteX2" fmla="*/ 559642 w 1111344"/>
                  <a:gd name="connsiteY2" fmla="*/ 2230822 h 2378850"/>
                  <a:gd name="connsiteX3" fmla="*/ 995147 w 1111344"/>
                  <a:gd name="connsiteY3" fmla="*/ 1189425 h 2378850"/>
                  <a:gd name="connsiteX4" fmla="*/ 559642 w 1111344"/>
                  <a:gd name="connsiteY4" fmla="*/ 148028 h 2378850"/>
                  <a:gd name="connsiteX5" fmla="*/ 555672 w 1111344"/>
                  <a:gd name="connsiteY5" fmla="*/ 0 h 2378850"/>
                  <a:gd name="connsiteX6" fmla="*/ 1111344 w 1111344"/>
                  <a:gd name="connsiteY6" fmla="*/ 1189425 h 2378850"/>
                  <a:gd name="connsiteX7" fmla="*/ 555672 w 1111344"/>
                  <a:gd name="connsiteY7" fmla="*/ 2378850 h 2378850"/>
                  <a:gd name="connsiteX8" fmla="*/ 0 w 1111344"/>
                  <a:gd name="connsiteY8" fmla="*/ 1189425 h 2378850"/>
                  <a:gd name="connsiteX9" fmla="*/ 555672 w 1111344"/>
                  <a:gd name="connsiteY9" fmla="*/ 0 h 237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4" h="2378850">
                    <a:moveTo>
                      <a:pt x="559642" y="148028"/>
                    </a:moveTo>
                    <a:cubicBezTo>
                      <a:pt x="319119" y="148028"/>
                      <a:pt x="124137" y="614277"/>
                      <a:pt x="124137" y="1189425"/>
                    </a:cubicBezTo>
                    <a:cubicBezTo>
                      <a:pt x="124137" y="1764573"/>
                      <a:pt x="319119" y="2230822"/>
                      <a:pt x="559642" y="2230822"/>
                    </a:cubicBezTo>
                    <a:cubicBezTo>
                      <a:pt x="800165" y="2230822"/>
                      <a:pt x="995147" y="1764573"/>
                      <a:pt x="995147" y="1189425"/>
                    </a:cubicBezTo>
                    <a:cubicBezTo>
                      <a:pt x="995147" y="614277"/>
                      <a:pt x="800165" y="148028"/>
                      <a:pt x="559642" y="148028"/>
                    </a:cubicBezTo>
                    <a:close/>
                    <a:moveTo>
                      <a:pt x="555672" y="0"/>
                    </a:moveTo>
                    <a:cubicBezTo>
                      <a:pt x="862561" y="0"/>
                      <a:pt x="1111344" y="532524"/>
                      <a:pt x="1111344" y="1189425"/>
                    </a:cubicBezTo>
                    <a:cubicBezTo>
                      <a:pt x="1111344" y="1846326"/>
                      <a:pt x="862561" y="2378850"/>
                      <a:pt x="555672" y="2378850"/>
                    </a:cubicBezTo>
                    <a:cubicBezTo>
                      <a:pt x="248783" y="2378850"/>
                      <a:pt x="0" y="1846326"/>
                      <a:pt x="0" y="1189425"/>
                    </a:cubicBezTo>
                    <a:cubicBezTo>
                      <a:pt x="0" y="532524"/>
                      <a:pt x="248783" y="0"/>
                      <a:pt x="55567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751C8947-3C27-8DEB-08D4-F18A397CA9DA}"/>
                  </a:ext>
                </a:extLst>
              </p:cNvPr>
              <p:cNvSpPr/>
              <p:nvPr/>
            </p:nvSpPr>
            <p:spPr>
              <a:xfrm rot="2754773">
                <a:off x="1298764" y="1066472"/>
                <a:ext cx="869481" cy="2582050"/>
              </a:xfrm>
              <a:custGeom>
                <a:avLst/>
                <a:gdLst>
                  <a:gd name="connsiteX0" fmla="*/ 559642 w 1111344"/>
                  <a:gd name="connsiteY0" fmla="*/ 148028 h 2378850"/>
                  <a:gd name="connsiteX1" fmla="*/ 124137 w 1111344"/>
                  <a:gd name="connsiteY1" fmla="*/ 1189425 h 2378850"/>
                  <a:gd name="connsiteX2" fmla="*/ 559642 w 1111344"/>
                  <a:gd name="connsiteY2" fmla="*/ 2230822 h 2378850"/>
                  <a:gd name="connsiteX3" fmla="*/ 995147 w 1111344"/>
                  <a:gd name="connsiteY3" fmla="*/ 1189425 h 2378850"/>
                  <a:gd name="connsiteX4" fmla="*/ 559642 w 1111344"/>
                  <a:gd name="connsiteY4" fmla="*/ 148028 h 2378850"/>
                  <a:gd name="connsiteX5" fmla="*/ 555672 w 1111344"/>
                  <a:gd name="connsiteY5" fmla="*/ 0 h 2378850"/>
                  <a:gd name="connsiteX6" fmla="*/ 1111344 w 1111344"/>
                  <a:gd name="connsiteY6" fmla="*/ 1189425 h 2378850"/>
                  <a:gd name="connsiteX7" fmla="*/ 555672 w 1111344"/>
                  <a:gd name="connsiteY7" fmla="*/ 2378850 h 2378850"/>
                  <a:gd name="connsiteX8" fmla="*/ 0 w 1111344"/>
                  <a:gd name="connsiteY8" fmla="*/ 1189425 h 2378850"/>
                  <a:gd name="connsiteX9" fmla="*/ 555672 w 1111344"/>
                  <a:gd name="connsiteY9" fmla="*/ 0 h 237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4" h="2378850">
                    <a:moveTo>
                      <a:pt x="559642" y="148028"/>
                    </a:moveTo>
                    <a:cubicBezTo>
                      <a:pt x="319119" y="148028"/>
                      <a:pt x="124137" y="614277"/>
                      <a:pt x="124137" y="1189425"/>
                    </a:cubicBezTo>
                    <a:cubicBezTo>
                      <a:pt x="124137" y="1764573"/>
                      <a:pt x="319119" y="2230822"/>
                      <a:pt x="559642" y="2230822"/>
                    </a:cubicBezTo>
                    <a:cubicBezTo>
                      <a:pt x="800165" y="2230822"/>
                      <a:pt x="995147" y="1764573"/>
                      <a:pt x="995147" y="1189425"/>
                    </a:cubicBezTo>
                    <a:cubicBezTo>
                      <a:pt x="995147" y="614277"/>
                      <a:pt x="800165" y="148028"/>
                      <a:pt x="559642" y="148028"/>
                    </a:cubicBezTo>
                    <a:close/>
                    <a:moveTo>
                      <a:pt x="555672" y="0"/>
                    </a:moveTo>
                    <a:cubicBezTo>
                      <a:pt x="862561" y="0"/>
                      <a:pt x="1111344" y="532524"/>
                      <a:pt x="1111344" y="1189425"/>
                    </a:cubicBezTo>
                    <a:cubicBezTo>
                      <a:pt x="1111344" y="1846326"/>
                      <a:pt x="862561" y="2378850"/>
                      <a:pt x="555672" y="2378850"/>
                    </a:cubicBezTo>
                    <a:cubicBezTo>
                      <a:pt x="248783" y="2378850"/>
                      <a:pt x="0" y="1846326"/>
                      <a:pt x="0" y="1189425"/>
                    </a:cubicBezTo>
                    <a:cubicBezTo>
                      <a:pt x="0" y="532524"/>
                      <a:pt x="248783" y="0"/>
                      <a:pt x="55567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42C8E2B-BA04-3583-26F8-896CDA9122A2}"/>
                  </a:ext>
                </a:extLst>
              </p:cNvPr>
              <p:cNvSpPr/>
              <p:nvPr/>
            </p:nvSpPr>
            <p:spPr>
              <a:xfrm>
                <a:off x="1457325" y="1146998"/>
                <a:ext cx="219029" cy="22930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6CE14DA-DB07-803B-C2D7-51DB12BC6DCB}"/>
                  </a:ext>
                </a:extLst>
              </p:cNvPr>
              <p:cNvSpPr/>
              <p:nvPr/>
            </p:nvSpPr>
            <p:spPr>
              <a:xfrm>
                <a:off x="1003560" y="3115384"/>
                <a:ext cx="219029" cy="22930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4195AD4-E128-3A54-A01D-2DC99585667C}"/>
                  </a:ext>
                </a:extLst>
              </p:cNvPr>
              <p:cNvSpPr/>
              <p:nvPr/>
            </p:nvSpPr>
            <p:spPr>
              <a:xfrm>
                <a:off x="2200551" y="3091571"/>
                <a:ext cx="219029" cy="22930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368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08F0FCD-2116-3996-4129-CE72F2BACA07}"/>
              </a:ext>
            </a:extLst>
          </p:cNvPr>
          <p:cNvGrpSpPr/>
          <p:nvPr/>
        </p:nvGrpSpPr>
        <p:grpSpPr>
          <a:xfrm>
            <a:off x="2620667" y="513018"/>
            <a:ext cx="6950665" cy="2378850"/>
            <a:chOff x="4333445" y="2500447"/>
            <a:chExt cx="6950665" cy="2378850"/>
          </a:xfrm>
          <a:solidFill>
            <a:srgbClr val="7030A0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09C3B3-285A-C7FB-BA9B-6F4509EE346A}"/>
                </a:ext>
              </a:extLst>
            </p:cNvPr>
            <p:cNvSpPr txBox="1"/>
            <p:nvPr/>
          </p:nvSpPr>
          <p:spPr>
            <a:xfrm>
              <a:off x="4333445" y="2500447"/>
              <a:ext cx="4990436" cy="2378850"/>
            </a:xfrm>
            <a:custGeom>
              <a:avLst/>
              <a:gdLst/>
              <a:ahLst/>
              <a:cxnLst/>
              <a:rect l="l" t="t" r="r" b="b"/>
              <a:pathLst>
                <a:path w="2706303" h="1723597">
                  <a:moveTo>
                    <a:pt x="654421" y="320380"/>
                  </a:moveTo>
                  <a:lnTo>
                    <a:pt x="387437" y="1095254"/>
                  </a:lnTo>
                  <a:lnTo>
                    <a:pt x="928855" y="1095254"/>
                  </a:lnTo>
                  <a:lnTo>
                    <a:pt x="659388" y="320380"/>
                  </a:lnTo>
                  <a:close/>
                  <a:moveTo>
                    <a:pt x="1556411" y="0"/>
                  </a:moveTo>
                  <a:lnTo>
                    <a:pt x="2706303" y="0"/>
                  </a:lnTo>
                  <a:lnTo>
                    <a:pt x="2706303" y="58364"/>
                  </a:lnTo>
                  <a:lnTo>
                    <a:pt x="2510102" y="58364"/>
                  </a:lnTo>
                  <a:lnTo>
                    <a:pt x="2510102" y="1174728"/>
                  </a:lnTo>
                  <a:cubicBezTo>
                    <a:pt x="2510102" y="1271587"/>
                    <a:pt x="2500374" y="1346922"/>
                    <a:pt x="2480920" y="1400733"/>
                  </a:cubicBezTo>
                  <a:cubicBezTo>
                    <a:pt x="2461465" y="1454544"/>
                    <a:pt x="2421314" y="1506285"/>
                    <a:pt x="2360466" y="1555956"/>
                  </a:cubicBezTo>
                  <a:cubicBezTo>
                    <a:pt x="2299619" y="1605627"/>
                    <a:pt x="2213729" y="1645985"/>
                    <a:pt x="2102796" y="1677030"/>
                  </a:cubicBezTo>
                  <a:cubicBezTo>
                    <a:pt x="1991863" y="1708075"/>
                    <a:pt x="1870996" y="1723597"/>
                    <a:pt x="1740195" y="1723597"/>
                  </a:cubicBezTo>
                  <a:cubicBezTo>
                    <a:pt x="1639611" y="1723597"/>
                    <a:pt x="1552686" y="1713353"/>
                    <a:pt x="1479420" y="1692863"/>
                  </a:cubicBezTo>
                  <a:lnTo>
                    <a:pt x="1407750" y="1665233"/>
                  </a:lnTo>
                  <a:lnTo>
                    <a:pt x="1935942" y="1665233"/>
                  </a:lnTo>
                  <a:lnTo>
                    <a:pt x="1935942" y="1606869"/>
                  </a:lnTo>
                  <a:lnTo>
                    <a:pt x="1844050" y="1606869"/>
                  </a:lnTo>
                  <a:lnTo>
                    <a:pt x="1785729" y="1439535"/>
                  </a:lnTo>
                  <a:lnTo>
                    <a:pt x="1794659" y="1389479"/>
                  </a:lnTo>
                  <a:cubicBezTo>
                    <a:pt x="1797259" y="1365937"/>
                    <a:pt x="1798559" y="1340713"/>
                    <a:pt x="1798559" y="1313808"/>
                  </a:cubicBezTo>
                  <a:lnTo>
                    <a:pt x="1788625" y="289336"/>
                  </a:lnTo>
                  <a:lnTo>
                    <a:pt x="1788625" y="58364"/>
                  </a:lnTo>
                  <a:lnTo>
                    <a:pt x="1556411" y="58364"/>
                  </a:lnTo>
                  <a:close/>
                  <a:moveTo>
                    <a:pt x="715268" y="0"/>
                  </a:moveTo>
                  <a:lnTo>
                    <a:pt x="1284005" y="0"/>
                  </a:lnTo>
                  <a:lnTo>
                    <a:pt x="1785729" y="1439535"/>
                  </a:lnTo>
                  <a:lnTo>
                    <a:pt x="1782959" y="1455061"/>
                  </a:lnTo>
                  <a:cubicBezTo>
                    <a:pt x="1751759" y="1576135"/>
                    <a:pt x="1673759" y="1636672"/>
                    <a:pt x="1548960" y="1636672"/>
                  </a:cubicBezTo>
                  <a:cubicBezTo>
                    <a:pt x="1461207" y="1636672"/>
                    <a:pt x="1385045" y="1604800"/>
                    <a:pt x="1320472" y="1541055"/>
                  </a:cubicBezTo>
                  <a:lnTo>
                    <a:pt x="1325439" y="1536088"/>
                  </a:lnTo>
                  <a:cubicBezTo>
                    <a:pt x="1354414" y="1542710"/>
                    <a:pt x="1381319" y="1546022"/>
                    <a:pt x="1406155" y="1546022"/>
                  </a:cubicBezTo>
                  <a:cubicBezTo>
                    <a:pt x="1480662" y="1546022"/>
                    <a:pt x="1542544" y="1521600"/>
                    <a:pt x="1591802" y="1472757"/>
                  </a:cubicBezTo>
                  <a:cubicBezTo>
                    <a:pt x="1641059" y="1423913"/>
                    <a:pt x="1665688" y="1363479"/>
                    <a:pt x="1665688" y="1291456"/>
                  </a:cubicBezTo>
                  <a:cubicBezTo>
                    <a:pt x="1665688" y="1221916"/>
                    <a:pt x="1643957" y="1164587"/>
                    <a:pt x="1600494" y="1119469"/>
                  </a:cubicBezTo>
                  <a:cubicBezTo>
                    <a:pt x="1557032" y="1074351"/>
                    <a:pt x="1501772" y="1051792"/>
                    <a:pt x="1434716" y="1051792"/>
                  </a:cubicBezTo>
                  <a:cubicBezTo>
                    <a:pt x="1356070" y="1051792"/>
                    <a:pt x="1291083" y="1076420"/>
                    <a:pt x="1239756" y="1125678"/>
                  </a:cubicBezTo>
                  <a:cubicBezTo>
                    <a:pt x="1188429" y="1174935"/>
                    <a:pt x="1162765" y="1237645"/>
                    <a:pt x="1162765" y="1313808"/>
                  </a:cubicBezTo>
                  <a:cubicBezTo>
                    <a:pt x="1162765" y="1423085"/>
                    <a:pt x="1208711" y="1518703"/>
                    <a:pt x="1300603" y="1600660"/>
                  </a:cubicBezTo>
                  <a:cubicBezTo>
                    <a:pt x="1323576" y="1621150"/>
                    <a:pt x="1349964" y="1639078"/>
                    <a:pt x="1379767" y="1654445"/>
                  </a:cubicBezTo>
                  <a:lnTo>
                    <a:pt x="1407750" y="1665233"/>
                  </a:lnTo>
                  <a:lnTo>
                    <a:pt x="916437" y="1665233"/>
                  </a:lnTo>
                  <a:lnTo>
                    <a:pt x="916437" y="1606869"/>
                  </a:lnTo>
                  <a:lnTo>
                    <a:pt x="1103947" y="1606869"/>
                  </a:lnTo>
                  <a:lnTo>
                    <a:pt x="946240" y="1153618"/>
                  </a:lnTo>
                  <a:lnTo>
                    <a:pt x="368810" y="1153618"/>
                  </a:lnTo>
                  <a:cubicBezTo>
                    <a:pt x="353909" y="1203289"/>
                    <a:pt x="346458" y="1250891"/>
                    <a:pt x="346458" y="1296423"/>
                  </a:cubicBezTo>
                  <a:cubicBezTo>
                    <a:pt x="346458" y="1384176"/>
                    <a:pt x="368603" y="1457648"/>
                    <a:pt x="412893" y="1516840"/>
                  </a:cubicBezTo>
                  <a:cubicBezTo>
                    <a:pt x="457184" y="1576032"/>
                    <a:pt x="535623" y="1606041"/>
                    <a:pt x="648212" y="1606869"/>
                  </a:cubicBezTo>
                  <a:lnTo>
                    <a:pt x="648212" y="1665233"/>
                  </a:lnTo>
                  <a:lnTo>
                    <a:pt x="0" y="1665233"/>
                  </a:lnTo>
                  <a:lnTo>
                    <a:pt x="0" y="1606869"/>
                  </a:lnTo>
                  <a:cubicBezTo>
                    <a:pt x="48844" y="1590312"/>
                    <a:pt x="98308" y="1546229"/>
                    <a:pt x="148393" y="1474619"/>
                  </a:cubicBezTo>
                  <a:cubicBezTo>
                    <a:pt x="198479" y="1403010"/>
                    <a:pt x="239664" y="1321673"/>
                    <a:pt x="271951" y="1230609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endParaRPr lang="en-US" sz="20000" dirty="0">
                <a:latin typeface="Bodoni MT Black" panose="02070A03080606020203" pitchFamily="18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7D1020-37D4-D468-B723-E5B8B2A8C355}"/>
                </a:ext>
              </a:extLst>
            </p:cNvPr>
            <p:cNvGrpSpPr/>
            <p:nvPr/>
          </p:nvGrpSpPr>
          <p:grpSpPr>
            <a:xfrm>
              <a:off x="8702060" y="2500447"/>
              <a:ext cx="2582050" cy="2378850"/>
              <a:chOff x="442480" y="1050150"/>
              <a:chExt cx="2582050" cy="2582051"/>
            </a:xfrm>
            <a:grpFill/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CEE8BD93-AA3F-36B5-4FA0-E3662A4479C6}"/>
                  </a:ext>
                </a:extLst>
              </p:cNvPr>
              <p:cNvSpPr/>
              <p:nvPr/>
            </p:nvSpPr>
            <p:spPr>
              <a:xfrm>
                <a:off x="1314919" y="1050150"/>
                <a:ext cx="869481" cy="2582050"/>
              </a:xfrm>
              <a:custGeom>
                <a:avLst/>
                <a:gdLst>
                  <a:gd name="connsiteX0" fmla="*/ 559642 w 1111344"/>
                  <a:gd name="connsiteY0" fmla="*/ 148028 h 2378850"/>
                  <a:gd name="connsiteX1" fmla="*/ 124137 w 1111344"/>
                  <a:gd name="connsiteY1" fmla="*/ 1189425 h 2378850"/>
                  <a:gd name="connsiteX2" fmla="*/ 559642 w 1111344"/>
                  <a:gd name="connsiteY2" fmla="*/ 2230822 h 2378850"/>
                  <a:gd name="connsiteX3" fmla="*/ 995147 w 1111344"/>
                  <a:gd name="connsiteY3" fmla="*/ 1189425 h 2378850"/>
                  <a:gd name="connsiteX4" fmla="*/ 559642 w 1111344"/>
                  <a:gd name="connsiteY4" fmla="*/ 148028 h 2378850"/>
                  <a:gd name="connsiteX5" fmla="*/ 555672 w 1111344"/>
                  <a:gd name="connsiteY5" fmla="*/ 0 h 2378850"/>
                  <a:gd name="connsiteX6" fmla="*/ 1111344 w 1111344"/>
                  <a:gd name="connsiteY6" fmla="*/ 1189425 h 2378850"/>
                  <a:gd name="connsiteX7" fmla="*/ 555672 w 1111344"/>
                  <a:gd name="connsiteY7" fmla="*/ 2378850 h 2378850"/>
                  <a:gd name="connsiteX8" fmla="*/ 0 w 1111344"/>
                  <a:gd name="connsiteY8" fmla="*/ 1189425 h 2378850"/>
                  <a:gd name="connsiteX9" fmla="*/ 555672 w 1111344"/>
                  <a:gd name="connsiteY9" fmla="*/ 0 h 237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4" h="2378850">
                    <a:moveTo>
                      <a:pt x="559642" y="148028"/>
                    </a:moveTo>
                    <a:cubicBezTo>
                      <a:pt x="319119" y="148028"/>
                      <a:pt x="124137" y="614277"/>
                      <a:pt x="124137" y="1189425"/>
                    </a:cubicBezTo>
                    <a:cubicBezTo>
                      <a:pt x="124137" y="1764573"/>
                      <a:pt x="319119" y="2230822"/>
                      <a:pt x="559642" y="2230822"/>
                    </a:cubicBezTo>
                    <a:cubicBezTo>
                      <a:pt x="800165" y="2230822"/>
                      <a:pt x="995147" y="1764573"/>
                      <a:pt x="995147" y="1189425"/>
                    </a:cubicBezTo>
                    <a:cubicBezTo>
                      <a:pt x="995147" y="614277"/>
                      <a:pt x="800165" y="148028"/>
                      <a:pt x="559642" y="148028"/>
                    </a:cubicBezTo>
                    <a:close/>
                    <a:moveTo>
                      <a:pt x="555672" y="0"/>
                    </a:moveTo>
                    <a:cubicBezTo>
                      <a:pt x="862561" y="0"/>
                      <a:pt x="1111344" y="532524"/>
                      <a:pt x="1111344" y="1189425"/>
                    </a:cubicBezTo>
                    <a:cubicBezTo>
                      <a:pt x="1111344" y="1846326"/>
                      <a:pt x="862561" y="2378850"/>
                      <a:pt x="555672" y="2378850"/>
                    </a:cubicBezTo>
                    <a:cubicBezTo>
                      <a:pt x="248783" y="2378850"/>
                      <a:pt x="0" y="1846326"/>
                      <a:pt x="0" y="1189425"/>
                    </a:cubicBezTo>
                    <a:cubicBezTo>
                      <a:pt x="0" y="532524"/>
                      <a:pt x="248783" y="0"/>
                      <a:pt x="55567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C49074A-4BAB-F990-C7A2-62E8CB21194E}"/>
                  </a:ext>
                </a:extLst>
              </p:cNvPr>
              <p:cNvSpPr/>
              <p:nvPr/>
            </p:nvSpPr>
            <p:spPr>
              <a:xfrm rot="18937416">
                <a:off x="1314918" y="1050151"/>
                <a:ext cx="869481" cy="2582050"/>
              </a:xfrm>
              <a:custGeom>
                <a:avLst/>
                <a:gdLst>
                  <a:gd name="connsiteX0" fmla="*/ 559642 w 1111344"/>
                  <a:gd name="connsiteY0" fmla="*/ 148028 h 2378850"/>
                  <a:gd name="connsiteX1" fmla="*/ 124137 w 1111344"/>
                  <a:gd name="connsiteY1" fmla="*/ 1189425 h 2378850"/>
                  <a:gd name="connsiteX2" fmla="*/ 559642 w 1111344"/>
                  <a:gd name="connsiteY2" fmla="*/ 2230822 h 2378850"/>
                  <a:gd name="connsiteX3" fmla="*/ 995147 w 1111344"/>
                  <a:gd name="connsiteY3" fmla="*/ 1189425 h 2378850"/>
                  <a:gd name="connsiteX4" fmla="*/ 559642 w 1111344"/>
                  <a:gd name="connsiteY4" fmla="*/ 148028 h 2378850"/>
                  <a:gd name="connsiteX5" fmla="*/ 555672 w 1111344"/>
                  <a:gd name="connsiteY5" fmla="*/ 0 h 2378850"/>
                  <a:gd name="connsiteX6" fmla="*/ 1111344 w 1111344"/>
                  <a:gd name="connsiteY6" fmla="*/ 1189425 h 2378850"/>
                  <a:gd name="connsiteX7" fmla="*/ 555672 w 1111344"/>
                  <a:gd name="connsiteY7" fmla="*/ 2378850 h 2378850"/>
                  <a:gd name="connsiteX8" fmla="*/ 0 w 1111344"/>
                  <a:gd name="connsiteY8" fmla="*/ 1189425 h 2378850"/>
                  <a:gd name="connsiteX9" fmla="*/ 555672 w 1111344"/>
                  <a:gd name="connsiteY9" fmla="*/ 0 h 237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4" h="2378850">
                    <a:moveTo>
                      <a:pt x="559642" y="148028"/>
                    </a:moveTo>
                    <a:cubicBezTo>
                      <a:pt x="319119" y="148028"/>
                      <a:pt x="124137" y="614277"/>
                      <a:pt x="124137" y="1189425"/>
                    </a:cubicBezTo>
                    <a:cubicBezTo>
                      <a:pt x="124137" y="1764573"/>
                      <a:pt x="319119" y="2230822"/>
                      <a:pt x="559642" y="2230822"/>
                    </a:cubicBezTo>
                    <a:cubicBezTo>
                      <a:pt x="800165" y="2230822"/>
                      <a:pt x="995147" y="1764573"/>
                      <a:pt x="995147" y="1189425"/>
                    </a:cubicBezTo>
                    <a:cubicBezTo>
                      <a:pt x="995147" y="614277"/>
                      <a:pt x="800165" y="148028"/>
                      <a:pt x="559642" y="148028"/>
                    </a:cubicBezTo>
                    <a:close/>
                    <a:moveTo>
                      <a:pt x="555672" y="0"/>
                    </a:moveTo>
                    <a:cubicBezTo>
                      <a:pt x="862561" y="0"/>
                      <a:pt x="1111344" y="532524"/>
                      <a:pt x="1111344" y="1189425"/>
                    </a:cubicBezTo>
                    <a:cubicBezTo>
                      <a:pt x="1111344" y="1846326"/>
                      <a:pt x="862561" y="2378850"/>
                      <a:pt x="555672" y="2378850"/>
                    </a:cubicBezTo>
                    <a:cubicBezTo>
                      <a:pt x="248783" y="2378850"/>
                      <a:pt x="0" y="1846326"/>
                      <a:pt x="0" y="1189425"/>
                    </a:cubicBezTo>
                    <a:cubicBezTo>
                      <a:pt x="0" y="532524"/>
                      <a:pt x="248783" y="0"/>
                      <a:pt x="55567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DDCC2801-FC5C-DC7D-CC23-3D14CD0AEC34}"/>
                  </a:ext>
                </a:extLst>
              </p:cNvPr>
              <p:cNvSpPr/>
              <p:nvPr/>
            </p:nvSpPr>
            <p:spPr>
              <a:xfrm rot="2754773">
                <a:off x="1298764" y="1066472"/>
                <a:ext cx="869481" cy="2582050"/>
              </a:xfrm>
              <a:custGeom>
                <a:avLst/>
                <a:gdLst>
                  <a:gd name="connsiteX0" fmla="*/ 559642 w 1111344"/>
                  <a:gd name="connsiteY0" fmla="*/ 148028 h 2378850"/>
                  <a:gd name="connsiteX1" fmla="*/ 124137 w 1111344"/>
                  <a:gd name="connsiteY1" fmla="*/ 1189425 h 2378850"/>
                  <a:gd name="connsiteX2" fmla="*/ 559642 w 1111344"/>
                  <a:gd name="connsiteY2" fmla="*/ 2230822 h 2378850"/>
                  <a:gd name="connsiteX3" fmla="*/ 995147 w 1111344"/>
                  <a:gd name="connsiteY3" fmla="*/ 1189425 h 2378850"/>
                  <a:gd name="connsiteX4" fmla="*/ 559642 w 1111344"/>
                  <a:gd name="connsiteY4" fmla="*/ 148028 h 2378850"/>
                  <a:gd name="connsiteX5" fmla="*/ 555672 w 1111344"/>
                  <a:gd name="connsiteY5" fmla="*/ 0 h 2378850"/>
                  <a:gd name="connsiteX6" fmla="*/ 1111344 w 1111344"/>
                  <a:gd name="connsiteY6" fmla="*/ 1189425 h 2378850"/>
                  <a:gd name="connsiteX7" fmla="*/ 555672 w 1111344"/>
                  <a:gd name="connsiteY7" fmla="*/ 2378850 h 2378850"/>
                  <a:gd name="connsiteX8" fmla="*/ 0 w 1111344"/>
                  <a:gd name="connsiteY8" fmla="*/ 1189425 h 2378850"/>
                  <a:gd name="connsiteX9" fmla="*/ 555672 w 1111344"/>
                  <a:gd name="connsiteY9" fmla="*/ 0 h 237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4" h="2378850">
                    <a:moveTo>
                      <a:pt x="559642" y="148028"/>
                    </a:moveTo>
                    <a:cubicBezTo>
                      <a:pt x="319119" y="148028"/>
                      <a:pt x="124137" y="614277"/>
                      <a:pt x="124137" y="1189425"/>
                    </a:cubicBezTo>
                    <a:cubicBezTo>
                      <a:pt x="124137" y="1764573"/>
                      <a:pt x="319119" y="2230822"/>
                      <a:pt x="559642" y="2230822"/>
                    </a:cubicBezTo>
                    <a:cubicBezTo>
                      <a:pt x="800165" y="2230822"/>
                      <a:pt x="995147" y="1764573"/>
                      <a:pt x="995147" y="1189425"/>
                    </a:cubicBezTo>
                    <a:cubicBezTo>
                      <a:pt x="995147" y="614277"/>
                      <a:pt x="800165" y="148028"/>
                      <a:pt x="559642" y="148028"/>
                    </a:cubicBezTo>
                    <a:close/>
                    <a:moveTo>
                      <a:pt x="555672" y="0"/>
                    </a:moveTo>
                    <a:cubicBezTo>
                      <a:pt x="862561" y="0"/>
                      <a:pt x="1111344" y="532524"/>
                      <a:pt x="1111344" y="1189425"/>
                    </a:cubicBezTo>
                    <a:cubicBezTo>
                      <a:pt x="1111344" y="1846326"/>
                      <a:pt x="862561" y="2378850"/>
                      <a:pt x="555672" y="2378850"/>
                    </a:cubicBezTo>
                    <a:cubicBezTo>
                      <a:pt x="248783" y="2378850"/>
                      <a:pt x="0" y="1846326"/>
                      <a:pt x="0" y="1189425"/>
                    </a:cubicBezTo>
                    <a:cubicBezTo>
                      <a:pt x="0" y="532524"/>
                      <a:pt x="248783" y="0"/>
                      <a:pt x="55567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ADB9F67-056A-FB29-F651-32C1F793257D}"/>
                  </a:ext>
                </a:extLst>
              </p:cNvPr>
              <p:cNvSpPr/>
              <p:nvPr/>
            </p:nvSpPr>
            <p:spPr>
              <a:xfrm>
                <a:off x="1457325" y="1146998"/>
                <a:ext cx="219029" cy="22930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AD68F2F-2D8F-2C38-29E4-5EB7C082FC82}"/>
                  </a:ext>
                </a:extLst>
              </p:cNvPr>
              <p:cNvSpPr/>
              <p:nvPr/>
            </p:nvSpPr>
            <p:spPr>
              <a:xfrm>
                <a:off x="1003560" y="3115384"/>
                <a:ext cx="219029" cy="22930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45C0C50-5B49-5A0D-D13D-DAD3A1F7F89C}"/>
                  </a:ext>
                </a:extLst>
              </p:cNvPr>
              <p:cNvSpPr/>
              <p:nvPr/>
            </p:nvSpPr>
            <p:spPr>
              <a:xfrm>
                <a:off x="2200551" y="3091571"/>
                <a:ext cx="219029" cy="22930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117078-5C55-C62D-32DB-BE5BA81D087F}"/>
              </a:ext>
            </a:extLst>
          </p:cNvPr>
          <p:cNvGrpSpPr/>
          <p:nvPr/>
        </p:nvGrpSpPr>
        <p:grpSpPr>
          <a:xfrm>
            <a:off x="1762671" y="3550132"/>
            <a:ext cx="9013279" cy="1361778"/>
            <a:chOff x="1902371" y="2353771"/>
            <a:chExt cx="9013279" cy="1361778"/>
          </a:xfrm>
          <a:solidFill>
            <a:srgbClr val="7030A0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5A8983-F127-9BF7-84CD-1F964491E3FD}"/>
                </a:ext>
              </a:extLst>
            </p:cNvPr>
            <p:cNvSpPr txBox="1"/>
            <p:nvPr/>
          </p:nvSpPr>
          <p:spPr>
            <a:xfrm>
              <a:off x="1902371" y="2424465"/>
              <a:ext cx="2129191" cy="1291084"/>
            </a:xfrm>
            <a:custGeom>
              <a:avLst/>
              <a:gdLst/>
              <a:ahLst/>
              <a:cxnLst/>
              <a:rect l="l" t="t" r="r" b="b"/>
              <a:pathLst>
                <a:path w="2129191" h="1291084">
                  <a:moveTo>
                    <a:pt x="1328631" y="1052499"/>
                  </a:moveTo>
                  <a:lnTo>
                    <a:pt x="1376968" y="1191188"/>
                  </a:lnTo>
                  <a:lnTo>
                    <a:pt x="1376199" y="1191963"/>
                  </a:lnTo>
                  <a:cubicBezTo>
                    <a:pt x="1346985" y="1214636"/>
                    <a:pt x="1309008" y="1225972"/>
                    <a:pt x="1262267" y="1225972"/>
                  </a:cubicBezTo>
                  <a:cubicBezTo>
                    <a:pt x="1196534" y="1225972"/>
                    <a:pt x="1139483" y="1202098"/>
                    <a:pt x="1091114" y="1154349"/>
                  </a:cubicBezTo>
                  <a:lnTo>
                    <a:pt x="1094835" y="1150628"/>
                  </a:lnTo>
                  <a:cubicBezTo>
                    <a:pt x="1116539" y="1155589"/>
                    <a:pt x="1136693" y="1158069"/>
                    <a:pt x="1155296" y="1158069"/>
                  </a:cubicBezTo>
                  <a:cubicBezTo>
                    <a:pt x="1211107" y="1158069"/>
                    <a:pt x="1257461" y="1139776"/>
                    <a:pt x="1294358" y="1103189"/>
                  </a:cubicBezTo>
                  <a:close/>
                  <a:moveTo>
                    <a:pt x="1240497" y="799627"/>
                  </a:moveTo>
                  <a:lnTo>
                    <a:pt x="1245407" y="800533"/>
                  </a:lnTo>
                  <a:cubicBezTo>
                    <a:pt x="1266104" y="808982"/>
                    <a:pt x="1284591" y="821656"/>
                    <a:pt x="1300869" y="838554"/>
                  </a:cubicBezTo>
                  <a:cubicBezTo>
                    <a:pt x="1333425" y="872350"/>
                    <a:pt x="1349703" y="915293"/>
                    <a:pt x="1349703" y="967383"/>
                  </a:cubicBezTo>
                  <a:cubicBezTo>
                    <a:pt x="1349703" y="994358"/>
                    <a:pt x="1345091" y="1019163"/>
                    <a:pt x="1335867" y="1041797"/>
                  </a:cubicBezTo>
                  <a:lnTo>
                    <a:pt x="1328631" y="1052499"/>
                  </a:lnTo>
                  <a:close/>
                  <a:moveTo>
                    <a:pt x="490202" y="239987"/>
                  </a:moveTo>
                  <a:lnTo>
                    <a:pt x="290214" y="820417"/>
                  </a:lnTo>
                  <a:lnTo>
                    <a:pt x="695771" y="820417"/>
                  </a:lnTo>
                  <a:lnTo>
                    <a:pt x="493923" y="239987"/>
                  </a:lnTo>
                  <a:close/>
                  <a:moveTo>
                    <a:pt x="535781" y="1"/>
                  </a:moveTo>
                  <a:lnTo>
                    <a:pt x="961802" y="1"/>
                  </a:lnTo>
                  <a:lnTo>
                    <a:pt x="1240497" y="799627"/>
                  </a:lnTo>
                  <a:lnTo>
                    <a:pt x="1176690" y="787859"/>
                  </a:lnTo>
                  <a:cubicBezTo>
                    <a:pt x="1117779" y="787859"/>
                    <a:pt x="1069100" y="806308"/>
                    <a:pt x="1030653" y="843205"/>
                  </a:cubicBezTo>
                  <a:cubicBezTo>
                    <a:pt x="992206" y="880102"/>
                    <a:pt x="972982" y="927076"/>
                    <a:pt x="972982" y="984126"/>
                  </a:cubicBezTo>
                  <a:cubicBezTo>
                    <a:pt x="972982" y="1065982"/>
                    <a:pt x="1007398" y="1137605"/>
                    <a:pt x="1076231" y="1198997"/>
                  </a:cubicBezTo>
                  <a:cubicBezTo>
                    <a:pt x="1093440" y="1214345"/>
                    <a:pt x="1113206" y="1227774"/>
                    <a:pt x="1135530" y="1239285"/>
                  </a:cubicBezTo>
                  <a:lnTo>
                    <a:pt x="1156494" y="1247367"/>
                  </a:lnTo>
                  <a:lnTo>
                    <a:pt x="686469" y="1247367"/>
                  </a:lnTo>
                  <a:lnTo>
                    <a:pt x="686469" y="1203649"/>
                  </a:lnTo>
                  <a:lnTo>
                    <a:pt x="826926" y="1203649"/>
                  </a:lnTo>
                  <a:lnTo>
                    <a:pt x="708794" y="864135"/>
                  </a:lnTo>
                  <a:lnTo>
                    <a:pt x="276262" y="864135"/>
                  </a:lnTo>
                  <a:cubicBezTo>
                    <a:pt x="265100" y="901342"/>
                    <a:pt x="259519" y="936999"/>
                    <a:pt x="259519" y="971105"/>
                  </a:cubicBezTo>
                  <a:cubicBezTo>
                    <a:pt x="259519" y="1036837"/>
                    <a:pt x="276107" y="1091873"/>
                    <a:pt x="309283" y="1136211"/>
                  </a:cubicBezTo>
                  <a:cubicBezTo>
                    <a:pt x="342459" y="1180549"/>
                    <a:pt x="401215" y="1203029"/>
                    <a:pt x="485551" y="1203649"/>
                  </a:cubicBezTo>
                  <a:lnTo>
                    <a:pt x="485551" y="1247367"/>
                  </a:lnTo>
                  <a:lnTo>
                    <a:pt x="0" y="1247367"/>
                  </a:lnTo>
                  <a:lnTo>
                    <a:pt x="0" y="1203649"/>
                  </a:lnTo>
                  <a:cubicBezTo>
                    <a:pt x="36587" y="1191247"/>
                    <a:pt x="73639" y="1158225"/>
                    <a:pt x="111156" y="1104585"/>
                  </a:cubicBezTo>
                  <a:cubicBezTo>
                    <a:pt x="148673" y="1050945"/>
                    <a:pt x="179524" y="990019"/>
                    <a:pt x="203708" y="921806"/>
                  </a:cubicBezTo>
                  <a:close/>
                  <a:moveTo>
                    <a:pt x="1267848" y="0"/>
                  </a:moveTo>
                  <a:lnTo>
                    <a:pt x="2129191" y="0"/>
                  </a:lnTo>
                  <a:lnTo>
                    <a:pt x="2129191" y="43719"/>
                  </a:lnTo>
                  <a:lnTo>
                    <a:pt x="1982223" y="43719"/>
                  </a:lnTo>
                  <a:lnTo>
                    <a:pt x="1982223" y="879947"/>
                  </a:lnTo>
                  <a:cubicBezTo>
                    <a:pt x="1982223" y="952500"/>
                    <a:pt x="1974936" y="1008931"/>
                    <a:pt x="1960364" y="1049239"/>
                  </a:cubicBezTo>
                  <a:cubicBezTo>
                    <a:pt x="1945791" y="1089546"/>
                    <a:pt x="1915715" y="1128304"/>
                    <a:pt x="1870136" y="1165511"/>
                  </a:cubicBezTo>
                  <a:cubicBezTo>
                    <a:pt x="1824558" y="1202718"/>
                    <a:pt x="1760221" y="1232948"/>
                    <a:pt x="1677125" y="1256203"/>
                  </a:cubicBezTo>
                  <a:cubicBezTo>
                    <a:pt x="1594029" y="1279457"/>
                    <a:pt x="1503492" y="1291084"/>
                    <a:pt x="1405514" y="1291084"/>
                  </a:cubicBezTo>
                  <a:cubicBezTo>
                    <a:pt x="1330169" y="1291084"/>
                    <a:pt x="1265057" y="1283410"/>
                    <a:pt x="1210177" y="1268063"/>
                  </a:cubicBezTo>
                  <a:lnTo>
                    <a:pt x="1156494" y="1247367"/>
                  </a:lnTo>
                  <a:lnTo>
                    <a:pt x="1450144" y="1247367"/>
                  </a:lnTo>
                  <a:lnTo>
                    <a:pt x="1450144" y="1203649"/>
                  </a:lnTo>
                  <a:lnTo>
                    <a:pt x="1381311" y="1203649"/>
                  </a:lnTo>
                  <a:lnTo>
                    <a:pt x="1376968" y="1191188"/>
                  </a:lnTo>
                  <a:lnTo>
                    <a:pt x="1402491" y="1165511"/>
                  </a:lnTo>
                  <a:cubicBezTo>
                    <a:pt x="1433651" y="1125203"/>
                    <a:pt x="1449232" y="1064742"/>
                    <a:pt x="1449232" y="984126"/>
                  </a:cubicBezTo>
                  <a:lnTo>
                    <a:pt x="1441791" y="216731"/>
                  </a:lnTo>
                  <a:lnTo>
                    <a:pt x="1441791" y="43719"/>
                  </a:lnTo>
                  <a:lnTo>
                    <a:pt x="1267848" y="43719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000" dirty="0">
                <a:latin typeface="Bodoni MT Black" panose="02070A03080606020203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269CDF-6C79-6A11-BD0F-897005FCC200}"/>
                </a:ext>
              </a:extLst>
            </p:cNvPr>
            <p:cNvSpPr txBox="1"/>
            <p:nvPr/>
          </p:nvSpPr>
          <p:spPr>
            <a:xfrm>
              <a:off x="3858764" y="2353771"/>
              <a:ext cx="5817660" cy="1361778"/>
            </a:xfrm>
            <a:custGeom>
              <a:avLst/>
              <a:gdLst/>
              <a:ahLst/>
              <a:cxnLst/>
              <a:rect l="l" t="t" r="r" b="b"/>
              <a:pathLst>
                <a:path w="5817660" h="1361778">
                  <a:moveTo>
                    <a:pt x="4485408" y="1158331"/>
                  </a:moveTo>
                  <a:lnTo>
                    <a:pt x="4479923" y="1165046"/>
                  </a:lnTo>
                  <a:cubicBezTo>
                    <a:pt x="4449227" y="1195664"/>
                    <a:pt x="4415702" y="1222455"/>
                    <a:pt x="4379348" y="1245419"/>
                  </a:cubicBezTo>
                  <a:lnTo>
                    <a:pt x="4338053" y="1265586"/>
                  </a:lnTo>
                  <a:lnTo>
                    <a:pt x="4380335" y="1258412"/>
                  </a:lnTo>
                  <a:cubicBezTo>
                    <a:pt x="4426436" y="1244227"/>
                    <a:pt x="4460766" y="1212950"/>
                    <a:pt x="4483323" y="1164581"/>
                  </a:cubicBezTo>
                  <a:close/>
                  <a:moveTo>
                    <a:pt x="2812978" y="1156581"/>
                  </a:moveTo>
                  <a:lnTo>
                    <a:pt x="2718939" y="1242832"/>
                  </a:lnTo>
                  <a:lnTo>
                    <a:pt x="2668886" y="1266900"/>
                  </a:lnTo>
                  <a:lnTo>
                    <a:pt x="2812978" y="1266900"/>
                  </a:lnTo>
                  <a:close/>
                  <a:moveTo>
                    <a:pt x="2063700" y="784460"/>
                  </a:moveTo>
                  <a:lnTo>
                    <a:pt x="2063700" y="993298"/>
                  </a:lnTo>
                  <a:cubicBezTo>
                    <a:pt x="2063700" y="1046318"/>
                    <a:pt x="2053739" y="1094455"/>
                    <a:pt x="2033818" y="1137708"/>
                  </a:cubicBezTo>
                  <a:lnTo>
                    <a:pt x="2020155" y="1155251"/>
                  </a:lnTo>
                  <a:lnTo>
                    <a:pt x="2096767" y="1218996"/>
                  </a:lnTo>
                  <a:cubicBezTo>
                    <a:pt x="2165911" y="1265815"/>
                    <a:pt x="2236449" y="1289224"/>
                    <a:pt x="2308382" y="1289224"/>
                  </a:cubicBezTo>
                  <a:cubicBezTo>
                    <a:pt x="2373495" y="1289224"/>
                    <a:pt x="2426050" y="1275737"/>
                    <a:pt x="2466047" y="1248762"/>
                  </a:cubicBezTo>
                  <a:cubicBezTo>
                    <a:pt x="2506045" y="1221786"/>
                    <a:pt x="2526044" y="1186595"/>
                    <a:pt x="2526044" y="1143187"/>
                  </a:cubicBezTo>
                  <a:cubicBezTo>
                    <a:pt x="2526044" y="1117762"/>
                    <a:pt x="2517827" y="1094042"/>
                    <a:pt x="2501394" y="1072028"/>
                  </a:cubicBezTo>
                  <a:cubicBezTo>
                    <a:pt x="2484961" y="1050014"/>
                    <a:pt x="2462792" y="1029860"/>
                    <a:pt x="2434886" y="1011567"/>
                  </a:cubicBezTo>
                  <a:cubicBezTo>
                    <a:pt x="2406981" y="993273"/>
                    <a:pt x="2342489" y="957771"/>
                    <a:pt x="2241410" y="905062"/>
                  </a:cubicBezTo>
                  <a:cubicBezTo>
                    <a:pt x="2183119" y="874366"/>
                    <a:pt x="2132114" y="842139"/>
                    <a:pt x="2088396" y="808381"/>
                  </a:cubicBezTo>
                  <a:close/>
                  <a:moveTo>
                    <a:pt x="4338545" y="106971"/>
                  </a:moveTo>
                  <a:lnTo>
                    <a:pt x="4374377" y="123714"/>
                  </a:lnTo>
                  <a:cubicBezTo>
                    <a:pt x="4411332" y="146038"/>
                    <a:pt x="4445429" y="172083"/>
                    <a:pt x="4476667" y="201849"/>
                  </a:cubicBezTo>
                  <a:lnTo>
                    <a:pt x="4528436" y="263362"/>
                  </a:lnTo>
                  <a:lnTo>
                    <a:pt x="4528436" y="221382"/>
                  </a:lnTo>
                  <a:lnTo>
                    <a:pt x="4446581" y="106971"/>
                  </a:lnTo>
                  <a:close/>
                  <a:moveTo>
                    <a:pt x="3973907" y="81856"/>
                  </a:moveTo>
                  <a:cubicBezTo>
                    <a:pt x="3904454" y="81856"/>
                    <a:pt x="3869727" y="124334"/>
                    <a:pt x="3869727" y="209290"/>
                  </a:cubicBezTo>
                  <a:lnTo>
                    <a:pt x="3869727" y="1173882"/>
                  </a:lnTo>
                  <a:cubicBezTo>
                    <a:pt x="3869727" y="1216050"/>
                    <a:pt x="3877634" y="1246281"/>
                    <a:pt x="3893447" y="1264575"/>
                  </a:cubicBezTo>
                  <a:cubicBezTo>
                    <a:pt x="3909260" y="1282868"/>
                    <a:pt x="3936080" y="1292015"/>
                    <a:pt x="3973907" y="1292015"/>
                  </a:cubicBezTo>
                  <a:cubicBezTo>
                    <a:pt x="4037779" y="1292015"/>
                    <a:pt x="4069715" y="1250467"/>
                    <a:pt x="4069715" y="1167371"/>
                  </a:cubicBezTo>
                  <a:lnTo>
                    <a:pt x="4069715" y="203709"/>
                  </a:lnTo>
                  <a:cubicBezTo>
                    <a:pt x="4069715" y="122474"/>
                    <a:pt x="4037779" y="81856"/>
                    <a:pt x="3973907" y="81856"/>
                  </a:cubicBezTo>
                  <a:close/>
                  <a:moveTo>
                    <a:pt x="2395819" y="78135"/>
                  </a:moveTo>
                  <a:cubicBezTo>
                    <a:pt x="2349310" y="78135"/>
                    <a:pt x="2311638" y="90848"/>
                    <a:pt x="2282803" y="116272"/>
                  </a:cubicBezTo>
                  <a:cubicBezTo>
                    <a:pt x="2253967" y="141697"/>
                    <a:pt x="2239549" y="174563"/>
                    <a:pt x="2239549" y="214871"/>
                  </a:cubicBezTo>
                  <a:cubicBezTo>
                    <a:pt x="2239549" y="245877"/>
                    <a:pt x="2248696" y="271302"/>
                    <a:pt x="2266990" y="291146"/>
                  </a:cubicBezTo>
                  <a:cubicBezTo>
                    <a:pt x="2285283" y="310989"/>
                    <a:pt x="2320475" y="335174"/>
                    <a:pt x="2372565" y="363699"/>
                  </a:cubicBezTo>
                  <a:cubicBezTo>
                    <a:pt x="2556739" y="466019"/>
                    <a:pt x="2678437" y="539502"/>
                    <a:pt x="2737659" y="584151"/>
                  </a:cubicBezTo>
                  <a:lnTo>
                    <a:pt x="2812978" y="671123"/>
                  </a:lnTo>
                  <a:lnTo>
                    <a:pt x="2812978" y="364730"/>
                  </a:lnTo>
                  <a:lnTo>
                    <a:pt x="2789283" y="298354"/>
                  </a:lnTo>
                  <a:cubicBezTo>
                    <a:pt x="2765409" y="251070"/>
                    <a:pt x="2730062" y="210840"/>
                    <a:pt x="2683243" y="177664"/>
                  </a:cubicBezTo>
                  <a:cubicBezTo>
                    <a:pt x="2589605" y="111312"/>
                    <a:pt x="2493797" y="78135"/>
                    <a:pt x="2395819" y="78135"/>
                  </a:cubicBezTo>
                  <a:close/>
                  <a:moveTo>
                    <a:pt x="2872069" y="0"/>
                  </a:moveTo>
                  <a:lnTo>
                    <a:pt x="2872069" y="63252"/>
                  </a:lnTo>
                  <a:lnTo>
                    <a:pt x="3506889" y="63252"/>
                  </a:lnTo>
                  <a:lnTo>
                    <a:pt x="3506889" y="106971"/>
                  </a:lnTo>
                  <a:lnTo>
                    <a:pt x="3356200" y="106971"/>
                  </a:lnTo>
                  <a:lnTo>
                    <a:pt x="3356200" y="334875"/>
                  </a:lnTo>
                  <a:lnTo>
                    <a:pt x="3375310" y="298703"/>
                  </a:lnTo>
                  <a:cubicBezTo>
                    <a:pt x="3398971" y="263899"/>
                    <a:pt x="3426576" y="231614"/>
                    <a:pt x="3458124" y="201849"/>
                  </a:cubicBezTo>
                  <a:cubicBezTo>
                    <a:pt x="3584318" y="82786"/>
                    <a:pt x="3753145" y="23255"/>
                    <a:pt x="3964605" y="23255"/>
                  </a:cubicBezTo>
                  <a:cubicBezTo>
                    <a:pt x="4072815" y="23255"/>
                    <a:pt x="4169592" y="38138"/>
                    <a:pt x="4254937" y="67903"/>
                  </a:cubicBezTo>
                  <a:lnTo>
                    <a:pt x="4330309" y="103122"/>
                  </a:lnTo>
                  <a:lnTo>
                    <a:pt x="4330309" y="63252"/>
                  </a:lnTo>
                  <a:lnTo>
                    <a:pt x="5052125" y="63252"/>
                  </a:lnTo>
                  <a:lnTo>
                    <a:pt x="5570233" y="777627"/>
                  </a:lnTo>
                  <a:lnTo>
                    <a:pt x="5570233" y="472530"/>
                  </a:lnTo>
                  <a:cubicBezTo>
                    <a:pt x="5570233" y="349127"/>
                    <a:pt x="5552870" y="257349"/>
                    <a:pt x="5518143" y="197198"/>
                  </a:cubicBezTo>
                  <a:cubicBezTo>
                    <a:pt x="5483417" y="137046"/>
                    <a:pt x="5431017" y="106971"/>
                    <a:pt x="5360944" y="106971"/>
                  </a:cubicBezTo>
                  <a:lnTo>
                    <a:pt x="5319086" y="106971"/>
                  </a:lnTo>
                  <a:lnTo>
                    <a:pt x="5319086" y="63252"/>
                  </a:lnTo>
                  <a:lnTo>
                    <a:pt x="5817660" y="63252"/>
                  </a:lnTo>
                  <a:lnTo>
                    <a:pt x="5817660" y="106971"/>
                  </a:lnTo>
                  <a:cubicBezTo>
                    <a:pt x="5685575" y="117513"/>
                    <a:pt x="5619532" y="234095"/>
                    <a:pt x="5619532" y="456717"/>
                  </a:cubicBezTo>
                  <a:lnTo>
                    <a:pt x="5619532" y="1310618"/>
                  </a:lnTo>
                  <a:lnTo>
                    <a:pt x="5319086" y="1310618"/>
                  </a:lnTo>
                  <a:lnTo>
                    <a:pt x="4579596" y="291146"/>
                  </a:lnTo>
                  <a:lnTo>
                    <a:pt x="4579596" y="339915"/>
                  </a:lnTo>
                  <a:lnTo>
                    <a:pt x="4617240" y="412999"/>
                  </a:lnTo>
                  <a:cubicBezTo>
                    <a:pt x="4648479" y="494234"/>
                    <a:pt x="4664098" y="586321"/>
                    <a:pt x="4664098" y="689261"/>
                  </a:cubicBezTo>
                  <a:cubicBezTo>
                    <a:pt x="4664098" y="786619"/>
                    <a:pt x="4648750" y="874947"/>
                    <a:pt x="4618054" y="954245"/>
                  </a:cubicBezTo>
                  <a:lnTo>
                    <a:pt x="4588503" y="1011840"/>
                  </a:lnTo>
                  <a:lnTo>
                    <a:pt x="4594130" y="1051680"/>
                  </a:lnTo>
                  <a:cubicBezTo>
                    <a:pt x="4623198" y="1194230"/>
                    <a:pt x="4695868" y="1265970"/>
                    <a:pt x="4812140" y="1266900"/>
                  </a:cubicBezTo>
                  <a:lnTo>
                    <a:pt x="4812140" y="1310618"/>
                  </a:lnTo>
                  <a:lnTo>
                    <a:pt x="4330309" y="1310618"/>
                  </a:lnTo>
                  <a:lnTo>
                    <a:pt x="4330309" y="1269368"/>
                  </a:lnTo>
                  <a:lnTo>
                    <a:pt x="4261797" y="1302828"/>
                  </a:lnTo>
                  <a:cubicBezTo>
                    <a:pt x="4177770" y="1333446"/>
                    <a:pt x="4082427" y="1348755"/>
                    <a:pt x="3975767" y="1348755"/>
                  </a:cubicBezTo>
                  <a:cubicBezTo>
                    <a:pt x="3762447" y="1348755"/>
                    <a:pt x="3591294" y="1288449"/>
                    <a:pt x="3462310" y="1167836"/>
                  </a:cubicBezTo>
                  <a:cubicBezTo>
                    <a:pt x="3430064" y="1137683"/>
                    <a:pt x="3401849" y="1104904"/>
                    <a:pt x="3377664" y="1069499"/>
                  </a:cubicBezTo>
                  <a:lnTo>
                    <a:pt x="3356200" y="1028996"/>
                  </a:lnTo>
                  <a:lnTo>
                    <a:pt x="3356200" y="1266900"/>
                  </a:lnTo>
                  <a:lnTo>
                    <a:pt x="3506889" y="1266900"/>
                  </a:lnTo>
                  <a:lnTo>
                    <a:pt x="3506889" y="1310618"/>
                  </a:lnTo>
                  <a:lnTo>
                    <a:pt x="2668800" y="1310618"/>
                  </a:lnTo>
                  <a:lnTo>
                    <a:pt x="2668800" y="1266941"/>
                  </a:lnTo>
                  <a:lnTo>
                    <a:pt x="2594411" y="1302712"/>
                  </a:lnTo>
                  <a:cubicBezTo>
                    <a:pt x="2501704" y="1333408"/>
                    <a:pt x="2417833" y="1348755"/>
                    <a:pt x="2342799" y="1348755"/>
                  </a:cubicBezTo>
                  <a:cubicBezTo>
                    <a:pt x="2226217" y="1348755"/>
                    <a:pt x="2117076" y="1309378"/>
                    <a:pt x="2015377" y="1230623"/>
                  </a:cubicBezTo>
                  <a:lnTo>
                    <a:pt x="1847945" y="1361778"/>
                  </a:lnTo>
                  <a:lnTo>
                    <a:pt x="1847945" y="1308122"/>
                  </a:lnTo>
                  <a:lnTo>
                    <a:pt x="1796158" y="1328161"/>
                  </a:lnTo>
                  <a:cubicBezTo>
                    <a:pt x="1737324" y="1344905"/>
                    <a:pt x="1668995" y="1353276"/>
                    <a:pt x="1591170" y="1353276"/>
                  </a:cubicBezTo>
                  <a:cubicBezTo>
                    <a:pt x="1480170" y="1353276"/>
                    <a:pt x="1382346" y="1341029"/>
                    <a:pt x="1297700" y="1316534"/>
                  </a:cubicBezTo>
                  <a:cubicBezTo>
                    <a:pt x="1213054" y="1292039"/>
                    <a:pt x="1151352" y="1259483"/>
                    <a:pt x="1112595" y="1218866"/>
                  </a:cubicBezTo>
                  <a:cubicBezTo>
                    <a:pt x="1073838" y="1178248"/>
                    <a:pt x="1049033" y="1139336"/>
                    <a:pt x="1038181" y="1102129"/>
                  </a:cubicBezTo>
                  <a:cubicBezTo>
                    <a:pt x="1027329" y="1064922"/>
                    <a:pt x="1021903" y="1005700"/>
                    <a:pt x="1021903" y="924465"/>
                  </a:cubicBezTo>
                  <a:lnTo>
                    <a:pt x="1021903" y="179806"/>
                  </a:lnTo>
                  <a:lnTo>
                    <a:pt x="988080" y="156238"/>
                  </a:lnTo>
                  <a:cubicBezTo>
                    <a:pt x="968856" y="145308"/>
                    <a:pt x="949710" y="136898"/>
                    <a:pt x="930642" y="131007"/>
                  </a:cubicBezTo>
                  <a:cubicBezTo>
                    <a:pt x="892504" y="119225"/>
                    <a:pt x="840569" y="113334"/>
                    <a:pt x="774837" y="113334"/>
                  </a:cubicBezTo>
                  <a:lnTo>
                    <a:pt x="687400" y="113334"/>
                  </a:lnTo>
                  <a:lnTo>
                    <a:pt x="687400" y="678881"/>
                  </a:lnTo>
                  <a:cubicBezTo>
                    <a:pt x="749412" y="677640"/>
                    <a:pt x="798246" y="666788"/>
                    <a:pt x="833903" y="646324"/>
                  </a:cubicBezTo>
                  <a:cubicBezTo>
                    <a:pt x="869560" y="625861"/>
                    <a:pt x="896845" y="595010"/>
                    <a:pt x="915759" y="553772"/>
                  </a:cubicBezTo>
                  <a:cubicBezTo>
                    <a:pt x="934672" y="512534"/>
                    <a:pt x="944129" y="454398"/>
                    <a:pt x="944129" y="379364"/>
                  </a:cubicBezTo>
                  <a:lnTo>
                    <a:pt x="987847" y="379364"/>
                  </a:lnTo>
                  <a:lnTo>
                    <a:pt x="987847" y="1000721"/>
                  </a:lnTo>
                  <a:lnTo>
                    <a:pt x="944129" y="1000721"/>
                  </a:lnTo>
                  <a:cubicBezTo>
                    <a:pt x="941649" y="902743"/>
                    <a:pt x="922580" y="831895"/>
                    <a:pt x="886923" y="788176"/>
                  </a:cubicBezTo>
                  <a:cubicBezTo>
                    <a:pt x="851266" y="744458"/>
                    <a:pt x="787239" y="722599"/>
                    <a:pt x="694842" y="722599"/>
                  </a:cubicBezTo>
                  <a:lnTo>
                    <a:pt x="687400" y="722599"/>
                  </a:lnTo>
                  <a:lnTo>
                    <a:pt x="687400" y="1273263"/>
                  </a:lnTo>
                  <a:lnTo>
                    <a:pt x="852972" y="1273263"/>
                  </a:lnTo>
                  <a:lnTo>
                    <a:pt x="852972" y="1316981"/>
                  </a:lnTo>
                  <a:lnTo>
                    <a:pt x="0" y="1316981"/>
                  </a:lnTo>
                  <a:lnTo>
                    <a:pt x="0" y="1273263"/>
                  </a:lnTo>
                  <a:lnTo>
                    <a:pt x="144178" y="1273263"/>
                  </a:lnTo>
                  <a:lnTo>
                    <a:pt x="144178" y="113334"/>
                  </a:lnTo>
                  <a:lnTo>
                    <a:pt x="0" y="113334"/>
                  </a:lnTo>
                  <a:lnTo>
                    <a:pt x="0" y="69615"/>
                  </a:lnTo>
                  <a:lnTo>
                    <a:pt x="873075" y="69615"/>
                  </a:lnTo>
                  <a:lnTo>
                    <a:pt x="873075" y="64052"/>
                  </a:lnTo>
                  <a:lnTo>
                    <a:pt x="1696280" y="64052"/>
                  </a:lnTo>
                  <a:lnTo>
                    <a:pt x="1696280" y="107771"/>
                  </a:lnTo>
                  <a:lnTo>
                    <a:pt x="1565126" y="107771"/>
                  </a:lnTo>
                  <a:lnTo>
                    <a:pt x="1565126" y="1105849"/>
                  </a:lnTo>
                  <a:cubicBezTo>
                    <a:pt x="1565126" y="1162280"/>
                    <a:pt x="1569311" y="1200262"/>
                    <a:pt x="1577683" y="1219796"/>
                  </a:cubicBezTo>
                  <a:cubicBezTo>
                    <a:pt x="1586055" y="1239330"/>
                    <a:pt x="1601402" y="1254057"/>
                    <a:pt x="1623727" y="1263979"/>
                  </a:cubicBezTo>
                  <a:cubicBezTo>
                    <a:pt x="1646051" y="1273901"/>
                    <a:pt x="1671476" y="1278862"/>
                    <a:pt x="1700001" y="1278862"/>
                  </a:cubicBezTo>
                  <a:cubicBezTo>
                    <a:pt x="1734107" y="1278862"/>
                    <a:pt x="1768524" y="1272893"/>
                    <a:pt x="1803250" y="1260956"/>
                  </a:cubicBezTo>
                  <a:lnTo>
                    <a:pt x="1847945" y="1241837"/>
                  </a:lnTo>
                  <a:lnTo>
                    <a:pt x="1847945" y="836229"/>
                  </a:lnTo>
                  <a:lnTo>
                    <a:pt x="1895384" y="836229"/>
                  </a:lnTo>
                  <a:lnTo>
                    <a:pt x="1895384" y="841810"/>
                  </a:lnTo>
                  <a:cubicBezTo>
                    <a:pt x="1895384" y="928006"/>
                    <a:pt x="1911662" y="1000715"/>
                    <a:pt x="1944219" y="1059936"/>
                  </a:cubicBezTo>
                  <a:lnTo>
                    <a:pt x="1986196" y="1116426"/>
                  </a:lnTo>
                  <a:lnTo>
                    <a:pt x="1987891" y="1113756"/>
                  </a:lnTo>
                  <a:cubicBezTo>
                    <a:pt x="2005564" y="1075308"/>
                    <a:pt x="2014401" y="1029575"/>
                    <a:pt x="2014401" y="976555"/>
                  </a:cubicBezTo>
                  <a:lnTo>
                    <a:pt x="2014401" y="736708"/>
                  </a:lnTo>
                  <a:lnTo>
                    <a:pt x="1979100" y="702516"/>
                  </a:lnTo>
                  <a:cubicBezTo>
                    <a:pt x="1920809" y="628877"/>
                    <a:pt x="1891664" y="549114"/>
                    <a:pt x="1891664" y="463228"/>
                  </a:cubicBezTo>
                  <a:cubicBezTo>
                    <a:pt x="1891664" y="370211"/>
                    <a:pt x="1917302" y="288791"/>
                    <a:pt x="1968578" y="218970"/>
                  </a:cubicBezTo>
                  <a:lnTo>
                    <a:pt x="1970359" y="217006"/>
                  </a:lnTo>
                  <a:lnTo>
                    <a:pt x="1966497" y="206834"/>
                  </a:lnTo>
                  <a:cubicBezTo>
                    <a:pt x="1934560" y="140792"/>
                    <a:pt x="1874254" y="107771"/>
                    <a:pt x="1785577" y="107771"/>
                  </a:cubicBezTo>
                  <a:lnTo>
                    <a:pt x="1785577" y="64052"/>
                  </a:lnTo>
                  <a:lnTo>
                    <a:pt x="2173392" y="64052"/>
                  </a:lnTo>
                  <a:lnTo>
                    <a:pt x="2182111" y="59880"/>
                  </a:lnTo>
                  <a:cubicBezTo>
                    <a:pt x="2239007" y="39184"/>
                    <a:pt x="2301561" y="28836"/>
                    <a:pt x="2369774" y="28836"/>
                  </a:cubicBezTo>
                  <a:cubicBezTo>
                    <a:pt x="2415043" y="28836"/>
                    <a:pt x="2463722" y="34417"/>
                    <a:pt x="2515812" y="45579"/>
                  </a:cubicBezTo>
                  <a:cubicBezTo>
                    <a:pt x="2567901" y="56741"/>
                    <a:pt x="2629603" y="84647"/>
                    <a:pt x="2700917" y="129295"/>
                  </a:cubicBezTo>
                  <a:lnTo>
                    <a:pt x="2730468" y="106971"/>
                  </a:lnTo>
                  <a:lnTo>
                    <a:pt x="2668800" y="106971"/>
                  </a:lnTo>
                  <a:lnTo>
                    <a:pt x="2668800" y="63252"/>
                  </a:lnTo>
                  <a:lnTo>
                    <a:pt x="2788340" y="63252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000" dirty="0">
                <a:latin typeface="Bodoni MT Black" panose="02070A03080606020203" pitchFamily="18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54EE251-C9F1-9B74-CEB7-FA196EBBF027}"/>
                </a:ext>
              </a:extLst>
            </p:cNvPr>
            <p:cNvGrpSpPr/>
            <p:nvPr/>
          </p:nvGrpSpPr>
          <p:grpSpPr>
            <a:xfrm>
              <a:off x="9387860" y="2424465"/>
              <a:ext cx="1527790" cy="1291084"/>
              <a:chOff x="442480" y="1050150"/>
              <a:chExt cx="2582050" cy="2582051"/>
            </a:xfrm>
            <a:grpFill/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5E76D7-1DA2-3B7C-BC55-68EE291762AC}"/>
                  </a:ext>
                </a:extLst>
              </p:cNvPr>
              <p:cNvSpPr/>
              <p:nvPr/>
            </p:nvSpPr>
            <p:spPr>
              <a:xfrm>
                <a:off x="1314919" y="1050150"/>
                <a:ext cx="869481" cy="2582050"/>
              </a:xfrm>
              <a:custGeom>
                <a:avLst/>
                <a:gdLst>
                  <a:gd name="connsiteX0" fmla="*/ 559642 w 1111344"/>
                  <a:gd name="connsiteY0" fmla="*/ 148028 h 2378850"/>
                  <a:gd name="connsiteX1" fmla="*/ 124137 w 1111344"/>
                  <a:gd name="connsiteY1" fmla="*/ 1189425 h 2378850"/>
                  <a:gd name="connsiteX2" fmla="*/ 559642 w 1111344"/>
                  <a:gd name="connsiteY2" fmla="*/ 2230822 h 2378850"/>
                  <a:gd name="connsiteX3" fmla="*/ 995147 w 1111344"/>
                  <a:gd name="connsiteY3" fmla="*/ 1189425 h 2378850"/>
                  <a:gd name="connsiteX4" fmla="*/ 559642 w 1111344"/>
                  <a:gd name="connsiteY4" fmla="*/ 148028 h 2378850"/>
                  <a:gd name="connsiteX5" fmla="*/ 555672 w 1111344"/>
                  <a:gd name="connsiteY5" fmla="*/ 0 h 2378850"/>
                  <a:gd name="connsiteX6" fmla="*/ 1111344 w 1111344"/>
                  <a:gd name="connsiteY6" fmla="*/ 1189425 h 2378850"/>
                  <a:gd name="connsiteX7" fmla="*/ 555672 w 1111344"/>
                  <a:gd name="connsiteY7" fmla="*/ 2378850 h 2378850"/>
                  <a:gd name="connsiteX8" fmla="*/ 0 w 1111344"/>
                  <a:gd name="connsiteY8" fmla="*/ 1189425 h 2378850"/>
                  <a:gd name="connsiteX9" fmla="*/ 555672 w 1111344"/>
                  <a:gd name="connsiteY9" fmla="*/ 0 h 237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4" h="2378850">
                    <a:moveTo>
                      <a:pt x="559642" y="148028"/>
                    </a:moveTo>
                    <a:cubicBezTo>
                      <a:pt x="319119" y="148028"/>
                      <a:pt x="124137" y="614277"/>
                      <a:pt x="124137" y="1189425"/>
                    </a:cubicBezTo>
                    <a:cubicBezTo>
                      <a:pt x="124137" y="1764573"/>
                      <a:pt x="319119" y="2230822"/>
                      <a:pt x="559642" y="2230822"/>
                    </a:cubicBezTo>
                    <a:cubicBezTo>
                      <a:pt x="800165" y="2230822"/>
                      <a:pt x="995147" y="1764573"/>
                      <a:pt x="995147" y="1189425"/>
                    </a:cubicBezTo>
                    <a:cubicBezTo>
                      <a:pt x="995147" y="614277"/>
                      <a:pt x="800165" y="148028"/>
                      <a:pt x="559642" y="148028"/>
                    </a:cubicBezTo>
                    <a:close/>
                    <a:moveTo>
                      <a:pt x="555672" y="0"/>
                    </a:moveTo>
                    <a:cubicBezTo>
                      <a:pt x="862561" y="0"/>
                      <a:pt x="1111344" y="532524"/>
                      <a:pt x="1111344" y="1189425"/>
                    </a:cubicBezTo>
                    <a:cubicBezTo>
                      <a:pt x="1111344" y="1846326"/>
                      <a:pt x="862561" y="2378850"/>
                      <a:pt x="555672" y="2378850"/>
                    </a:cubicBezTo>
                    <a:cubicBezTo>
                      <a:pt x="248783" y="2378850"/>
                      <a:pt x="0" y="1846326"/>
                      <a:pt x="0" y="1189425"/>
                    </a:cubicBezTo>
                    <a:cubicBezTo>
                      <a:pt x="0" y="532524"/>
                      <a:pt x="248783" y="0"/>
                      <a:pt x="55567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3B7FAA2-4E8D-B515-BC00-52028A9922DC}"/>
                  </a:ext>
                </a:extLst>
              </p:cNvPr>
              <p:cNvSpPr/>
              <p:nvPr/>
            </p:nvSpPr>
            <p:spPr>
              <a:xfrm rot="18937416">
                <a:off x="1314918" y="1050151"/>
                <a:ext cx="869481" cy="2582050"/>
              </a:xfrm>
              <a:custGeom>
                <a:avLst/>
                <a:gdLst>
                  <a:gd name="connsiteX0" fmla="*/ 559642 w 1111344"/>
                  <a:gd name="connsiteY0" fmla="*/ 148028 h 2378850"/>
                  <a:gd name="connsiteX1" fmla="*/ 124137 w 1111344"/>
                  <a:gd name="connsiteY1" fmla="*/ 1189425 h 2378850"/>
                  <a:gd name="connsiteX2" fmla="*/ 559642 w 1111344"/>
                  <a:gd name="connsiteY2" fmla="*/ 2230822 h 2378850"/>
                  <a:gd name="connsiteX3" fmla="*/ 995147 w 1111344"/>
                  <a:gd name="connsiteY3" fmla="*/ 1189425 h 2378850"/>
                  <a:gd name="connsiteX4" fmla="*/ 559642 w 1111344"/>
                  <a:gd name="connsiteY4" fmla="*/ 148028 h 2378850"/>
                  <a:gd name="connsiteX5" fmla="*/ 555672 w 1111344"/>
                  <a:gd name="connsiteY5" fmla="*/ 0 h 2378850"/>
                  <a:gd name="connsiteX6" fmla="*/ 1111344 w 1111344"/>
                  <a:gd name="connsiteY6" fmla="*/ 1189425 h 2378850"/>
                  <a:gd name="connsiteX7" fmla="*/ 555672 w 1111344"/>
                  <a:gd name="connsiteY7" fmla="*/ 2378850 h 2378850"/>
                  <a:gd name="connsiteX8" fmla="*/ 0 w 1111344"/>
                  <a:gd name="connsiteY8" fmla="*/ 1189425 h 2378850"/>
                  <a:gd name="connsiteX9" fmla="*/ 555672 w 1111344"/>
                  <a:gd name="connsiteY9" fmla="*/ 0 h 237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4" h="2378850">
                    <a:moveTo>
                      <a:pt x="559642" y="148028"/>
                    </a:moveTo>
                    <a:cubicBezTo>
                      <a:pt x="319119" y="148028"/>
                      <a:pt x="124137" y="614277"/>
                      <a:pt x="124137" y="1189425"/>
                    </a:cubicBezTo>
                    <a:cubicBezTo>
                      <a:pt x="124137" y="1764573"/>
                      <a:pt x="319119" y="2230822"/>
                      <a:pt x="559642" y="2230822"/>
                    </a:cubicBezTo>
                    <a:cubicBezTo>
                      <a:pt x="800165" y="2230822"/>
                      <a:pt x="995147" y="1764573"/>
                      <a:pt x="995147" y="1189425"/>
                    </a:cubicBezTo>
                    <a:cubicBezTo>
                      <a:pt x="995147" y="614277"/>
                      <a:pt x="800165" y="148028"/>
                      <a:pt x="559642" y="148028"/>
                    </a:cubicBezTo>
                    <a:close/>
                    <a:moveTo>
                      <a:pt x="555672" y="0"/>
                    </a:moveTo>
                    <a:cubicBezTo>
                      <a:pt x="862561" y="0"/>
                      <a:pt x="1111344" y="532524"/>
                      <a:pt x="1111344" y="1189425"/>
                    </a:cubicBezTo>
                    <a:cubicBezTo>
                      <a:pt x="1111344" y="1846326"/>
                      <a:pt x="862561" y="2378850"/>
                      <a:pt x="555672" y="2378850"/>
                    </a:cubicBezTo>
                    <a:cubicBezTo>
                      <a:pt x="248783" y="2378850"/>
                      <a:pt x="0" y="1846326"/>
                      <a:pt x="0" y="1189425"/>
                    </a:cubicBezTo>
                    <a:cubicBezTo>
                      <a:pt x="0" y="532524"/>
                      <a:pt x="248783" y="0"/>
                      <a:pt x="55567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751C8947-3C27-8DEB-08D4-F18A397CA9DA}"/>
                  </a:ext>
                </a:extLst>
              </p:cNvPr>
              <p:cNvSpPr/>
              <p:nvPr/>
            </p:nvSpPr>
            <p:spPr>
              <a:xfrm rot="2754773">
                <a:off x="1298764" y="1066472"/>
                <a:ext cx="869481" cy="2582050"/>
              </a:xfrm>
              <a:custGeom>
                <a:avLst/>
                <a:gdLst>
                  <a:gd name="connsiteX0" fmla="*/ 559642 w 1111344"/>
                  <a:gd name="connsiteY0" fmla="*/ 148028 h 2378850"/>
                  <a:gd name="connsiteX1" fmla="*/ 124137 w 1111344"/>
                  <a:gd name="connsiteY1" fmla="*/ 1189425 h 2378850"/>
                  <a:gd name="connsiteX2" fmla="*/ 559642 w 1111344"/>
                  <a:gd name="connsiteY2" fmla="*/ 2230822 h 2378850"/>
                  <a:gd name="connsiteX3" fmla="*/ 995147 w 1111344"/>
                  <a:gd name="connsiteY3" fmla="*/ 1189425 h 2378850"/>
                  <a:gd name="connsiteX4" fmla="*/ 559642 w 1111344"/>
                  <a:gd name="connsiteY4" fmla="*/ 148028 h 2378850"/>
                  <a:gd name="connsiteX5" fmla="*/ 555672 w 1111344"/>
                  <a:gd name="connsiteY5" fmla="*/ 0 h 2378850"/>
                  <a:gd name="connsiteX6" fmla="*/ 1111344 w 1111344"/>
                  <a:gd name="connsiteY6" fmla="*/ 1189425 h 2378850"/>
                  <a:gd name="connsiteX7" fmla="*/ 555672 w 1111344"/>
                  <a:gd name="connsiteY7" fmla="*/ 2378850 h 2378850"/>
                  <a:gd name="connsiteX8" fmla="*/ 0 w 1111344"/>
                  <a:gd name="connsiteY8" fmla="*/ 1189425 h 2378850"/>
                  <a:gd name="connsiteX9" fmla="*/ 555672 w 1111344"/>
                  <a:gd name="connsiteY9" fmla="*/ 0 h 237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4" h="2378850">
                    <a:moveTo>
                      <a:pt x="559642" y="148028"/>
                    </a:moveTo>
                    <a:cubicBezTo>
                      <a:pt x="319119" y="148028"/>
                      <a:pt x="124137" y="614277"/>
                      <a:pt x="124137" y="1189425"/>
                    </a:cubicBezTo>
                    <a:cubicBezTo>
                      <a:pt x="124137" y="1764573"/>
                      <a:pt x="319119" y="2230822"/>
                      <a:pt x="559642" y="2230822"/>
                    </a:cubicBezTo>
                    <a:cubicBezTo>
                      <a:pt x="800165" y="2230822"/>
                      <a:pt x="995147" y="1764573"/>
                      <a:pt x="995147" y="1189425"/>
                    </a:cubicBezTo>
                    <a:cubicBezTo>
                      <a:pt x="995147" y="614277"/>
                      <a:pt x="800165" y="148028"/>
                      <a:pt x="559642" y="148028"/>
                    </a:cubicBezTo>
                    <a:close/>
                    <a:moveTo>
                      <a:pt x="555672" y="0"/>
                    </a:moveTo>
                    <a:cubicBezTo>
                      <a:pt x="862561" y="0"/>
                      <a:pt x="1111344" y="532524"/>
                      <a:pt x="1111344" y="1189425"/>
                    </a:cubicBezTo>
                    <a:cubicBezTo>
                      <a:pt x="1111344" y="1846326"/>
                      <a:pt x="862561" y="2378850"/>
                      <a:pt x="555672" y="2378850"/>
                    </a:cubicBezTo>
                    <a:cubicBezTo>
                      <a:pt x="248783" y="2378850"/>
                      <a:pt x="0" y="1846326"/>
                      <a:pt x="0" y="1189425"/>
                    </a:cubicBezTo>
                    <a:cubicBezTo>
                      <a:pt x="0" y="532524"/>
                      <a:pt x="248783" y="0"/>
                      <a:pt x="55567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42C8E2B-BA04-3583-26F8-896CDA9122A2}"/>
                  </a:ext>
                </a:extLst>
              </p:cNvPr>
              <p:cNvSpPr/>
              <p:nvPr/>
            </p:nvSpPr>
            <p:spPr>
              <a:xfrm>
                <a:off x="1457325" y="1146998"/>
                <a:ext cx="219029" cy="22930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6CE14DA-DB07-803B-C2D7-51DB12BC6DCB}"/>
                  </a:ext>
                </a:extLst>
              </p:cNvPr>
              <p:cNvSpPr/>
              <p:nvPr/>
            </p:nvSpPr>
            <p:spPr>
              <a:xfrm>
                <a:off x="1003560" y="3115384"/>
                <a:ext cx="219029" cy="22930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4195AD4-E128-3A54-A01D-2DC99585667C}"/>
                  </a:ext>
                </a:extLst>
              </p:cNvPr>
              <p:cNvSpPr/>
              <p:nvPr/>
            </p:nvSpPr>
            <p:spPr>
              <a:xfrm>
                <a:off x="2200551" y="3091571"/>
                <a:ext cx="219029" cy="22930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2784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08F0FCD-2116-3996-4129-CE72F2BACA07}"/>
              </a:ext>
            </a:extLst>
          </p:cNvPr>
          <p:cNvGrpSpPr/>
          <p:nvPr/>
        </p:nvGrpSpPr>
        <p:grpSpPr>
          <a:xfrm>
            <a:off x="2620667" y="513018"/>
            <a:ext cx="6950665" cy="2378850"/>
            <a:chOff x="4333445" y="2500447"/>
            <a:chExt cx="6950665" cy="2378850"/>
          </a:xfrm>
          <a:solidFill>
            <a:srgbClr val="FF0000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09C3B3-285A-C7FB-BA9B-6F4509EE346A}"/>
                </a:ext>
              </a:extLst>
            </p:cNvPr>
            <p:cNvSpPr txBox="1"/>
            <p:nvPr/>
          </p:nvSpPr>
          <p:spPr>
            <a:xfrm>
              <a:off x="4333445" y="2500447"/>
              <a:ext cx="4990436" cy="2378850"/>
            </a:xfrm>
            <a:custGeom>
              <a:avLst/>
              <a:gdLst/>
              <a:ahLst/>
              <a:cxnLst/>
              <a:rect l="l" t="t" r="r" b="b"/>
              <a:pathLst>
                <a:path w="2706303" h="1723597">
                  <a:moveTo>
                    <a:pt x="654421" y="320380"/>
                  </a:moveTo>
                  <a:lnTo>
                    <a:pt x="387437" y="1095254"/>
                  </a:lnTo>
                  <a:lnTo>
                    <a:pt x="928855" y="1095254"/>
                  </a:lnTo>
                  <a:lnTo>
                    <a:pt x="659388" y="320380"/>
                  </a:lnTo>
                  <a:close/>
                  <a:moveTo>
                    <a:pt x="1556411" y="0"/>
                  </a:moveTo>
                  <a:lnTo>
                    <a:pt x="2706303" y="0"/>
                  </a:lnTo>
                  <a:lnTo>
                    <a:pt x="2706303" y="58364"/>
                  </a:lnTo>
                  <a:lnTo>
                    <a:pt x="2510102" y="58364"/>
                  </a:lnTo>
                  <a:lnTo>
                    <a:pt x="2510102" y="1174728"/>
                  </a:lnTo>
                  <a:cubicBezTo>
                    <a:pt x="2510102" y="1271587"/>
                    <a:pt x="2500374" y="1346922"/>
                    <a:pt x="2480920" y="1400733"/>
                  </a:cubicBezTo>
                  <a:cubicBezTo>
                    <a:pt x="2461465" y="1454544"/>
                    <a:pt x="2421314" y="1506285"/>
                    <a:pt x="2360466" y="1555956"/>
                  </a:cubicBezTo>
                  <a:cubicBezTo>
                    <a:pt x="2299619" y="1605627"/>
                    <a:pt x="2213729" y="1645985"/>
                    <a:pt x="2102796" y="1677030"/>
                  </a:cubicBezTo>
                  <a:cubicBezTo>
                    <a:pt x="1991863" y="1708075"/>
                    <a:pt x="1870996" y="1723597"/>
                    <a:pt x="1740195" y="1723597"/>
                  </a:cubicBezTo>
                  <a:cubicBezTo>
                    <a:pt x="1639611" y="1723597"/>
                    <a:pt x="1552686" y="1713353"/>
                    <a:pt x="1479420" y="1692863"/>
                  </a:cubicBezTo>
                  <a:lnTo>
                    <a:pt x="1407750" y="1665233"/>
                  </a:lnTo>
                  <a:lnTo>
                    <a:pt x="1935942" y="1665233"/>
                  </a:lnTo>
                  <a:lnTo>
                    <a:pt x="1935942" y="1606869"/>
                  </a:lnTo>
                  <a:lnTo>
                    <a:pt x="1844050" y="1606869"/>
                  </a:lnTo>
                  <a:lnTo>
                    <a:pt x="1785729" y="1439535"/>
                  </a:lnTo>
                  <a:lnTo>
                    <a:pt x="1794659" y="1389479"/>
                  </a:lnTo>
                  <a:cubicBezTo>
                    <a:pt x="1797259" y="1365937"/>
                    <a:pt x="1798559" y="1340713"/>
                    <a:pt x="1798559" y="1313808"/>
                  </a:cubicBezTo>
                  <a:lnTo>
                    <a:pt x="1788625" y="289336"/>
                  </a:lnTo>
                  <a:lnTo>
                    <a:pt x="1788625" y="58364"/>
                  </a:lnTo>
                  <a:lnTo>
                    <a:pt x="1556411" y="58364"/>
                  </a:lnTo>
                  <a:close/>
                  <a:moveTo>
                    <a:pt x="715268" y="0"/>
                  </a:moveTo>
                  <a:lnTo>
                    <a:pt x="1284005" y="0"/>
                  </a:lnTo>
                  <a:lnTo>
                    <a:pt x="1785729" y="1439535"/>
                  </a:lnTo>
                  <a:lnTo>
                    <a:pt x="1782959" y="1455061"/>
                  </a:lnTo>
                  <a:cubicBezTo>
                    <a:pt x="1751759" y="1576135"/>
                    <a:pt x="1673759" y="1636672"/>
                    <a:pt x="1548960" y="1636672"/>
                  </a:cubicBezTo>
                  <a:cubicBezTo>
                    <a:pt x="1461207" y="1636672"/>
                    <a:pt x="1385045" y="1604800"/>
                    <a:pt x="1320472" y="1541055"/>
                  </a:cubicBezTo>
                  <a:lnTo>
                    <a:pt x="1325439" y="1536088"/>
                  </a:lnTo>
                  <a:cubicBezTo>
                    <a:pt x="1354414" y="1542710"/>
                    <a:pt x="1381319" y="1546022"/>
                    <a:pt x="1406155" y="1546022"/>
                  </a:cubicBezTo>
                  <a:cubicBezTo>
                    <a:pt x="1480662" y="1546022"/>
                    <a:pt x="1542544" y="1521600"/>
                    <a:pt x="1591802" y="1472757"/>
                  </a:cubicBezTo>
                  <a:cubicBezTo>
                    <a:pt x="1641059" y="1423913"/>
                    <a:pt x="1665688" y="1363479"/>
                    <a:pt x="1665688" y="1291456"/>
                  </a:cubicBezTo>
                  <a:cubicBezTo>
                    <a:pt x="1665688" y="1221916"/>
                    <a:pt x="1643957" y="1164587"/>
                    <a:pt x="1600494" y="1119469"/>
                  </a:cubicBezTo>
                  <a:cubicBezTo>
                    <a:pt x="1557032" y="1074351"/>
                    <a:pt x="1501772" y="1051792"/>
                    <a:pt x="1434716" y="1051792"/>
                  </a:cubicBezTo>
                  <a:cubicBezTo>
                    <a:pt x="1356070" y="1051792"/>
                    <a:pt x="1291083" y="1076420"/>
                    <a:pt x="1239756" y="1125678"/>
                  </a:cubicBezTo>
                  <a:cubicBezTo>
                    <a:pt x="1188429" y="1174935"/>
                    <a:pt x="1162765" y="1237645"/>
                    <a:pt x="1162765" y="1313808"/>
                  </a:cubicBezTo>
                  <a:cubicBezTo>
                    <a:pt x="1162765" y="1423085"/>
                    <a:pt x="1208711" y="1518703"/>
                    <a:pt x="1300603" y="1600660"/>
                  </a:cubicBezTo>
                  <a:cubicBezTo>
                    <a:pt x="1323576" y="1621150"/>
                    <a:pt x="1349964" y="1639078"/>
                    <a:pt x="1379767" y="1654445"/>
                  </a:cubicBezTo>
                  <a:lnTo>
                    <a:pt x="1407750" y="1665233"/>
                  </a:lnTo>
                  <a:lnTo>
                    <a:pt x="916437" y="1665233"/>
                  </a:lnTo>
                  <a:lnTo>
                    <a:pt x="916437" y="1606869"/>
                  </a:lnTo>
                  <a:lnTo>
                    <a:pt x="1103947" y="1606869"/>
                  </a:lnTo>
                  <a:lnTo>
                    <a:pt x="946240" y="1153618"/>
                  </a:lnTo>
                  <a:lnTo>
                    <a:pt x="368810" y="1153618"/>
                  </a:lnTo>
                  <a:cubicBezTo>
                    <a:pt x="353909" y="1203289"/>
                    <a:pt x="346458" y="1250891"/>
                    <a:pt x="346458" y="1296423"/>
                  </a:cubicBezTo>
                  <a:cubicBezTo>
                    <a:pt x="346458" y="1384176"/>
                    <a:pt x="368603" y="1457648"/>
                    <a:pt x="412893" y="1516840"/>
                  </a:cubicBezTo>
                  <a:cubicBezTo>
                    <a:pt x="457184" y="1576032"/>
                    <a:pt x="535623" y="1606041"/>
                    <a:pt x="648212" y="1606869"/>
                  </a:cubicBezTo>
                  <a:lnTo>
                    <a:pt x="648212" y="1665233"/>
                  </a:lnTo>
                  <a:lnTo>
                    <a:pt x="0" y="1665233"/>
                  </a:lnTo>
                  <a:lnTo>
                    <a:pt x="0" y="1606869"/>
                  </a:lnTo>
                  <a:cubicBezTo>
                    <a:pt x="48844" y="1590312"/>
                    <a:pt x="98308" y="1546229"/>
                    <a:pt x="148393" y="1474619"/>
                  </a:cubicBezTo>
                  <a:cubicBezTo>
                    <a:pt x="198479" y="1403010"/>
                    <a:pt x="239664" y="1321673"/>
                    <a:pt x="271951" y="1230609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endParaRPr lang="en-US" sz="20000" dirty="0">
                <a:latin typeface="Bodoni MT Black" panose="02070A03080606020203" pitchFamily="18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7D1020-37D4-D468-B723-E5B8B2A8C355}"/>
                </a:ext>
              </a:extLst>
            </p:cNvPr>
            <p:cNvGrpSpPr/>
            <p:nvPr/>
          </p:nvGrpSpPr>
          <p:grpSpPr>
            <a:xfrm>
              <a:off x="8702060" y="2500447"/>
              <a:ext cx="2582050" cy="2378850"/>
              <a:chOff x="442480" y="1050150"/>
              <a:chExt cx="2582050" cy="2582051"/>
            </a:xfrm>
            <a:grpFill/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CEE8BD93-AA3F-36B5-4FA0-E3662A4479C6}"/>
                  </a:ext>
                </a:extLst>
              </p:cNvPr>
              <p:cNvSpPr/>
              <p:nvPr/>
            </p:nvSpPr>
            <p:spPr>
              <a:xfrm>
                <a:off x="1314919" y="1050150"/>
                <a:ext cx="869481" cy="2582050"/>
              </a:xfrm>
              <a:custGeom>
                <a:avLst/>
                <a:gdLst>
                  <a:gd name="connsiteX0" fmla="*/ 559642 w 1111344"/>
                  <a:gd name="connsiteY0" fmla="*/ 148028 h 2378850"/>
                  <a:gd name="connsiteX1" fmla="*/ 124137 w 1111344"/>
                  <a:gd name="connsiteY1" fmla="*/ 1189425 h 2378850"/>
                  <a:gd name="connsiteX2" fmla="*/ 559642 w 1111344"/>
                  <a:gd name="connsiteY2" fmla="*/ 2230822 h 2378850"/>
                  <a:gd name="connsiteX3" fmla="*/ 995147 w 1111344"/>
                  <a:gd name="connsiteY3" fmla="*/ 1189425 h 2378850"/>
                  <a:gd name="connsiteX4" fmla="*/ 559642 w 1111344"/>
                  <a:gd name="connsiteY4" fmla="*/ 148028 h 2378850"/>
                  <a:gd name="connsiteX5" fmla="*/ 555672 w 1111344"/>
                  <a:gd name="connsiteY5" fmla="*/ 0 h 2378850"/>
                  <a:gd name="connsiteX6" fmla="*/ 1111344 w 1111344"/>
                  <a:gd name="connsiteY6" fmla="*/ 1189425 h 2378850"/>
                  <a:gd name="connsiteX7" fmla="*/ 555672 w 1111344"/>
                  <a:gd name="connsiteY7" fmla="*/ 2378850 h 2378850"/>
                  <a:gd name="connsiteX8" fmla="*/ 0 w 1111344"/>
                  <a:gd name="connsiteY8" fmla="*/ 1189425 h 2378850"/>
                  <a:gd name="connsiteX9" fmla="*/ 555672 w 1111344"/>
                  <a:gd name="connsiteY9" fmla="*/ 0 h 237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4" h="2378850">
                    <a:moveTo>
                      <a:pt x="559642" y="148028"/>
                    </a:moveTo>
                    <a:cubicBezTo>
                      <a:pt x="319119" y="148028"/>
                      <a:pt x="124137" y="614277"/>
                      <a:pt x="124137" y="1189425"/>
                    </a:cubicBezTo>
                    <a:cubicBezTo>
                      <a:pt x="124137" y="1764573"/>
                      <a:pt x="319119" y="2230822"/>
                      <a:pt x="559642" y="2230822"/>
                    </a:cubicBezTo>
                    <a:cubicBezTo>
                      <a:pt x="800165" y="2230822"/>
                      <a:pt x="995147" y="1764573"/>
                      <a:pt x="995147" y="1189425"/>
                    </a:cubicBezTo>
                    <a:cubicBezTo>
                      <a:pt x="995147" y="614277"/>
                      <a:pt x="800165" y="148028"/>
                      <a:pt x="559642" y="148028"/>
                    </a:cubicBezTo>
                    <a:close/>
                    <a:moveTo>
                      <a:pt x="555672" y="0"/>
                    </a:moveTo>
                    <a:cubicBezTo>
                      <a:pt x="862561" y="0"/>
                      <a:pt x="1111344" y="532524"/>
                      <a:pt x="1111344" y="1189425"/>
                    </a:cubicBezTo>
                    <a:cubicBezTo>
                      <a:pt x="1111344" y="1846326"/>
                      <a:pt x="862561" y="2378850"/>
                      <a:pt x="555672" y="2378850"/>
                    </a:cubicBezTo>
                    <a:cubicBezTo>
                      <a:pt x="248783" y="2378850"/>
                      <a:pt x="0" y="1846326"/>
                      <a:pt x="0" y="1189425"/>
                    </a:cubicBezTo>
                    <a:cubicBezTo>
                      <a:pt x="0" y="532524"/>
                      <a:pt x="248783" y="0"/>
                      <a:pt x="55567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C49074A-4BAB-F990-C7A2-62E8CB21194E}"/>
                  </a:ext>
                </a:extLst>
              </p:cNvPr>
              <p:cNvSpPr/>
              <p:nvPr/>
            </p:nvSpPr>
            <p:spPr>
              <a:xfrm rot="18937416">
                <a:off x="1314918" y="1050151"/>
                <a:ext cx="869481" cy="2582050"/>
              </a:xfrm>
              <a:custGeom>
                <a:avLst/>
                <a:gdLst>
                  <a:gd name="connsiteX0" fmla="*/ 559642 w 1111344"/>
                  <a:gd name="connsiteY0" fmla="*/ 148028 h 2378850"/>
                  <a:gd name="connsiteX1" fmla="*/ 124137 w 1111344"/>
                  <a:gd name="connsiteY1" fmla="*/ 1189425 h 2378850"/>
                  <a:gd name="connsiteX2" fmla="*/ 559642 w 1111344"/>
                  <a:gd name="connsiteY2" fmla="*/ 2230822 h 2378850"/>
                  <a:gd name="connsiteX3" fmla="*/ 995147 w 1111344"/>
                  <a:gd name="connsiteY3" fmla="*/ 1189425 h 2378850"/>
                  <a:gd name="connsiteX4" fmla="*/ 559642 w 1111344"/>
                  <a:gd name="connsiteY4" fmla="*/ 148028 h 2378850"/>
                  <a:gd name="connsiteX5" fmla="*/ 555672 w 1111344"/>
                  <a:gd name="connsiteY5" fmla="*/ 0 h 2378850"/>
                  <a:gd name="connsiteX6" fmla="*/ 1111344 w 1111344"/>
                  <a:gd name="connsiteY6" fmla="*/ 1189425 h 2378850"/>
                  <a:gd name="connsiteX7" fmla="*/ 555672 w 1111344"/>
                  <a:gd name="connsiteY7" fmla="*/ 2378850 h 2378850"/>
                  <a:gd name="connsiteX8" fmla="*/ 0 w 1111344"/>
                  <a:gd name="connsiteY8" fmla="*/ 1189425 h 2378850"/>
                  <a:gd name="connsiteX9" fmla="*/ 555672 w 1111344"/>
                  <a:gd name="connsiteY9" fmla="*/ 0 h 237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4" h="2378850">
                    <a:moveTo>
                      <a:pt x="559642" y="148028"/>
                    </a:moveTo>
                    <a:cubicBezTo>
                      <a:pt x="319119" y="148028"/>
                      <a:pt x="124137" y="614277"/>
                      <a:pt x="124137" y="1189425"/>
                    </a:cubicBezTo>
                    <a:cubicBezTo>
                      <a:pt x="124137" y="1764573"/>
                      <a:pt x="319119" y="2230822"/>
                      <a:pt x="559642" y="2230822"/>
                    </a:cubicBezTo>
                    <a:cubicBezTo>
                      <a:pt x="800165" y="2230822"/>
                      <a:pt x="995147" y="1764573"/>
                      <a:pt x="995147" y="1189425"/>
                    </a:cubicBezTo>
                    <a:cubicBezTo>
                      <a:pt x="995147" y="614277"/>
                      <a:pt x="800165" y="148028"/>
                      <a:pt x="559642" y="148028"/>
                    </a:cubicBezTo>
                    <a:close/>
                    <a:moveTo>
                      <a:pt x="555672" y="0"/>
                    </a:moveTo>
                    <a:cubicBezTo>
                      <a:pt x="862561" y="0"/>
                      <a:pt x="1111344" y="532524"/>
                      <a:pt x="1111344" y="1189425"/>
                    </a:cubicBezTo>
                    <a:cubicBezTo>
                      <a:pt x="1111344" y="1846326"/>
                      <a:pt x="862561" y="2378850"/>
                      <a:pt x="555672" y="2378850"/>
                    </a:cubicBezTo>
                    <a:cubicBezTo>
                      <a:pt x="248783" y="2378850"/>
                      <a:pt x="0" y="1846326"/>
                      <a:pt x="0" y="1189425"/>
                    </a:cubicBezTo>
                    <a:cubicBezTo>
                      <a:pt x="0" y="532524"/>
                      <a:pt x="248783" y="0"/>
                      <a:pt x="55567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DDCC2801-FC5C-DC7D-CC23-3D14CD0AEC34}"/>
                  </a:ext>
                </a:extLst>
              </p:cNvPr>
              <p:cNvSpPr/>
              <p:nvPr/>
            </p:nvSpPr>
            <p:spPr>
              <a:xfrm rot="2754773">
                <a:off x="1298764" y="1066472"/>
                <a:ext cx="869481" cy="2582050"/>
              </a:xfrm>
              <a:custGeom>
                <a:avLst/>
                <a:gdLst>
                  <a:gd name="connsiteX0" fmla="*/ 559642 w 1111344"/>
                  <a:gd name="connsiteY0" fmla="*/ 148028 h 2378850"/>
                  <a:gd name="connsiteX1" fmla="*/ 124137 w 1111344"/>
                  <a:gd name="connsiteY1" fmla="*/ 1189425 h 2378850"/>
                  <a:gd name="connsiteX2" fmla="*/ 559642 w 1111344"/>
                  <a:gd name="connsiteY2" fmla="*/ 2230822 h 2378850"/>
                  <a:gd name="connsiteX3" fmla="*/ 995147 w 1111344"/>
                  <a:gd name="connsiteY3" fmla="*/ 1189425 h 2378850"/>
                  <a:gd name="connsiteX4" fmla="*/ 559642 w 1111344"/>
                  <a:gd name="connsiteY4" fmla="*/ 148028 h 2378850"/>
                  <a:gd name="connsiteX5" fmla="*/ 555672 w 1111344"/>
                  <a:gd name="connsiteY5" fmla="*/ 0 h 2378850"/>
                  <a:gd name="connsiteX6" fmla="*/ 1111344 w 1111344"/>
                  <a:gd name="connsiteY6" fmla="*/ 1189425 h 2378850"/>
                  <a:gd name="connsiteX7" fmla="*/ 555672 w 1111344"/>
                  <a:gd name="connsiteY7" fmla="*/ 2378850 h 2378850"/>
                  <a:gd name="connsiteX8" fmla="*/ 0 w 1111344"/>
                  <a:gd name="connsiteY8" fmla="*/ 1189425 h 2378850"/>
                  <a:gd name="connsiteX9" fmla="*/ 555672 w 1111344"/>
                  <a:gd name="connsiteY9" fmla="*/ 0 h 237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4" h="2378850">
                    <a:moveTo>
                      <a:pt x="559642" y="148028"/>
                    </a:moveTo>
                    <a:cubicBezTo>
                      <a:pt x="319119" y="148028"/>
                      <a:pt x="124137" y="614277"/>
                      <a:pt x="124137" y="1189425"/>
                    </a:cubicBezTo>
                    <a:cubicBezTo>
                      <a:pt x="124137" y="1764573"/>
                      <a:pt x="319119" y="2230822"/>
                      <a:pt x="559642" y="2230822"/>
                    </a:cubicBezTo>
                    <a:cubicBezTo>
                      <a:pt x="800165" y="2230822"/>
                      <a:pt x="995147" y="1764573"/>
                      <a:pt x="995147" y="1189425"/>
                    </a:cubicBezTo>
                    <a:cubicBezTo>
                      <a:pt x="995147" y="614277"/>
                      <a:pt x="800165" y="148028"/>
                      <a:pt x="559642" y="148028"/>
                    </a:cubicBezTo>
                    <a:close/>
                    <a:moveTo>
                      <a:pt x="555672" y="0"/>
                    </a:moveTo>
                    <a:cubicBezTo>
                      <a:pt x="862561" y="0"/>
                      <a:pt x="1111344" y="532524"/>
                      <a:pt x="1111344" y="1189425"/>
                    </a:cubicBezTo>
                    <a:cubicBezTo>
                      <a:pt x="1111344" y="1846326"/>
                      <a:pt x="862561" y="2378850"/>
                      <a:pt x="555672" y="2378850"/>
                    </a:cubicBezTo>
                    <a:cubicBezTo>
                      <a:pt x="248783" y="2378850"/>
                      <a:pt x="0" y="1846326"/>
                      <a:pt x="0" y="1189425"/>
                    </a:cubicBezTo>
                    <a:cubicBezTo>
                      <a:pt x="0" y="532524"/>
                      <a:pt x="248783" y="0"/>
                      <a:pt x="55567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ADB9F67-056A-FB29-F651-32C1F793257D}"/>
                  </a:ext>
                </a:extLst>
              </p:cNvPr>
              <p:cNvSpPr/>
              <p:nvPr/>
            </p:nvSpPr>
            <p:spPr>
              <a:xfrm>
                <a:off x="1457325" y="1146998"/>
                <a:ext cx="219029" cy="22930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AD68F2F-2D8F-2C38-29E4-5EB7C082FC82}"/>
                  </a:ext>
                </a:extLst>
              </p:cNvPr>
              <p:cNvSpPr/>
              <p:nvPr/>
            </p:nvSpPr>
            <p:spPr>
              <a:xfrm>
                <a:off x="1003560" y="3115384"/>
                <a:ext cx="219029" cy="22930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45C0C50-5B49-5A0D-D13D-DAD3A1F7F89C}"/>
                  </a:ext>
                </a:extLst>
              </p:cNvPr>
              <p:cNvSpPr/>
              <p:nvPr/>
            </p:nvSpPr>
            <p:spPr>
              <a:xfrm>
                <a:off x="2200551" y="3091571"/>
                <a:ext cx="219029" cy="22930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117078-5C55-C62D-32DB-BE5BA81D087F}"/>
              </a:ext>
            </a:extLst>
          </p:cNvPr>
          <p:cNvGrpSpPr/>
          <p:nvPr/>
        </p:nvGrpSpPr>
        <p:grpSpPr>
          <a:xfrm>
            <a:off x="1762671" y="3550132"/>
            <a:ext cx="9013279" cy="1361778"/>
            <a:chOff x="1902371" y="2353771"/>
            <a:chExt cx="9013279" cy="1361778"/>
          </a:xfrm>
          <a:solidFill>
            <a:srgbClr val="FF0000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5A8983-F127-9BF7-84CD-1F964491E3FD}"/>
                </a:ext>
              </a:extLst>
            </p:cNvPr>
            <p:cNvSpPr txBox="1"/>
            <p:nvPr/>
          </p:nvSpPr>
          <p:spPr>
            <a:xfrm>
              <a:off x="1902371" y="2424465"/>
              <a:ext cx="2129191" cy="1291084"/>
            </a:xfrm>
            <a:custGeom>
              <a:avLst/>
              <a:gdLst/>
              <a:ahLst/>
              <a:cxnLst/>
              <a:rect l="l" t="t" r="r" b="b"/>
              <a:pathLst>
                <a:path w="2129191" h="1291084">
                  <a:moveTo>
                    <a:pt x="1328631" y="1052499"/>
                  </a:moveTo>
                  <a:lnTo>
                    <a:pt x="1376968" y="1191188"/>
                  </a:lnTo>
                  <a:lnTo>
                    <a:pt x="1376199" y="1191963"/>
                  </a:lnTo>
                  <a:cubicBezTo>
                    <a:pt x="1346985" y="1214636"/>
                    <a:pt x="1309008" y="1225972"/>
                    <a:pt x="1262267" y="1225972"/>
                  </a:cubicBezTo>
                  <a:cubicBezTo>
                    <a:pt x="1196534" y="1225972"/>
                    <a:pt x="1139483" y="1202098"/>
                    <a:pt x="1091114" y="1154349"/>
                  </a:cubicBezTo>
                  <a:lnTo>
                    <a:pt x="1094835" y="1150628"/>
                  </a:lnTo>
                  <a:cubicBezTo>
                    <a:pt x="1116539" y="1155589"/>
                    <a:pt x="1136693" y="1158069"/>
                    <a:pt x="1155296" y="1158069"/>
                  </a:cubicBezTo>
                  <a:cubicBezTo>
                    <a:pt x="1211107" y="1158069"/>
                    <a:pt x="1257461" y="1139776"/>
                    <a:pt x="1294358" y="1103189"/>
                  </a:cubicBezTo>
                  <a:close/>
                  <a:moveTo>
                    <a:pt x="1240497" y="799627"/>
                  </a:moveTo>
                  <a:lnTo>
                    <a:pt x="1245407" y="800533"/>
                  </a:lnTo>
                  <a:cubicBezTo>
                    <a:pt x="1266104" y="808982"/>
                    <a:pt x="1284591" y="821656"/>
                    <a:pt x="1300869" y="838554"/>
                  </a:cubicBezTo>
                  <a:cubicBezTo>
                    <a:pt x="1333425" y="872350"/>
                    <a:pt x="1349703" y="915293"/>
                    <a:pt x="1349703" y="967383"/>
                  </a:cubicBezTo>
                  <a:cubicBezTo>
                    <a:pt x="1349703" y="994358"/>
                    <a:pt x="1345091" y="1019163"/>
                    <a:pt x="1335867" y="1041797"/>
                  </a:cubicBezTo>
                  <a:lnTo>
                    <a:pt x="1328631" y="1052499"/>
                  </a:lnTo>
                  <a:close/>
                  <a:moveTo>
                    <a:pt x="490202" y="239987"/>
                  </a:moveTo>
                  <a:lnTo>
                    <a:pt x="290214" y="820417"/>
                  </a:lnTo>
                  <a:lnTo>
                    <a:pt x="695771" y="820417"/>
                  </a:lnTo>
                  <a:lnTo>
                    <a:pt x="493923" y="239987"/>
                  </a:lnTo>
                  <a:close/>
                  <a:moveTo>
                    <a:pt x="535781" y="1"/>
                  </a:moveTo>
                  <a:lnTo>
                    <a:pt x="961802" y="1"/>
                  </a:lnTo>
                  <a:lnTo>
                    <a:pt x="1240497" y="799627"/>
                  </a:lnTo>
                  <a:lnTo>
                    <a:pt x="1176690" y="787859"/>
                  </a:lnTo>
                  <a:cubicBezTo>
                    <a:pt x="1117779" y="787859"/>
                    <a:pt x="1069100" y="806308"/>
                    <a:pt x="1030653" y="843205"/>
                  </a:cubicBezTo>
                  <a:cubicBezTo>
                    <a:pt x="992206" y="880102"/>
                    <a:pt x="972982" y="927076"/>
                    <a:pt x="972982" y="984126"/>
                  </a:cubicBezTo>
                  <a:cubicBezTo>
                    <a:pt x="972982" y="1065982"/>
                    <a:pt x="1007398" y="1137605"/>
                    <a:pt x="1076231" y="1198997"/>
                  </a:cubicBezTo>
                  <a:cubicBezTo>
                    <a:pt x="1093440" y="1214345"/>
                    <a:pt x="1113206" y="1227774"/>
                    <a:pt x="1135530" y="1239285"/>
                  </a:cubicBezTo>
                  <a:lnTo>
                    <a:pt x="1156494" y="1247367"/>
                  </a:lnTo>
                  <a:lnTo>
                    <a:pt x="686469" y="1247367"/>
                  </a:lnTo>
                  <a:lnTo>
                    <a:pt x="686469" y="1203649"/>
                  </a:lnTo>
                  <a:lnTo>
                    <a:pt x="826926" y="1203649"/>
                  </a:lnTo>
                  <a:lnTo>
                    <a:pt x="708794" y="864135"/>
                  </a:lnTo>
                  <a:lnTo>
                    <a:pt x="276262" y="864135"/>
                  </a:lnTo>
                  <a:cubicBezTo>
                    <a:pt x="265100" y="901342"/>
                    <a:pt x="259519" y="936999"/>
                    <a:pt x="259519" y="971105"/>
                  </a:cubicBezTo>
                  <a:cubicBezTo>
                    <a:pt x="259519" y="1036837"/>
                    <a:pt x="276107" y="1091873"/>
                    <a:pt x="309283" y="1136211"/>
                  </a:cubicBezTo>
                  <a:cubicBezTo>
                    <a:pt x="342459" y="1180549"/>
                    <a:pt x="401215" y="1203029"/>
                    <a:pt x="485551" y="1203649"/>
                  </a:cubicBezTo>
                  <a:lnTo>
                    <a:pt x="485551" y="1247367"/>
                  </a:lnTo>
                  <a:lnTo>
                    <a:pt x="0" y="1247367"/>
                  </a:lnTo>
                  <a:lnTo>
                    <a:pt x="0" y="1203649"/>
                  </a:lnTo>
                  <a:cubicBezTo>
                    <a:pt x="36587" y="1191247"/>
                    <a:pt x="73639" y="1158225"/>
                    <a:pt x="111156" y="1104585"/>
                  </a:cubicBezTo>
                  <a:cubicBezTo>
                    <a:pt x="148673" y="1050945"/>
                    <a:pt x="179524" y="990019"/>
                    <a:pt x="203708" y="921806"/>
                  </a:cubicBezTo>
                  <a:close/>
                  <a:moveTo>
                    <a:pt x="1267848" y="0"/>
                  </a:moveTo>
                  <a:lnTo>
                    <a:pt x="2129191" y="0"/>
                  </a:lnTo>
                  <a:lnTo>
                    <a:pt x="2129191" y="43719"/>
                  </a:lnTo>
                  <a:lnTo>
                    <a:pt x="1982223" y="43719"/>
                  </a:lnTo>
                  <a:lnTo>
                    <a:pt x="1982223" y="879947"/>
                  </a:lnTo>
                  <a:cubicBezTo>
                    <a:pt x="1982223" y="952500"/>
                    <a:pt x="1974936" y="1008931"/>
                    <a:pt x="1960364" y="1049239"/>
                  </a:cubicBezTo>
                  <a:cubicBezTo>
                    <a:pt x="1945791" y="1089546"/>
                    <a:pt x="1915715" y="1128304"/>
                    <a:pt x="1870136" y="1165511"/>
                  </a:cubicBezTo>
                  <a:cubicBezTo>
                    <a:pt x="1824558" y="1202718"/>
                    <a:pt x="1760221" y="1232948"/>
                    <a:pt x="1677125" y="1256203"/>
                  </a:cubicBezTo>
                  <a:cubicBezTo>
                    <a:pt x="1594029" y="1279457"/>
                    <a:pt x="1503492" y="1291084"/>
                    <a:pt x="1405514" y="1291084"/>
                  </a:cubicBezTo>
                  <a:cubicBezTo>
                    <a:pt x="1330169" y="1291084"/>
                    <a:pt x="1265057" y="1283410"/>
                    <a:pt x="1210177" y="1268063"/>
                  </a:cubicBezTo>
                  <a:lnTo>
                    <a:pt x="1156494" y="1247367"/>
                  </a:lnTo>
                  <a:lnTo>
                    <a:pt x="1450144" y="1247367"/>
                  </a:lnTo>
                  <a:lnTo>
                    <a:pt x="1450144" y="1203649"/>
                  </a:lnTo>
                  <a:lnTo>
                    <a:pt x="1381311" y="1203649"/>
                  </a:lnTo>
                  <a:lnTo>
                    <a:pt x="1376968" y="1191188"/>
                  </a:lnTo>
                  <a:lnTo>
                    <a:pt x="1402491" y="1165511"/>
                  </a:lnTo>
                  <a:cubicBezTo>
                    <a:pt x="1433651" y="1125203"/>
                    <a:pt x="1449232" y="1064742"/>
                    <a:pt x="1449232" y="984126"/>
                  </a:cubicBezTo>
                  <a:lnTo>
                    <a:pt x="1441791" y="216731"/>
                  </a:lnTo>
                  <a:lnTo>
                    <a:pt x="1441791" y="43719"/>
                  </a:lnTo>
                  <a:lnTo>
                    <a:pt x="1267848" y="43719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000" dirty="0">
                <a:latin typeface="Bodoni MT Black" panose="02070A03080606020203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269CDF-6C79-6A11-BD0F-897005FCC200}"/>
                </a:ext>
              </a:extLst>
            </p:cNvPr>
            <p:cNvSpPr txBox="1"/>
            <p:nvPr/>
          </p:nvSpPr>
          <p:spPr>
            <a:xfrm>
              <a:off x="3858764" y="2353771"/>
              <a:ext cx="5817660" cy="1361778"/>
            </a:xfrm>
            <a:custGeom>
              <a:avLst/>
              <a:gdLst/>
              <a:ahLst/>
              <a:cxnLst/>
              <a:rect l="l" t="t" r="r" b="b"/>
              <a:pathLst>
                <a:path w="5817660" h="1361778">
                  <a:moveTo>
                    <a:pt x="4485408" y="1158331"/>
                  </a:moveTo>
                  <a:lnTo>
                    <a:pt x="4479923" y="1165046"/>
                  </a:lnTo>
                  <a:cubicBezTo>
                    <a:pt x="4449227" y="1195664"/>
                    <a:pt x="4415702" y="1222455"/>
                    <a:pt x="4379348" y="1245419"/>
                  </a:cubicBezTo>
                  <a:lnTo>
                    <a:pt x="4338053" y="1265586"/>
                  </a:lnTo>
                  <a:lnTo>
                    <a:pt x="4380335" y="1258412"/>
                  </a:lnTo>
                  <a:cubicBezTo>
                    <a:pt x="4426436" y="1244227"/>
                    <a:pt x="4460766" y="1212950"/>
                    <a:pt x="4483323" y="1164581"/>
                  </a:cubicBezTo>
                  <a:close/>
                  <a:moveTo>
                    <a:pt x="2812978" y="1156581"/>
                  </a:moveTo>
                  <a:lnTo>
                    <a:pt x="2718939" y="1242832"/>
                  </a:lnTo>
                  <a:lnTo>
                    <a:pt x="2668886" y="1266900"/>
                  </a:lnTo>
                  <a:lnTo>
                    <a:pt x="2812978" y="1266900"/>
                  </a:lnTo>
                  <a:close/>
                  <a:moveTo>
                    <a:pt x="2063700" y="784460"/>
                  </a:moveTo>
                  <a:lnTo>
                    <a:pt x="2063700" y="993298"/>
                  </a:lnTo>
                  <a:cubicBezTo>
                    <a:pt x="2063700" y="1046318"/>
                    <a:pt x="2053739" y="1094455"/>
                    <a:pt x="2033818" y="1137708"/>
                  </a:cubicBezTo>
                  <a:lnTo>
                    <a:pt x="2020155" y="1155251"/>
                  </a:lnTo>
                  <a:lnTo>
                    <a:pt x="2096767" y="1218996"/>
                  </a:lnTo>
                  <a:cubicBezTo>
                    <a:pt x="2165911" y="1265815"/>
                    <a:pt x="2236449" y="1289224"/>
                    <a:pt x="2308382" y="1289224"/>
                  </a:cubicBezTo>
                  <a:cubicBezTo>
                    <a:pt x="2373495" y="1289224"/>
                    <a:pt x="2426050" y="1275737"/>
                    <a:pt x="2466047" y="1248762"/>
                  </a:cubicBezTo>
                  <a:cubicBezTo>
                    <a:pt x="2506045" y="1221786"/>
                    <a:pt x="2526044" y="1186595"/>
                    <a:pt x="2526044" y="1143187"/>
                  </a:cubicBezTo>
                  <a:cubicBezTo>
                    <a:pt x="2526044" y="1117762"/>
                    <a:pt x="2517827" y="1094042"/>
                    <a:pt x="2501394" y="1072028"/>
                  </a:cubicBezTo>
                  <a:cubicBezTo>
                    <a:pt x="2484961" y="1050014"/>
                    <a:pt x="2462792" y="1029860"/>
                    <a:pt x="2434886" y="1011567"/>
                  </a:cubicBezTo>
                  <a:cubicBezTo>
                    <a:pt x="2406981" y="993273"/>
                    <a:pt x="2342489" y="957771"/>
                    <a:pt x="2241410" y="905062"/>
                  </a:cubicBezTo>
                  <a:cubicBezTo>
                    <a:pt x="2183119" y="874366"/>
                    <a:pt x="2132114" y="842139"/>
                    <a:pt x="2088396" y="808381"/>
                  </a:cubicBezTo>
                  <a:close/>
                  <a:moveTo>
                    <a:pt x="4338545" y="106971"/>
                  </a:moveTo>
                  <a:lnTo>
                    <a:pt x="4374377" y="123714"/>
                  </a:lnTo>
                  <a:cubicBezTo>
                    <a:pt x="4411332" y="146038"/>
                    <a:pt x="4445429" y="172083"/>
                    <a:pt x="4476667" y="201849"/>
                  </a:cubicBezTo>
                  <a:lnTo>
                    <a:pt x="4528436" y="263362"/>
                  </a:lnTo>
                  <a:lnTo>
                    <a:pt x="4528436" y="221382"/>
                  </a:lnTo>
                  <a:lnTo>
                    <a:pt x="4446581" y="106971"/>
                  </a:lnTo>
                  <a:close/>
                  <a:moveTo>
                    <a:pt x="3973907" y="81856"/>
                  </a:moveTo>
                  <a:cubicBezTo>
                    <a:pt x="3904454" y="81856"/>
                    <a:pt x="3869727" y="124334"/>
                    <a:pt x="3869727" y="209290"/>
                  </a:cubicBezTo>
                  <a:lnTo>
                    <a:pt x="3869727" y="1173882"/>
                  </a:lnTo>
                  <a:cubicBezTo>
                    <a:pt x="3869727" y="1216050"/>
                    <a:pt x="3877634" y="1246281"/>
                    <a:pt x="3893447" y="1264575"/>
                  </a:cubicBezTo>
                  <a:cubicBezTo>
                    <a:pt x="3909260" y="1282868"/>
                    <a:pt x="3936080" y="1292015"/>
                    <a:pt x="3973907" y="1292015"/>
                  </a:cubicBezTo>
                  <a:cubicBezTo>
                    <a:pt x="4037779" y="1292015"/>
                    <a:pt x="4069715" y="1250467"/>
                    <a:pt x="4069715" y="1167371"/>
                  </a:cubicBezTo>
                  <a:lnTo>
                    <a:pt x="4069715" y="203709"/>
                  </a:lnTo>
                  <a:cubicBezTo>
                    <a:pt x="4069715" y="122474"/>
                    <a:pt x="4037779" y="81856"/>
                    <a:pt x="3973907" y="81856"/>
                  </a:cubicBezTo>
                  <a:close/>
                  <a:moveTo>
                    <a:pt x="2395819" y="78135"/>
                  </a:moveTo>
                  <a:cubicBezTo>
                    <a:pt x="2349310" y="78135"/>
                    <a:pt x="2311638" y="90848"/>
                    <a:pt x="2282803" y="116272"/>
                  </a:cubicBezTo>
                  <a:cubicBezTo>
                    <a:pt x="2253967" y="141697"/>
                    <a:pt x="2239549" y="174563"/>
                    <a:pt x="2239549" y="214871"/>
                  </a:cubicBezTo>
                  <a:cubicBezTo>
                    <a:pt x="2239549" y="245877"/>
                    <a:pt x="2248696" y="271302"/>
                    <a:pt x="2266990" y="291146"/>
                  </a:cubicBezTo>
                  <a:cubicBezTo>
                    <a:pt x="2285283" y="310989"/>
                    <a:pt x="2320475" y="335174"/>
                    <a:pt x="2372565" y="363699"/>
                  </a:cubicBezTo>
                  <a:cubicBezTo>
                    <a:pt x="2556739" y="466019"/>
                    <a:pt x="2678437" y="539502"/>
                    <a:pt x="2737659" y="584151"/>
                  </a:cubicBezTo>
                  <a:lnTo>
                    <a:pt x="2812978" y="671123"/>
                  </a:lnTo>
                  <a:lnTo>
                    <a:pt x="2812978" y="364730"/>
                  </a:lnTo>
                  <a:lnTo>
                    <a:pt x="2789283" y="298354"/>
                  </a:lnTo>
                  <a:cubicBezTo>
                    <a:pt x="2765409" y="251070"/>
                    <a:pt x="2730062" y="210840"/>
                    <a:pt x="2683243" y="177664"/>
                  </a:cubicBezTo>
                  <a:cubicBezTo>
                    <a:pt x="2589605" y="111312"/>
                    <a:pt x="2493797" y="78135"/>
                    <a:pt x="2395819" y="78135"/>
                  </a:cubicBezTo>
                  <a:close/>
                  <a:moveTo>
                    <a:pt x="2872069" y="0"/>
                  </a:moveTo>
                  <a:lnTo>
                    <a:pt x="2872069" y="63252"/>
                  </a:lnTo>
                  <a:lnTo>
                    <a:pt x="3506889" y="63252"/>
                  </a:lnTo>
                  <a:lnTo>
                    <a:pt x="3506889" y="106971"/>
                  </a:lnTo>
                  <a:lnTo>
                    <a:pt x="3356200" y="106971"/>
                  </a:lnTo>
                  <a:lnTo>
                    <a:pt x="3356200" y="334875"/>
                  </a:lnTo>
                  <a:lnTo>
                    <a:pt x="3375310" y="298703"/>
                  </a:lnTo>
                  <a:cubicBezTo>
                    <a:pt x="3398971" y="263899"/>
                    <a:pt x="3426576" y="231614"/>
                    <a:pt x="3458124" y="201849"/>
                  </a:cubicBezTo>
                  <a:cubicBezTo>
                    <a:pt x="3584318" y="82786"/>
                    <a:pt x="3753145" y="23255"/>
                    <a:pt x="3964605" y="23255"/>
                  </a:cubicBezTo>
                  <a:cubicBezTo>
                    <a:pt x="4072815" y="23255"/>
                    <a:pt x="4169592" y="38138"/>
                    <a:pt x="4254937" y="67903"/>
                  </a:cubicBezTo>
                  <a:lnTo>
                    <a:pt x="4330309" y="103122"/>
                  </a:lnTo>
                  <a:lnTo>
                    <a:pt x="4330309" y="63252"/>
                  </a:lnTo>
                  <a:lnTo>
                    <a:pt x="5052125" y="63252"/>
                  </a:lnTo>
                  <a:lnTo>
                    <a:pt x="5570233" y="777627"/>
                  </a:lnTo>
                  <a:lnTo>
                    <a:pt x="5570233" y="472530"/>
                  </a:lnTo>
                  <a:cubicBezTo>
                    <a:pt x="5570233" y="349127"/>
                    <a:pt x="5552870" y="257349"/>
                    <a:pt x="5518143" y="197198"/>
                  </a:cubicBezTo>
                  <a:cubicBezTo>
                    <a:pt x="5483417" y="137046"/>
                    <a:pt x="5431017" y="106971"/>
                    <a:pt x="5360944" y="106971"/>
                  </a:cubicBezTo>
                  <a:lnTo>
                    <a:pt x="5319086" y="106971"/>
                  </a:lnTo>
                  <a:lnTo>
                    <a:pt x="5319086" y="63252"/>
                  </a:lnTo>
                  <a:lnTo>
                    <a:pt x="5817660" y="63252"/>
                  </a:lnTo>
                  <a:lnTo>
                    <a:pt x="5817660" y="106971"/>
                  </a:lnTo>
                  <a:cubicBezTo>
                    <a:pt x="5685575" y="117513"/>
                    <a:pt x="5619532" y="234095"/>
                    <a:pt x="5619532" y="456717"/>
                  </a:cubicBezTo>
                  <a:lnTo>
                    <a:pt x="5619532" y="1310618"/>
                  </a:lnTo>
                  <a:lnTo>
                    <a:pt x="5319086" y="1310618"/>
                  </a:lnTo>
                  <a:lnTo>
                    <a:pt x="4579596" y="291146"/>
                  </a:lnTo>
                  <a:lnTo>
                    <a:pt x="4579596" y="339915"/>
                  </a:lnTo>
                  <a:lnTo>
                    <a:pt x="4617240" y="412999"/>
                  </a:lnTo>
                  <a:cubicBezTo>
                    <a:pt x="4648479" y="494234"/>
                    <a:pt x="4664098" y="586321"/>
                    <a:pt x="4664098" y="689261"/>
                  </a:cubicBezTo>
                  <a:cubicBezTo>
                    <a:pt x="4664098" y="786619"/>
                    <a:pt x="4648750" y="874947"/>
                    <a:pt x="4618054" y="954245"/>
                  </a:cubicBezTo>
                  <a:lnTo>
                    <a:pt x="4588503" y="1011840"/>
                  </a:lnTo>
                  <a:lnTo>
                    <a:pt x="4594130" y="1051680"/>
                  </a:lnTo>
                  <a:cubicBezTo>
                    <a:pt x="4623198" y="1194230"/>
                    <a:pt x="4695868" y="1265970"/>
                    <a:pt x="4812140" y="1266900"/>
                  </a:cubicBezTo>
                  <a:lnTo>
                    <a:pt x="4812140" y="1310618"/>
                  </a:lnTo>
                  <a:lnTo>
                    <a:pt x="4330309" y="1310618"/>
                  </a:lnTo>
                  <a:lnTo>
                    <a:pt x="4330309" y="1269368"/>
                  </a:lnTo>
                  <a:lnTo>
                    <a:pt x="4261797" y="1302828"/>
                  </a:lnTo>
                  <a:cubicBezTo>
                    <a:pt x="4177770" y="1333446"/>
                    <a:pt x="4082427" y="1348755"/>
                    <a:pt x="3975767" y="1348755"/>
                  </a:cubicBezTo>
                  <a:cubicBezTo>
                    <a:pt x="3762447" y="1348755"/>
                    <a:pt x="3591294" y="1288449"/>
                    <a:pt x="3462310" y="1167836"/>
                  </a:cubicBezTo>
                  <a:cubicBezTo>
                    <a:pt x="3430064" y="1137683"/>
                    <a:pt x="3401849" y="1104904"/>
                    <a:pt x="3377664" y="1069499"/>
                  </a:cubicBezTo>
                  <a:lnTo>
                    <a:pt x="3356200" y="1028996"/>
                  </a:lnTo>
                  <a:lnTo>
                    <a:pt x="3356200" y="1266900"/>
                  </a:lnTo>
                  <a:lnTo>
                    <a:pt x="3506889" y="1266900"/>
                  </a:lnTo>
                  <a:lnTo>
                    <a:pt x="3506889" y="1310618"/>
                  </a:lnTo>
                  <a:lnTo>
                    <a:pt x="2668800" y="1310618"/>
                  </a:lnTo>
                  <a:lnTo>
                    <a:pt x="2668800" y="1266941"/>
                  </a:lnTo>
                  <a:lnTo>
                    <a:pt x="2594411" y="1302712"/>
                  </a:lnTo>
                  <a:cubicBezTo>
                    <a:pt x="2501704" y="1333408"/>
                    <a:pt x="2417833" y="1348755"/>
                    <a:pt x="2342799" y="1348755"/>
                  </a:cubicBezTo>
                  <a:cubicBezTo>
                    <a:pt x="2226217" y="1348755"/>
                    <a:pt x="2117076" y="1309378"/>
                    <a:pt x="2015377" y="1230623"/>
                  </a:cubicBezTo>
                  <a:lnTo>
                    <a:pt x="1847945" y="1361778"/>
                  </a:lnTo>
                  <a:lnTo>
                    <a:pt x="1847945" y="1308122"/>
                  </a:lnTo>
                  <a:lnTo>
                    <a:pt x="1796158" y="1328161"/>
                  </a:lnTo>
                  <a:cubicBezTo>
                    <a:pt x="1737324" y="1344905"/>
                    <a:pt x="1668995" y="1353276"/>
                    <a:pt x="1591170" y="1353276"/>
                  </a:cubicBezTo>
                  <a:cubicBezTo>
                    <a:pt x="1480170" y="1353276"/>
                    <a:pt x="1382346" y="1341029"/>
                    <a:pt x="1297700" y="1316534"/>
                  </a:cubicBezTo>
                  <a:cubicBezTo>
                    <a:pt x="1213054" y="1292039"/>
                    <a:pt x="1151352" y="1259483"/>
                    <a:pt x="1112595" y="1218866"/>
                  </a:cubicBezTo>
                  <a:cubicBezTo>
                    <a:pt x="1073838" y="1178248"/>
                    <a:pt x="1049033" y="1139336"/>
                    <a:pt x="1038181" y="1102129"/>
                  </a:cubicBezTo>
                  <a:cubicBezTo>
                    <a:pt x="1027329" y="1064922"/>
                    <a:pt x="1021903" y="1005700"/>
                    <a:pt x="1021903" y="924465"/>
                  </a:cubicBezTo>
                  <a:lnTo>
                    <a:pt x="1021903" y="179806"/>
                  </a:lnTo>
                  <a:lnTo>
                    <a:pt x="988080" y="156238"/>
                  </a:lnTo>
                  <a:cubicBezTo>
                    <a:pt x="968856" y="145308"/>
                    <a:pt x="949710" y="136898"/>
                    <a:pt x="930642" y="131007"/>
                  </a:cubicBezTo>
                  <a:cubicBezTo>
                    <a:pt x="892504" y="119225"/>
                    <a:pt x="840569" y="113334"/>
                    <a:pt x="774837" y="113334"/>
                  </a:cubicBezTo>
                  <a:lnTo>
                    <a:pt x="687400" y="113334"/>
                  </a:lnTo>
                  <a:lnTo>
                    <a:pt x="687400" y="678881"/>
                  </a:lnTo>
                  <a:cubicBezTo>
                    <a:pt x="749412" y="677640"/>
                    <a:pt x="798246" y="666788"/>
                    <a:pt x="833903" y="646324"/>
                  </a:cubicBezTo>
                  <a:cubicBezTo>
                    <a:pt x="869560" y="625861"/>
                    <a:pt x="896845" y="595010"/>
                    <a:pt x="915759" y="553772"/>
                  </a:cubicBezTo>
                  <a:cubicBezTo>
                    <a:pt x="934672" y="512534"/>
                    <a:pt x="944129" y="454398"/>
                    <a:pt x="944129" y="379364"/>
                  </a:cubicBezTo>
                  <a:lnTo>
                    <a:pt x="987847" y="379364"/>
                  </a:lnTo>
                  <a:lnTo>
                    <a:pt x="987847" y="1000721"/>
                  </a:lnTo>
                  <a:lnTo>
                    <a:pt x="944129" y="1000721"/>
                  </a:lnTo>
                  <a:cubicBezTo>
                    <a:pt x="941649" y="902743"/>
                    <a:pt x="922580" y="831895"/>
                    <a:pt x="886923" y="788176"/>
                  </a:cubicBezTo>
                  <a:cubicBezTo>
                    <a:pt x="851266" y="744458"/>
                    <a:pt x="787239" y="722599"/>
                    <a:pt x="694842" y="722599"/>
                  </a:cubicBezTo>
                  <a:lnTo>
                    <a:pt x="687400" y="722599"/>
                  </a:lnTo>
                  <a:lnTo>
                    <a:pt x="687400" y="1273263"/>
                  </a:lnTo>
                  <a:lnTo>
                    <a:pt x="852972" y="1273263"/>
                  </a:lnTo>
                  <a:lnTo>
                    <a:pt x="852972" y="1316981"/>
                  </a:lnTo>
                  <a:lnTo>
                    <a:pt x="0" y="1316981"/>
                  </a:lnTo>
                  <a:lnTo>
                    <a:pt x="0" y="1273263"/>
                  </a:lnTo>
                  <a:lnTo>
                    <a:pt x="144178" y="1273263"/>
                  </a:lnTo>
                  <a:lnTo>
                    <a:pt x="144178" y="113334"/>
                  </a:lnTo>
                  <a:lnTo>
                    <a:pt x="0" y="113334"/>
                  </a:lnTo>
                  <a:lnTo>
                    <a:pt x="0" y="69615"/>
                  </a:lnTo>
                  <a:lnTo>
                    <a:pt x="873075" y="69615"/>
                  </a:lnTo>
                  <a:lnTo>
                    <a:pt x="873075" y="64052"/>
                  </a:lnTo>
                  <a:lnTo>
                    <a:pt x="1696280" y="64052"/>
                  </a:lnTo>
                  <a:lnTo>
                    <a:pt x="1696280" y="107771"/>
                  </a:lnTo>
                  <a:lnTo>
                    <a:pt x="1565126" y="107771"/>
                  </a:lnTo>
                  <a:lnTo>
                    <a:pt x="1565126" y="1105849"/>
                  </a:lnTo>
                  <a:cubicBezTo>
                    <a:pt x="1565126" y="1162280"/>
                    <a:pt x="1569311" y="1200262"/>
                    <a:pt x="1577683" y="1219796"/>
                  </a:cubicBezTo>
                  <a:cubicBezTo>
                    <a:pt x="1586055" y="1239330"/>
                    <a:pt x="1601402" y="1254057"/>
                    <a:pt x="1623727" y="1263979"/>
                  </a:cubicBezTo>
                  <a:cubicBezTo>
                    <a:pt x="1646051" y="1273901"/>
                    <a:pt x="1671476" y="1278862"/>
                    <a:pt x="1700001" y="1278862"/>
                  </a:cubicBezTo>
                  <a:cubicBezTo>
                    <a:pt x="1734107" y="1278862"/>
                    <a:pt x="1768524" y="1272893"/>
                    <a:pt x="1803250" y="1260956"/>
                  </a:cubicBezTo>
                  <a:lnTo>
                    <a:pt x="1847945" y="1241837"/>
                  </a:lnTo>
                  <a:lnTo>
                    <a:pt x="1847945" y="836229"/>
                  </a:lnTo>
                  <a:lnTo>
                    <a:pt x="1895384" y="836229"/>
                  </a:lnTo>
                  <a:lnTo>
                    <a:pt x="1895384" y="841810"/>
                  </a:lnTo>
                  <a:cubicBezTo>
                    <a:pt x="1895384" y="928006"/>
                    <a:pt x="1911662" y="1000715"/>
                    <a:pt x="1944219" y="1059936"/>
                  </a:cubicBezTo>
                  <a:lnTo>
                    <a:pt x="1986196" y="1116426"/>
                  </a:lnTo>
                  <a:lnTo>
                    <a:pt x="1987891" y="1113756"/>
                  </a:lnTo>
                  <a:cubicBezTo>
                    <a:pt x="2005564" y="1075308"/>
                    <a:pt x="2014401" y="1029575"/>
                    <a:pt x="2014401" y="976555"/>
                  </a:cubicBezTo>
                  <a:lnTo>
                    <a:pt x="2014401" y="736708"/>
                  </a:lnTo>
                  <a:lnTo>
                    <a:pt x="1979100" y="702516"/>
                  </a:lnTo>
                  <a:cubicBezTo>
                    <a:pt x="1920809" y="628877"/>
                    <a:pt x="1891664" y="549114"/>
                    <a:pt x="1891664" y="463228"/>
                  </a:cubicBezTo>
                  <a:cubicBezTo>
                    <a:pt x="1891664" y="370211"/>
                    <a:pt x="1917302" y="288791"/>
                    <a:pt x="1968578" y="218970"/>
                  </a:cubicBezTo>
                  <a:lnTo>
                    <a:pt x="1970359" y="217006"/>
                  </a:lnTo>
                  <a:lnTo>
                    <a:pt x="1966497" y="206834"/>
                  </a:lnTo>
                  <a:cubicBezTo>
                    <a:pt x="1934560" y="140792"/>
                    <a:pt x="1874254" y="107771"/>
                    <a:pt x="1785577" y="107771"/>
                  </a:cubicBezTo>
                  <a:lnTo>
                    <a:pt x="1785577" y="64052"/>
                  </a:lnTo>
                  <a:lnTo>
                    <a:pt x="2173392" y="64052"/>
                  </a:lnTo>
                  <a:lnTo>
                    <a:pt x="2182111" y="59880"/>
                  </a:lnTo>
                  <a:cubicBezTo>
                    <a:pt x="2239007" y="39184"/>
                    <a:pt x="2301561" y="28836"/>
                    <a:pt x="2369774" y="28836"/>
                  </a:cubicBezTo>
                  <a:cubicBezTo>
                    <a:pt x="2415043" y="28836"/>
                    <a:pt x="2463722" y="34417"/>
                    <a:pt x="2515812" y="45579"/>
                  </a:cubicBezTo>
                  <a:cubicBezTo>
                    <a:pt x="2567901" y="56741"/>
                    <a:pt x="2629603" y="84647"/>
                    <a:pt x="2700917" y="129295"/>
                  </a:cubicBezTo>
                  <a:lnTo>
                    <a:pt x="2730468" y="106971"/>
                  </a:lnTo>
                  <a:lnTo>
                    <a:pt x="2668800" y="106971"/>
                  </a:lnTo>
                  <a:lnTo>
                    <a:pt x="2668800" y="63252"/>
                  </a:lnTo>
                  <a:lnTo>
                    <a:pt x="2788340" y="63252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000" dirty="0">
                <a:latin typeface="Bodoni MT Black" panose="02070A03080606020203" pitchFamily="18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54EE251-C9F1-9B74-CEB7-FA196EBBF027}"/>
                </a:ext>
              </a:extLst>
            </p:cNvPr>
            <p:cNvGrpSpPr/>
            <p:nvPr/>
          </p:nvGrpSpPr>
          <p:grpSpPr>
            <a:xfrm>
              <a:off x="9387860" y="2424465"/>
              <a:ext cx="1527790" cy="1291084"/>
              <a:chOff x="442480" y="1050150"/>
              <a:chExt cx="2582050" cy="2582051"/>
            </a:xfrm>
            <a:grpFill/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5E76D7-1DA2-3B7C-BC55-68EE291762AC}"/>
                  </a:ext>
                </a:extLst>
              </p:cNvPr>
              <p:cNvSpPr/>
              <p:nvPr/>
            </p:nvSpPr>
            <p:spPr>
              <a:xfrm>
                <a:off x="1314919" y="1050150"/>
                <a:ext cx="869481" cy="2582050"/>
              </a:xfrm>
              <a:custGeom>
                <a:avLst/>
                <a:gdLst>
                  <a:gd name="connsiteX0" fmla="*/ 559642 w 1111344"/>
                  <a:gd name="connsiteY0" fmla="*/ 148028 h 2378850"/>
                  <a:gd name="connsiteX1" fmla="*/ 124137 w 1111344"/>
                  <a:gd name="connsiteY1" fmla="*/ 1189425 h 2378850"/>
                  <a:gd name="connsiteX2" fmla="*/ 559642 w 1111344"/>
                  <a:gd name="connsiteY2" fmla="*/ 2230822 h 2378850"/>
                  <a:gd name="connsiteX3" fmla="*/ 995147 w 1111344"/>
                  <a:gd name="connsiteY3" fmla="*/ 1189425 h 2378850"/>
                  <a:gd name="connsiteX4" fmla="*/ 559642 w 1111344"/>
                  <a:gd name="connsiteY4" fmla="*/ 148028 h 2378850"/>
                  <a:gd name="connsiteX5" fmla="*/ 555672 w 1111344"/>
                  <a:gd name="connsiteY5" fmla="*/ 0 h 2378850"/>
                  <a:gd name="connsiteX6" fmla="*/ 1111344 w 1111344"/>
                  <a:gd name="connsiteY6" fmla="*/ 1189425 h 2378850"/>
                  <a:gd name="connsiteX7" fmla="*/ 555672 w 1111344"/>
                  <a:gd name="connsiteY7" fmla="*/ 2378850 h 2378850"/>
                  <a:gd name="connsiteX8" fmla="*/ 0 w 1111344"/>
                  <a:gd name="connsiteY8" fmla="*/ 1189425 h 2378850"/>
                  <a:gd name="connsiteX9" fmla="*/ 555672 w 1111344"/>
                  <a:gd name="connsiteY9" fmla="*/ 0 h 237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4" h="2378850">
                    <a:moveTo>
                      <a:pt x="559642" y="148028"/>
                    </a:moveTo>
                    <a:cubicBezTo>
                      <a:pt x="319119" y="148028"/>
                      <a:pt x="124137" y="614277"/>
                      <a:pt x="124137" y="1189425"/>
                    </a:cubicBezTo>
                    <a:cubicBezTo>
                      <a:pt x="124137" y="1764573"/>
                      <a:pt x="319119" y="2230822"/>
                      <a:pt x="559642" y="2230822"/>
                    </a:cubicBezTo>
                    <a:cubicBezTo>
                      <a:pt x="800165" y="2230822"/>
                      <a:pt x="995147" y="1764573"/>
                      <a:pt x="995147" y="1189425"/>
                    </a:cubicBezTo>
                    <a:cubicBezTo>
                      <a:pt x="995147" y="614277"/>
                      <a:pt x="800165" y="148028"/>
                      <a:pt x="559642" y="148028"/>
                    </a:cubicBezTo>
                    <a:close/>
                    <a:moveTo>
                      <a:pt x="555672" y="0"/>
                    </a:moveTo>
                    <a:cubicBezTo>
                      <a:pt x="862561" y="0"/>
                      <a:pt x="1111344" y="532524"/>
                      <a:pt x="1111344" y="1189425"/>
                    </a:cubicBezTo>
                    <a:cubicBezTo>
                      <a:pt x="1111344" y="1846326"/>
                      <a:pt x="862561" y="2378850"/>
                      <a:pt x="555672" y="2378850"/>
                    </a:cubicBezTo>
                    <a:cubicBezTo>
                      <a:pt x="248783" y="2378850"/>
                      <a:pt x="0" y="1846326"/>
                      <a:pt x="0" y="1189425"/>
                    </a:cubicBezTo>
                    <a:cubicBezTo>
                      <a:pt x="0" y="532524"/>
                      <a:pt x="248783" y="0"/>
                      <a:pt x="55567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3B7FAA2-4E8D-B515-BC00-52028A9922DC}"/>
                  </a:ext>
                </a:extLst>
              </p:cNvPr>
              <p:cNvSpPr/>
              <p:nvPr/>
            </p:nvSpPr>
            <p:spPr>
              <a:xfrm rot="18937416">
                <a:off x="1314918" y="1050151"/>
                <a:ext cx="869481" cy="2582050"/>
              </a:xfrm>
              <a:custGeom>
                <a:avLst/>
                <a:gdLst>
                  <a:gd name="connsiteX0" fmla="*/ 559642 w 1111344"/>
                  <a:gd name="connsiteY0" fmla="*/ 148028 h 2378850"/>
                  <a:gd name="connsiteX1" fmla="*/ 124137 w 1111344"/>
                  <a:gd name="connsiteY1" fmla="*/ 1189425 h 2378850"/>
                  <a:gd name="connsiteX2" fmla="*/ 559642 w 1111344"/>
                  <a:gd name="connsiteY2" fmla="*/ 2230822 h 2378850"/>
                  <a:gd name="connsiteX3" fmla="*/ 995147 w 1111344"/>
                  <a:gd name="connsiteY3" fmla="*/ 1189425 h 2378850"/>
                  <a:gd name="connsiteX4" fmla="*/ 559642 w 1111344"/>
                  <a:gd name="connsiteY4" fmla="*/ 148028 h 2378850"/>
                  <a:gd name="connsiteX5" fmla="*/ 555672 w 1111344"/>
                  <a:gd name="connsiteY5" fmla="*/ 0 h 2378850"/>
                  <a:gd name="connsiteX6" fmla="*/ 1111344 w 1111344"/>
                  <a:gd name="connsiteY6" fmla="*/ 1189425 h 2378850"/>
                  <a:gd name="connsiteX7" fmla="*/ 555672 w 1111344"/>
                  <a:gd name="connsiteY7" fmla="*/ 2378850 h 2378850"/>
                  <a:gd name="connsiteX8" fmla="*/ 0 w 1111344"/>
                  <a:gd name="connsiteY8" fmla="*/ 1189425 h 2378850"/>
                  <a:gd name="connsiteX9" fmla="*/ 555672 w 1111344"/>
                  <a:gd name="connsiteY9" fmla="*/ 0 h 237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4" h="2378850">
                    <a:moveTo>
                      <a:pt x="559642" y="148028"/>
                    </a:moveTo>
                    <a:cubicBezTo>
                      <a:pt x="319119" y="148028"/>
                      <a:pt x="124137" y="614277"/>
                      <a:pt x="124137" y="1189425"/>
                    </a:cubicBezTo>
                    <a:cubicBezTo>
                      <a:pt x="124137" y="1764573"/>
                      <a:pt x="319119" y="2230822"/>
                      <a:pt x="559642" y="2230822"/>
                    </a:cubicBezTo>
                    <a:cubicBezTo>
                      <a:pt x="800165" y="2230822"/>
                      <a:pt x="995147" y="1764573"/>
                      <a:pt x="995147" y="1189425"/>
                    </a:cubicBezTo>
                    <a:cubicBezTo>
                      <a:pt x="995147" y="614277"/>
                      <a:pt x="800165" y="148028"/>
                      <a:pt x="559642" y="148028"/>
                    </a:cubicBezTo>
                    <a:close/>
                    <a:moveTo>
                      <a:pt x="555672" y="0"/>
                    </a:moveTo>
                    <a:cubicBezTo>
                      <a:pt x="862561" y="0"/>
                      <a:pt x="1111344" y="532524"/>
                      <a:pt x="1111344" y="1189425"/>
                    </a:cubicBezTo>
                    <a:cubicBezTo>
                      <a:pt x="1111344" y="1846326"/>
                      <a:pt x="862561" y="2378850"/>
                      <a:pt x="555672" y="2378850"/>
                    </a:cubicBezTo>
                    <a:cubicBezTo>
                      <a:pt x="248783" y="2378850"/>
                      <a:pt x="0" y="1846326"/>
                      <a:pt x="0" y="1189425"/>
                    </a:cubicBezTo>
                    <a:cubicBezTo>
                      <a:pt x="0" y="532524"/>
                      <a:pt x="248783" y="0"/>
                      <a:pt x="55567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751C8947-3C27-8DEB-08D4-F18A397CA9DA}"/>
                  </a:ext>
                </a:extLst>
              </p:cNvPr>
              <p:cNvSpPr/>
              <p:nvPr/>
            </p:nvSpPr>
            <p:spPr>
              <a:xfrm rot="2754773">
                <a:off x="1298764" y="1066472"/>
                <a:ext cx="869481" cy="2582050"/>
              </a:xfrm>
              <a:custGeom>
                <a:avLst/>
                <a:gdLst>
                  <a:gd name="connsiteX0" fmla="*/ 559642 w 1111344"/>
                  <a:gd name="connsiteY0" fmla="*/ 148028 h 2378850"/>
                  <a:gd name="connsiteX1" fmla="*/ 124137 w 1111344"/>
                  <a:gd name="connsiteY1" fmla="*/ 1189425 h 2378850"/>
                  <a:gd name="connsiteX2" fmla="*/ 559642 w 1111344"/>
                  <a:gd name="connsiteY2" fmla="*/ 2230822 h 2378850"/>
                  <a:gd name="connsiteX3" fmla="*/ 995147 w 1111344"/>
                  <a:gd name="connsiteY3" fmla="*/ 1189425 h 2378850"/>
                  <a:gd name="connsiteX4" fmla="*/ 559642 w 1111344"/>
                  <a:gd name="connsiteY4" fmla="*/ 148028 h 2378850"/>
                  <a:gd name="connsiteX5" fmla="*/ 555672 w 1111344"/>
                  <a:gd name="connsiteY5" fmla="*/ 0 h 2378850"/>
                  <a:gd name="connsiteX6" fmla="*/ 1111344 w 1111344"/>
                  <a:gd name="connsiteY6" fmla="*/ 1189425 h 2378850"/>
                  <a:gd name="connsiteX7" fmla="*/ 555672 w 1111344"/>
                  <a:gd name="connsiteY7" fmla="*/ 2378850 h 2378850"/>
                  <a:gd name="connsiteX8" fmla="*/ 0 w 1111344"/>
                  <a:gd name="connsiteY8" fmla="*/ 1189425 h 2378850"/>
                  <a:gd name="connsiteX9" fmla="*/ 555672 w 1111344"/>
                  <a:gd name="connsiteY9" fmla="*/ 0 h 237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4" h="2378850">
                    <a:moveTo>
                      <a:pt x="559642" y="148028"/>
                    </a:moveTo>
                    <a:cubicBezTo>
                      <a:pt x="319119" y="148028"/>
                      <a:pt x="124137" y="614277"/>
                      <a:pt x="124137" y="1189425"/>
                    </a:cubicBezTo>
                    <a:cubicBezTo>
                      <a:pt x="124137" y="1764573"/>
                      <a:pt x="319119" y="2230822"/>
                      <a:pt x="559642" y="2230822"/>
                    </a:cubicBezTo>
                    <a:cubicBezTo>
                      <a:pt x="800165" y="2230822"/>
                      <a:pt x="995147" y="1764573"/>
                      <a:pt x="995147" y="1189425"/>
                    </a:cubicBezTo>
                    <a:cubicBezTo>
                      <a:pt x="995147" y="614277"/>
                      <a:pt x="800165" y="148028"/>
                      <a:pt x="559642" y="148028"/>
                    </a:cubicBezTo>
                    <a:close/>
                    <a:moveTo>
                      <a:pt x="555672" y="0"/>
                    </a:moveTo>
                    <a:cubicBezTo>
                      <a:pt x="862561" y="0"/>
                      <a:pt x="1111344" y="532524"/>
                      <a:pt x="1111344" y="1189425"/>
                    </a:cubicBezTo>
                    <a:cubicBezTo>
                      <a:pt x="1111344" y="1846326"/>
                      <a:pt x="862561" y="2378850"/>
                      <a:pt x="555672" y="2378850"/>
                    </a:cubicBezTo>
                    <a:cubicBezTo>
                      <a:pt x="248783" y="2378850"/>
                      <a:pt x="0" y="1846326"/>
                      <a:pt x="0" y="1189425"/>
                    </a:cubicBezTo>
                    <a:cubicBezTo>
                      <a:pt x="0" y="532524"/>
                      <a:pt x="248783" y="0"/>
                      <a:pt x="55567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42C8E2B-BA04-3583-26F8-896CDA9122A2}"/>
                  </a:ext>
                </a:extLst>
              </p:cNvPr>
              <p:cNvSpPr/>
              <p:nvPr/>
            </p:nvSpPr>
            <p:spPr>
              <a:xfrm>
                <a:off x="1457325" y="1146998"/>
                <a:ext cx="219029" cy="22930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6CE14DA-DB07-803B-C2D7-51DB12BC6DCB}"/>
                  </a:ext>
                </a:extLst>
              </p:cNvPr>
              <p:cNvSpPr/>
              <p:nvPr/>
            </p:nvSpPr>
            <p:spPr>
              <a:xfrm>
                <a:off x="1003560" y="3115384"/>
                <a:ext cx="219029" cy="22930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4195AD4-E128-3A54-A01D-2DC99585667C}"/>
                  </a:ext>
                </a:extLst>
              </p:cNvPr>
              <p:cNvSpPr/>
              <p:nvPr/>
            </p:nvSpPr>
            <p:spPr>
              <a:xfrm>
                <a:off x="2200551" y="3091571"/>
                <a:ext cx="219029" cy="22930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640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Bodoni MT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Jackson Ansah</dc:creator>
  <cp:lastModifiedBy>Jackson Ansah</cp:lastModifiedBy>
  <cp:revision>1</cp:revision>
  <dcterms:created xsi:type="dcterms:W3CDTF">2024-08-20T13:16:24Z</dcterms:created>
  <dcterms:modified xsi:type="dcterms:W3CDTF">2024-08-20T15:58:11Z</dcterms:modified>
</cp:coreProperties>
</file>