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26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96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0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511E-860B-457D-BAF2-5EE88B3AB804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4D4D4B-EED1-45BE-BD63-F9238A1A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761B-9F37-45DC-B8B5-50C1F3762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D7F1C-DAE5-4F14-A229-D3F757676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beginners</a:t>
            </a:r>
          </a:p>
        </p:txBody>
      </p:sp>
    </p:spTree>
    <p:extLst>
      <p:ext uri="{BB962C8B-B14F-4D97-AF65-F5344CB8AC3E}">
        <p14:creationId xmlns:p14="http://schemas.microsoft.com/office/powerpoint/2010/main" val="89343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DCF-A53A-4006-9488-4C38F307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program-input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2798-CF59-4E82-BCB6-622A68E6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 value is represented by 10 bits</a:t>
            </a:r>
          </a:p>
          <a:p>
            <a:r>
              <a:rPr lang="en-US" dirty="0"/>
              <a:t>The voltage varies between 0-5v</a:t>
            </a:r>
          </a:p>
          <a:p>
            <a:r>
              <a:rPr lang="en-US" dirty="0"/>
              <a:t>We use “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analogRead</a:t>
            </a:r>
            <a:r>
              <a:rPr lang="en-US" dirty="0"/>
              <a:t>(pin)”  for reading analog input</a:t>
            </a:r>
          </a:p>
          <a:p>
            <a:r>
              <a:rPr lang="en-US" dirty="0"/>
              <a:t>Here pin takes values A0-A5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in=</a:t>
            </a:r>
            <a:r>
              <a:rPr lang="en-US" dirty="0" err="1"/>
              <a:t>analogRead</a:t>
            </a:r>
            <a:r>
              <a:rPr lang="en-US" dirty="0"/>
              <a:t>(A3);</a:t>
            </a:r>
          </a:p>
        </p:txBody>
      </p:sp>
    </p:spTree>
    <p:extLst>
      <p:ext uri="{BB962C8B-B14F-4D97-AF65-F5344CB8AC3E}">
        <p14:creationId xmlns:p14="http://schemas.microsoft.com/office/powerpoint/2010/main" val="13426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5D3-3EC3-49EC-B1CD-FFF71580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program-input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5DD6-9BCC-4845-9BA2-7FE3DFE0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digital input from A0-A5</a:t>
            </a:r>
          </a:p>
          <a:p>
            <a:r>
              <a:rPr lang="en-US" dirty="0"/>
              <a:t>Simply use </a:t>
            </a:r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r>
              <a:rPr lang="en-US" dirty="0"/>
              <a:t>But the pin number is 14 for A0 and 19 for A5</a:t>
            </a:r>
          </a:p>
        </p:txBody>
      </p:sp>
    </p:spTree>
    <p:extLst>
      <p:ext uri="{BB962C8B-B14F-4D97-AF65-F5344CB8AC3E}">
        <p14:creationId xmlns:p14="http://schemas.microsoft.com/office/powerpoint/2010/main" val="230679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29E0-A8EA-4A17-B15C-0EAFC361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2D7-ECB7-44E8-BBE9-CC2CB46C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digital out put can be generated by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pin,HIGH</a:t>
            </a:r>
            <a:r>
              <a:rPr lang="en-US" dirty="0"/>
              <a:t>/LOW)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digitalWrite</a:t>
            </a:r>
            <a:r>
              <a:rPr lang="en-US" dirty="0"/>
              <a:t>(13,HIGH)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6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F60C-04ED-495B-9346-4145C445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CBCE-6DC2-4F76-8707-E49DDA5B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microcontroller works with 4MHz</a:t>
            </a:r>
          </a:p>
          <a:p>
            <a:r>
              <a:rPr lang="en-US" dirty="0"/>
              <a:t>So the operations are much faster</a:t>
            </a:r>
          </a:p>
          <a:p>
            <a:r>
              <a:rPr lang="en-US" dirty="0" err="1"/>
              <a:t>Inorder</a:t>
            </a:r>
            <a:r>
              <a:rPr lang="en-US" dirty="0"/>
              <a:t> to recognize the I/O we must provide some delay</a:t>
            </a:r>
          </a:p>
          <a:p>
            <a:r>
              <a:rPr lang="en-US" dirty="0"/>
              <a:t>We use “delay(count)” for providing delay in Arduino</a:t>
            </a:r>
          </a:p>
          <a:p>
            <a:r>
              <a:rPr lang="en-US" dirty="0"/>
              <a:t>The total delay=count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18A-9079-49B5-A8EA-A6A2EA95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1C41-C3C8-481F-8DEF-C8305A5B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setup(){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pinMode</a:t>
            </a:r>
            <a:r>
              <a:rPr lang="en-US" dirty="0"/>
              <a:t>(13,OUTPUT);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(13,HIGH);</a:t>
            </a:r>
          </a:p>
          <a:p>
            <a:pPr marL="0" indent="0">
              <a:buNone/>
            </a:pPr>
            <a:r>
              <a:rPr lang="en-US" dirty="0"/>
              <a:t>	delay(500);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digitalWrite</a:t>
            </a:r>
            <a:r>
              <a:rPr lang="en-US" dirty="0"/>
              <a:t>(13,LOW);</a:t>
            </a:r>
          </a:p>
          <a:p>
            <a:pPr marL="0" indent="0">
              <a:buNone/>
            </a:pPr>
            <a:r>
              <a:rPr lang="en-US" dirty="0"/>
              <a:t>	delay(500);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881C-A7E2-48C4-9512-98C17634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F0A20-A163-4E1E-9303-54F74A48F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0" y="1219561"/>
            <a:ext cx="9614667" cy="5400180"/>
          </a:xfrm>
        </p:spPr>
      </p:pic>
    </p:spTree>
    <p:extLst>
      <p:ext uri="{BB962C8B-B14F-4D97-AF65-F5344CB8AC3E}">
        <p14:creationId xmlns:p14="http://schemas.microsoft.com/office/powerpoint/2010/main" val="6338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4038-3863-4860-969E-23D93F8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1BFA-9D2A-43A2-9ACF-72DC5AE0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93" y="2251071"/>
            <a:ext cx="8596668" cy="3880773"/>
          </a:xfrm>
        </p:spPr>
        <p:txBody>
          <a:bodyPr/>
          <a:lstStyle/>
          <a:p>
            <a:r>
              <a:rPr lang="en-US" i="1" dirty="0"/>
              <a:t>ATmega328P</a:t>
            </a:r>
          </a:p>
          <a:p>
            <a:r>
              <a:rPr lang="en-US" dirty="0"/>
              <a:t>14 Digital I/O Pins (of which 6 provide PWM output)</a:t>
            </a:r>
          </a:p>
          <a:p>
            <a:r>
              <a:rPr lang="en-US" dirty="0"/>
              <a:t>6 Analog Input Pins</a:t>
            </a:r>
          </a:p>
          <a:p>
            <a:r>
              <a:rPr lang="en-US" dirty="0"/>
              <a:t>40 mA per I/O pin</a:t>
            </a:r>
          </a:p>
          <a:p>
            <a:r>
              <a:rPr lang="en-US" dirty="0"/>
              <a:t>32 KB flash memory</a:t>
            </a:r>
          </a:p>
          <a:p>
            <a:r>
              <a:rPr lang="en-US" dirty="0"/>
              <a:t>2 KB SRAM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59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6B9D-B245-4F81-9888-5961CF63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9D76-114E-4026-A357-DCDE4F36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Serial: 0 (RX) and 1 (TX):</a:t>
            </a:r>
            <a:r>
              <a:rPr lang="en-US" dirty="0"/>
              <a:t>Used to receive (RX) and transmit (TX) TTL serial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External Interrupts: 2 and 3.</a:t>
            </a:r>
            <a:r>
              <a:rPr lang="en-US" dirty="0"/>
              <a:t> These pins can be configured to trigger an interrupt on a low value, a rising or falling edge, or a change in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PWM: 3, 5, 6, 9, 10, and 11.</a:t>
            </a:r>
            <a:r>
              <a:rPr lang="en-US" dirty="0"/>
              <a:t> Provide 8-bit PWM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** BT Reset: 7</a:t>
            </a:r>
            <a:r>
              <a:rPr lang="en-US" dirty="0"/>
              <a:t>Connected to the reset line of the </a:t>
            </a:r>
            <a:r>
              <a:rPr lang="en-US" dirty="0" err="1"/>
              <a:t>bluetooth</a:t>
            </a:r>
            <a:r>
              <a:rPr lang="en-US" dirty="0"/>
              <a:t> module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LED: 13.</a:t>
            </a:r>
            <a:r>
              <a:rPr lang="en-US" dirty="0"/>
              <a:t>built-in LED connected to digital pin 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4F0-ED96-4558-82C4-4AAA8E41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 Pins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7690-9C21-4DDB-AA6B-B1AA32F0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bit ADC </a:t>
            </a:r>
          </a:p>
          <a:p>
            <a:r>
              <a:rPr lang="en-US" dirty="0"/>
              <a:t>Step=</a:t>
            </a:r>
            <a:r>
              <a:rPr lang="en-US" dirty="0" err="1"/>
              <a:t>vref</a:t>
            </a:r>
            <a:r>
              <a:rPr lang="en-US" dirty="0"/>
              <a:t>/1024</a:t>
            </a:r>
          </a:p>
          <a:p>
            <a:r>
              <a:rPr lang="en-US" dirty="0"/>
              <a:t>analog inputs can also be used as digital pins</a:t>
            </a:r>
          </a:p>
          <a:p>
            <a:r>
              <a:rPr lang="en-US" dirty="0"/>
              <a:t>14 -19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BBCF-EC38-4F45-BC29-F51C7D96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C191-B623-4E42-BDFD-5F5538DD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64F11-DBF6-419E-B9AD-AEC7C7652DD3}"/>
              </a:ext>
            </a:extLst>
          </p:cNvPr>
          <p:cNvSpPr/>
          <p:nvPr/>
        </p:nvSpPr>
        <p:spPr>
          <a:xfrm>
            <a:off x="3052292" y="2160589"/>
            <a:ext cx="2807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setup()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FD9A7-C115-4061-9024-58EC726FD9E6}"/>
              </a:ext>
            </a:extLst>
          </p:cNvPr>
          <p:cNvSpPr/>
          <p:nvPr/>
        </p:nvSpPr>
        <p:spPr>
          <a:xfrm>
            <a:off x="3052292" y="4055256"/>
            <a:ext cx="28075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loop()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34F42FFD-1034-4535-8EF0-BE6C90073FF4}"/>
              </a:ext>
            </a:extLst>
          </p:cNvPr>
          <p:cNvSpPr/>
          <p:nvPr/>
        </p:nvSpPr>
        <p:spPr>
          <a:xfrm rot="12154836">
            <a:off x="2163992" y="4262804"/>
            <a:ext cx="2358058" cy="1888344"/>
          </a:xfrm>
          <a:prstGeom prst="circularArrow">
            <a:avLst>
              <a:gd name="adj1" fmla="val 5347"/>
              <a:gd name="adj2" fmla="val 1512999"/>
              <a:gd name="adj3" fmla="val 1212164"/>
              <a:gd name="adj4" fmla="val 8528205"/>
              <a:gd name="adj5" fmla="val 14406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3F3F10C-8853-4397-8F12-47624EA4625A}"/>
              </a:ext>
            </a:extLst>
          </p:cNvPr>
          <p:cNvSpPr/>
          <p:nvPr/>
        </p:nvSpPr>
        <p:spPr>
          <a:xfrm>
            <a:off x="4314423" y="3074989"/>
            <a:ext cx="283335" cy="97840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26B2-DCFD-4137-9186-139318C8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program-setup()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E277-F7D1-4451-81DC-FF668A32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all features required </a:t>
            </a:r>
          </a:p>
          <a:p>
            <a:r>
              <a:rPr lang="en-US" dirty="0"/>
              <a:t>Invoked only in startup</a:t>
            </a:r>
          </a:p>
          <a:p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pin,INPUT</a:t>
            </a:r>
            <a:r>
              <a:rPr lang="en-US" dirty="0"/>
              <a:t>/OUTPUT)-to specify function of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eg:pinMode</a:t>
            </a:r>
            <a:r>
              <a:rPr lang="en-US" dirty="0"/>
              <a:t>(3,INPUT);</a:t>
            </a:r>
          </a:p>
          <a:p>
            <a:r>
              <a:rPr lang="en-US" dirty="0"/>
              <a:t>To configure serial communications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Serial.begin</a:t>
            </a:r>
            <a:r>
              <a:rPr lang="en-US" dirty="0"/>
              <a:t>(rate)</a:t>
            </a:r>
          </a:p>
        </p:txBody>
      </p:sp>
    </p:spTree>
    <p:extLst>
      <p:ext uri="{BB962C8B-B14F-4D97-AF65-F5344CB8AC3E}">
        <p14:creationId xmlns:p14="http://schemas.microsoft.com/office/powerpoint/2010/main" val="359516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1958-27E3-4393-B97E-6DE75441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program-loop()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0E53-1D2B-488D-B273-78D9422C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“what to do with input and output”</a:t>
            </a:r>
          </a:p>
          <a:p>
            <a:r>
              <a:rPr lang="en-US" dirty="0"/>
              <a:t>Loops until it is off</a:t>
            </a:r>
          </a:p>
          <a:p>
            <a:r>
              <a:rPr lang="en-US" dirty="0"/>
              <a:t>Be careful while writing this method</a:t>
            </a:r>
          </a:p>
        </p:txBody>
      </p:sp>
    </p:spTree>
    <p:extLst>
      <p:ext uri="{BB962C8B-B14F-4D97-AF65-F5344CB8AC3E}">
        <p14:creationId xmlns:p14="http://schemas.microsoft.com/office/powerpoint/2010/main" val="13574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637C-0A97-4499-A3B1-8B3CF167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program-input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1200-F7E3-4F32-A98A-595AEB84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form of input is the digital one </a:t>
            </a:r>
            <a:r>
              <a:rPr lang="en-US" dirty="0" err="1"/>
              <a:t>ie</a:t>
            </a:r>
            <a:r>
              <a:rPr lang="en-US" dirty="0"/>
              <a:t> 0 or 1</a:t>
            </a:r>
          </a:p>
          <a:p>
            <a:r>
              <a:rPr lang="en-US" dirty="0"/>
              <a:t>We use “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digitalRead</a:t>
            </a:r>
            <a:r>
              <a:rPr lang="en-US" dirty="0"/>
              <a:t>(pin)” to this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eg:digitalRead</a:t>
            </a:r>
            <a:r>
              <a:rPr lang="en-US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665914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375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Arduino Uno</vt:lpstr>
      <vt:lpstr>Board </vt:lpstr>
      <vt:lpstr>Microcontroller</vt:lpstr>
      <vt:lpstr>Digital pins</vt:lpstr>
      <vt:lpstr>Analog Pins </vt:lpstr>
      <vt:lpstr>How to program</vt:lpstr>
      <vt:lpstr>How to program-setup() method</vt:lpstr>
      <vt:lpstr>How to program-loop() method</vt:lpstr>
      <vt:lpstr>How to program-input</vt:lpstr>
      <vt:lpstr>How to program-input</vt:lpstr>
      <vt:lpstr>How to program-input</vt:lpstr>
      <vt:lpstr>How to program-output</vt:lpstr>
      <vt:lpstr>Need for delay</vt:lpstr>
      <vt:lpstr>Lets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</dc:title>
  <dc:creator>Dreamer</dc:creator>
  <cp:lastModifiedBy>Dreamer</cp:lastModifiedBy>
  <cp:revision>9</cp:revision>
  <dcterms:created xsi:type="dcterms:W3CDTF">2018-03-04T15:49:49Z</dcterms:created>
  <dcterms:modified xsi:type="dcterms:W3CDTF">2018-03-04T17:01:51Z</dcterms:modified>
</cp:coreProperties>
</file>