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A594-5775-A798-F20E-B9B54316A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89FBA-7B9F-6682-79C7-4A72843B3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6FA2-4028-2F6F-6047-22023439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6C21C-310F-3ED7-2C49-072EECFF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403B5-7E35-83C8-BA3D-2D3A5181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6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EC66-9728-7EC4-5743-AA5E418E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DF11E-2B06-5D59-B811-5F2E31E82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E7C40-AAD6-BC92-9281-FFFADB10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3DCE1-6082-5343-B9F1-4EA28E82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3E58-F114-06A2-F8D8-F6860CB0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9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A5EAE-1632-FBD2-2E44-76BFFA8AC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ED560-0B49-2162-E6D0-B3C16891C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B87C-31D4-691E-D89F-DEDBC233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E40F-C0D1-F1A0-14AA-DD38A27B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0A18-6284-D91E-4909-9C38A61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5887-2121-734E-68A2-67B8FB59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2A38-7F54-6A3C-03A8-96C7502D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BFBA-4FA8-BECD-7449-5DBA7287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2ADC9-6D09-5870-1376-14EB1E37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EC84-CAA1-BF25-8DEA-8DFB6D37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B255-DD9C-B55D-4CC5-A5F7CA4A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BE56D-F25A-A5A0-3168-D599BEA4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A38F-F9D4-2094-D017-7C2F5B21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6B8F-F98A-4CEE-3CB8-50550935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6E9B-7571-BBB8-1027-7FD98B5A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A468-36ED-95DB-A177-46DA1672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401A-07C0-45D3-A1B0-047D02275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3D760-3413-D50E-3188-C1CC6C78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D2531-93BE-9BE8-1646-900CB1FB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F9C50-4689-5581-6D77-F5FDF73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EC4FE-81B8-DD50-DACD-30C051F1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5332-6241-9225-9F7C-A58FC0F8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200D-65C0-09F5-9776-4CF67A3A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966B7-62F3-EB44-83EB-95BDC49B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A88C5-F7D3-93E2-23CB-C105306FD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C8A94-CD42-48A4-193E-8B07E16D3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46492-7D99-E2E3-0E98-ED964824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AD988-A158-C382-E863-FBF066DE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99FBE-C378-D600-BE6A-A417EA31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7221-9C84-7B9E-53D6-36B5806B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60B55-E85F-6954-2B7E-22488D2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03D43-CC54-B390-541A-859E6167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198DE-7C0D-3FA0-9AA4-9870E074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05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EC28A-EC14-CF03-6113-E6DB9A02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4F7A0-6FB9-7D7F-FE4A-9BF8052E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F6724-A330-0B3E-4733-8473C96B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28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0BF7-BD79-E17D-2014-22CAE15C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0BD2-F850-F52E-25F3-B415AD64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FF639-7282-6F61-102D-AC9873604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8A7A8-2251-3643-09F1-0CB3A358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1E81-51AF-072A-EE27-6C55AADD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DD9DB-FC7E-3314-FDA2-51A539F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32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3F61-F497-B38C-AD21-32A1C90A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0944C-C70B-1103-5397-652C2D214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018C9-6F6A-677C-214C-218520DC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27588-E0DF-6BBB-02CC-8E45392F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07C02-A8C4-1920-C06E-BD82DC19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438F0-1512-1755-A197-E6CD1784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55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FC0F6-8CB2-AC0C-28AF-CB4080C2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9D261-0B91-185C-AC30-98F049DE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86D3-66FE-AEEE-62DB-9DEE0161C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13C2F-5CA7-4B7D-90E7-5D01704AAF04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C407-E2C4-2A91-FCA8-5C28D4BBC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6F015-D1ED-3F2D-0AFA-ACB6C9FE9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BC713-4285-415E-8D93-F38E21872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1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998AA-DDE9-3151-AB42-C08D4118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66" y="985521"/>
            <a:ext cx="8601098" cy="41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58D22-3DB8-AFE0-6485-5C66D06AE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72912-2A04-AD67-1C9A-889257E7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04" y="1179215"/>
            <a:ext cx="7385992" cy="37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6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1</cp:revision>
  <dcterms:created xsi:type="dcterms:W3CDTF">2024-11-06T12:54:16Z</dcterms:created>
  <dcterms:modified xsi:type="dcterms:W3CDTF">2024-11-06T12:55:11Z</dcterms:modified>
</cp:coreProperties>
</file>